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9660"/>
  </p:normalViewPr>
  <p:slideViewPr>
    <p:cSldViewPr snapToGrid="0">
      <p:cViewPr varScale="1">
        <p:scale>
          <a:sx n="104" d="100"/>
          <a:sy n="104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19463-E5F9-554E-9F44-2A8520B39863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BD18D-8635-D142-9E2C-3B3784F7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BD18D-8635-D142-9E2C-3B3784F7CA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0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F0D9-89CE-C09B-30C8-BB4A077DB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9A1ED-8DCA-242B-2591-5D87BB9CD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88352-EEAA-AB0D-A2A6-BD7E2F37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94BD-504A-BA4A-AA87-8E9F3CDFD2AD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2BD4F-49D9-8873-4531-068215A6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88125-951D-DB71-3ACB-CFA1AB99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62F-6D08-114E-8F1D-5E6881D0E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9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1BE9B-DAAB-D8A3-23AA-D166CD97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730D7-B703-B42C-52CF-33110B567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9C594-6435-4A28-B704-57B830F8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94BD-504A-BA4A-AA87-8E9F3CDFD2AD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77F5C-703A-BE69-B5E0-63D85AAE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F07F8-B19D-2079-53DE-ACCF414D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62F-6D08-114E-8F1D-5E6881D0E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72A24-52F7-764C-89F4-260E19CFE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98080-862C-FFC5-29D6-C4B8C3566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59150-82CA-31D7-8C08-4F523DAB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94BD-504A-BA4A-AA87-8E9F3CDFD2AD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D5838-516B-314D-7D4F-D19D2A79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E4B67-61E0-A686-F16E-2102568C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62F-6D08-114E-8F1D-5E6881D0E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2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88FC-A51B-A4CA-85F0-9AB19D09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194D3-9F5B-44C7-D4CF-6EE2EAFAC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1F6EC-5616-3E5E-81A6-28F695EC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94BD-504A-BA4A-AA87-8E9F3CDFD2AD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99803-18D3-548E-29E2-CABF8BC6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E90EF-94B2-1DF3-C370-69CD2556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62F-6D08-114E-8F1D-5E6881D0E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6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D9B0-5F4F-ABEB-2F27-845902D6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50F22-2948-ECDC-4452-8D0CC0170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AC150-A7FB-E83A-EB32-0BC13BA4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94BD-504A-BA4A-AA87-8E9F3CDFD2AD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0BA33-2793-5394-5713-DF283E78E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9E384-19EE-E4CB-793C-C10E13D9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62F-6D08-114E-8F1D-5E6881D0E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6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2B2BC-2BAB-E681-4098-82A705FC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F934-2B16-7201-FF4C-EC02F8ED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1C22B-A0C1-DE91-DAB2-EA49E0E09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A7A11-9EFF-774A-6381-11D75C37A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94BD-504A-BA4A-AA87-8E9F3CDFD2AD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547F0-26B2-01B9-0C38-19D16137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5E43D-59FD-B802-6BAC-1582984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62F-6D08-114E-8F1D-5E6881D0E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8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C27E-93AF-F368-49B2-20542BFA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60D40-4EA4-1CCE-D341-A5DB50770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E0F2F-D297-A6CE-44DA-235653D86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8F480-C29C-5893-84FA-54BF23D91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101D4A-C7FB-2B04-622E-73C371F9C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F21D1-E013-E4C0-3865-3EEDE839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94BD-504A-BA4A-AA87-8E9F3CDFD2AD}" type="datetimeFigureOut">
              <a:rPr lang="en-US" smtClean="0"/>
              <a:t>2/8/23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828CD-0DE6-C925-7B62-DAF0E953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CB2A0-C91A-3314-68D7-BC5A44E2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62F-6D08-114E-8F1D-5E6881D0E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2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E09-2510-D843-BBC3-3D1E6DAE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D1C07-3ED7-C467-1F45-3E2D6C87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94BD-504A-BA4A-AA87-8E9F3CDFD2AD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2B0FC-5C88-7796-9FC5-6F13F79B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C38D5-5FBC-707B-6DB8-EE8BF0DC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62F-6D08-114E-8F1D-5E6881D0E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20768-C20C-6BE1-1C5B-39D2D9CE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94BD-504A-BA4A-AA87-8E9F3CDFD2AD}" type="datetimeFigureOut">
              <a:rPr lang="en-US" smtClean="0"/>
              <a:t>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A9699-C5BD-01D8-5E9D-9C1D3554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6C18E-B923-8B01-C06C-217B48B7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62F-6D08-114E-8F1D-5E6881D0E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5EE6-B22F-5DF2-4502-1A6AEEB7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C4C0C-EA24-97FE-A4CE-C2937992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1564-18C3-F8A0-78EC-EDE60015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B9730-7FCC-167B-DAFA-5CECB976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94BD-504A-BA4A-AA87-8E9F3CDFD2AD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84024-C9DB-5A26-EC3C-715C979D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F6A19-CA58-4483-0434-A228421E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62F-6D08-114E-8F1D-5E6881D0E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8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8C17-20BB-13C7-48CE-6B3CA4F4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312467-5ED1-FE43-E317-83C0E2977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81827-0BFD-A4A9-0495-5777B0CAE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4C1F6-024F-70F2-D926-29BEB1786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94BD-504A-BA4A-AA87-8E9F3CDFD2AD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3CDA0-E597-7B62-CD3C-6AF87C90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626A9-151E-C8DB-EC02-A70F5D18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62F-6D08-114E-8F1D-5E6881D0E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8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F816D4-D265-85E3-990B-6A7BF3C2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E0E43-8A47-87F6-DE0B-18629BE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4892F-0792-53E0-8322-98085C346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B94BD-504A-BA4A-AA87-8E9F3CDFD2AD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915AF-EB46-990D-8986-F854CA772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2D4E1-4542-6415-CB2B-CA0798AD7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462F-6D08-114E-8F1D-5E6881D0E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w angle view of a building&#10;&#10;Description automatically generated with low confidence">
            <a:extLst>
              <a:ext uri="{FF2B5EF4-FFF2-40B4-BE49-F238E27FC236}">
                <a16:creationId xmlns:a16="http://schemas.microsoft.com/office/drawing/2014/main" id="{03F671BE-298C-4164-1B48-ACE5A8CB3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2" r="23298" b="3959"/>
          <a:stretch/>
        </p:blipFill>
        <p:spPr>
          <a:xfrm>
            <a:off x="3492222" y="27642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0005B-F70A-1112-5FBE-9D0FDAE4F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8442"/>
            <a:ext cx="4402938" cy="1397742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800" b="1" i="1" dirty="0">
                <a:latin typeface="+mn-lt"/>
              </a:rPr>
            </a:br>
            <a:r>
              <a:rPr lang="en-US" sz="4800" b="1" i="1" dirty="0">
                <a:latin typeface="+mn-lt"/>
              </a:rPr>
              <a:t>Elevating Your Ethical Awareness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1A3B03-7991-DD18-FEDB-1167FC8B873D}"/>
              </a:ext>
            </a:extLst>
          </p:cNvPr>
          <p:cNvSpPr/>
          <p:nvPr/>
        </p:nvSpPr>
        <p:spPr>
          <a:xfrm>
            <a:off x="9233210" y="268929"/>
            <a:ext cx="2927524" cy="1001293"/>
          </a:xfrm>
          <a:prstGeom prst="rect">
            <a:avLst/>
          </a:prstGeom>
          <a:solidFill>
            <a:schemeClr val="bg1">
              <a:alpha val="7988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312CB-BD05-28CC-0C10-490B58769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3210" y="258795"/>
            <a:ext cx="2700431" cy="1208141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February 7-8, 2023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i="1" dirty="0"/>
              <a:t>8am-5pm (PST)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i="1" dirty="0"/>
              <a:t>Los Angeles, CA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34AEC8-5461-76B2-B216-ABFD3793A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0" y="837744"/>
            <a:ext cx="1466474" cy="11198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E0746D-0B1D-640C-1808-19D8B94FF085}"/>
              </a:ext>
            </a:extLst>
          </p:cNvPr>
          <p:cNvSpPr txBox="1"/>
          <p:nvPr/>
        </p:nvSpPr>
        <p:spPr>
          <a:xfrm>
            <a:off x="557561" y="2720104"/>
            <a:ext cx="165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latin typeface="+mn-lt"/>
              </a:rPr>
              <a:t>Course 102</a:t>
            </a:r>
            <a:endParaRPr lang="en-US" dirty="0"/>
          </a:p>
        </p:txBody>
      </p:sp>
      <p:pic>
        <p:nvPicPr>
          <p:cNvPr id="20" name="Picture 1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0E87E7A-3267-DF47-4657-BA09E752F0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7" r="16667"/>
          <a:stretch/>
        </p:blipFill>
        <p:spPr>
          <a:xfrm>
            <a:off x="9050482" y="3365161"/>
            <a:ext cx="2709927" cy="27099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1974E6-9894-0877-07E5-66D92441529A}"/>
              </a:ext>
            </a:extLst>
          </p:cNvPr>
          <p:cNvSpPr txBox="1"/>
          <p:nvPr/>
        </p:nvSpPr>
        <p:spPr>
          <a:xfrm>
            <a:off x="9068493" y="6187214"/>
            <a:ext cx="2709917" cy="307777"/>
          </a:xfrm>
          <a:prstGeom prst="rect">
            <a:avLst/>
          </a:prstGeom>
          <a:solidFill>
            <a:srgbClr val="ED7D31">
              <a:alpha val="91000"/>
            </a:srgb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Jane Doe, SR/WA, Instructor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4A0398-29C2-FA63-0409-79892673B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59193"/>
              </p:ext>
            </p:extLst>
          </p:nvPr>
        </p:nvGraphicFramePr>
        <p:xfrm>
          <a:off x="431591" y="4703950"/>
          <a:ext cx="6197691" cy="1994558"/>
        </p:xfrm>
        <a:graphic>
          <a:graphicData uri="http://schemas.openxmlformats.org/drawingml/2006/table">
            <a:tbl>
              <a:tblPr/>
              <a:tblGrid>
                <a:gridCol w="6197691">
                  <a:extLst>
                    <a:ext uri="{9D8B030D-6E8A-4147-A177-3AD203B41FA5}">
                      <a16:colId xmlns:a16="http://schemas.microsoft.com/office/drawing/2014/main" val="2573797371"/>
                    </a:ext>
                  </a:extLst>
                </a:gridCol>
              </a:tblGrid>
              <a:tr h="133169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elevate ethical awareness in our industry to ensure we serve our clients and the profession to the highest standard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provide a clear understanding and clarity of our Code of Ethics, Ethical Rules and Standards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educated on the risks associated with non-ethical behavior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cultivate an active presence of ethical awareness in daily work and life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nurture an understanding of Ethics as a concept and social construct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79963" marR="79963" marT="8330" marB="83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726229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79963" marR="79963" marT="8330" marB="83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97594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8585D083-4357-D417-5BE1-67C53FF6D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1790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48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101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</vt:lpstr>
      <vt:lpstr>Office Theme</vt:lpstr>
      <vt:lpstr> Elevating Your Ethical Awareness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Principles of Land Acquisition</dc:title>
  <dc:creator>Vivian Nguyen</dc:creator>
  <cp:lastModifiedBy>Vivian Nguyen</cp:lastModifiedBy>
  <cp:revision>5</cp:revision>
  <dcterms:created xsi:type="dcterms:W3CDTF">2023-02-08T17:45:56Z</dcterms:created>
  <dcterms:modified xsi:type="dcterms:W3CDTF">2023-02-09T00:01:26Z</dcterms:modified>
</cp:coreProperties>
</file>