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9660"/>
  </p:normalViewPr>
  <p:slideViewPr>
    <p:cSldViewPr snapToGrid="0">
      <p:cViewPr varScale="1">
        <p:scale>
          <a:sx n="104" d="100"/>
          <a:sy n="104" d="100"/>
        </p:scale>
        <p:origin x="232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19463-E5F9-554E-9F44-2A8520B39863}" type="datetimeFigureOut">
              <a:rPr lang="en-US" smtClean="0"/>
              <a:t>2/8/23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BD18D-8635-D142-9E2C-3B3784F7C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9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F0D9-89CE-C09B-30C8-BB4A077DB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69A1ED-8DCA-242B-2591-5D87BB9CD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88352-EEAA-AB0D-A2A6-BD7E2F373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2BD4F-49D9-8873-4531-068215A6B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88125-951D-DB71-3ACB-CFA1AB990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9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BE9B-DAAB-D8A3-23AA-D166CD971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2730D7-B703-B42C-52CF-33110B567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9C594-6435-4A28-B704-57B830F83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77F5C-703A-BE69-B5E0-63D85AAEC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F07F8-B19D-2079-53DE-ACCF414D8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6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372A24-52F7-764C-89F4-260E19CFEE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F98080-862C-FFC5-29D6-C4B8C3566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59150-82CA-31D7-8C08-4F523DAB7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D5838-516B-314D-7D4F-D19D2A799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E4B67-61E0-A686-F16E-2102568CB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2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188FC-A51B-A4CA-85F0-9AB19D095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194D3-9F5B-44C7-D4CF-6EE2EAFAC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1F6EC-5616-3E5E-81A6-28F695ECC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99803-18D3-548E-29E2-CABF8BC6A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E90EF-94B2-1DF3-C370-69CD25560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6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2D9B0-5F4F-ABEB-2F27-845902D6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50F22-2948-ECDC-4452-8D0CC0170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AC150-A7FB-E83A-EB32-0BC13BA48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0BA33-2793-5394-5713-DF283E78E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9E384-19EE-E4CB-793C-C10E13D9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6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2B2BC-2BAB-E681-4098-82A705FCB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CF934-2B16-7201-FF4C-EC02F8EDCA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D1C22B-A0C1-DE91-DAB2-EA49E0E09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A7A11-9EFF-774A-6381-11D75C37A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547F0-26B2-01B9-0C38-19D16137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5E43D-59FD-B802-6BAC-15829844F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8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5C27E-93AF-F368-49B2-20542BFAF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60D40-4EA4-1CCE-D341-A5DB50770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CE0F2F-D297-A6CE-44DA-235653D86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8F480-C29C-5893-84FA-54BF23D91E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101D4A-C7FB-2B04-622E-73C371F9CB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FF21D1-E013-E4C0-3865-3EEDE839F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828CD-0DE6-C925-7B62-DAF0E9530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3CB2A0-C91A-3314-68D7-BC5A44E2F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2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43E09-2510-D843-BBC3-3D1E6DAE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CD1C07-3ED7-C467-1F45-3E2D6C878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D2B0FC-5C88-7796-9FC5-6F13F79B1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2C38D5-5FBC-707B-6DB8-EE8BF0DC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1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420768-C20C-6BE1-1C5B-39D2D9CED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AA9699-C5BD-01D8-5E9D-9C1D35546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6C18E-B923-8B01-C06C-217B48B73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5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D5EE6-B22F-5DF2-4502-1A6AEEB7F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C4C0C-EA24-97FE-A4CE-C2937992A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01564-18C3-F8A0-78EC-EDE60015B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B9730-7FCC-167B-DAFA-5CECB9764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84024-C9DB-5A26-EC3C-715C979D5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F6A19-CA58-4483-0434-A228421ED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8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88C17-20BB-13C7-48CE-6B3CA4F4C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312467-5ED1-FE43-E317-83C0E2977A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81827-0BFD-A4A9-0495-5777B0CAE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4C1F6-024F-70F2-D926-29BEB1786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83CDA0-E597-7B62-CD3C-6AF87C90C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626A9-151E-C8DB-EC02-A70F5D18F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8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F816D4-D265-85E3-990B-6A7BF3C2D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E0E43-8A47-87F6-DE0B-18629BE07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4892F-0792-53E0-8322-98085C346C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915AF-EB46-990D-8986-F854CA772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2D4E1-4542-6415-CB2B-CA0798AD7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1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40B07-BAA4-79DE-D78E-AFC2B7F8B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200" y="1899143"/>
            <a:ext cx="5314536" cy="1325563"/>
          </a:xfrm>
        </p:spPr>
        <p:txBody>
          <a:bodyPr>
            <a:normAutofit/>
          </a:bodyPr>
          <a:lstStyle/>
          <a:p>
            <a:r>
              <a:rPr lang="en-US" b="1" i="1" dirty="0">
                <a:latin typeface="+mn-lt"/>
              </a:rPr>
              <a:t>Elevating Your </a:t>
            </a:r>
            <a:br>
              <a:rPr lang="en-US" b="1" i="1" dirty="0">
                <a:latin typeface="+mn-lt"/>
              </a:rPr>
            </a:br>
            <a:r>
              <a:rPr lang="en-US" b="1" i="1" dirty="0">
                <a:latin typeface="+mn-lt"/>
              </a:rPr>
              <a:t>Ethical Awareness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9BE2B59-D96C-4B6E-1204-6C0455170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697" y="1682098"/>
            <a:ext cx="1301578" cy="303544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b="1" i="1" dirty="0">
                <a:latin typeface="+mn-lt"/>
              </a:rPr>
              <a:t>Course 102</a:t>
            </a:r>
            <a:endParaRPr lang="en-US" sz="12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outdoor, rocket&#10;&#10;Description automatically generated">
            <a:extLst>
              <a:ext uri="{FF2B5EF4-FFF2-40B4-BE49-F238E27FC236}">
                <a16:creationId xmlns:a16="http://schemas.microsoft.com/office/drawing/2014/main" id="{DE0A0131-C2EE-2396-0853-CE58F4518D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00" r="34769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D66E82-7AEA-A336-6BAA-6A6A86C0C7E4}"/>
              </a:ext>
            </a:extLst>
          </p:cNvPr>
          <p:cNvSpPr txBox="1"/>
          <p:nvPr/>
        </p:nvSpPr>
        <p:spPr>
          <a:xfrm>
            <a:off x="10141291" y="5901799"/>
            <a:ext cx="1798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Jane Doe, SR/WA</a:t>
            </a:r>
            <a:endParaRPr lang="en-US" i="1" dirty="0"/>
          </a:p>
          <a:p>
            <a:r>
              <a:rPr lang="en-US" i="1" dirty="0"/>
              <a:t>Instructor</a:t>
            </a:r>
          </a:p>
        </p:txBody>
      </p:sp>
      <p:pic>
        <p:nvPicPr>
          <p:cNvPr id="10" name="Picture 9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827DBA1D-D085-9B1E-EED8-29EA32986E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667" r="16667"/>
          <a:stretch/>
        </p:blipFill>
        <p:spPr>
          <a:xfrm>
            <a:off x="7781152" y="4089135"/>
            <a:ext cx="2434281" cy="2434281"/>
          </a:xfrm>
          <a:prstGeom prst="ellipse">
            <a:avLst/>
          </a:prstGeom>
          <a:ln w="73025">
            <a:solidFill>
              <a:schemeClr val="tx1">
                <a:alpha val="68000"/>
              </a:schemeClr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B83445D-98D4-934B-235F-0E4D3173FA9E}"/>
              </a:ext>
            </a:extLst>
          </p:cNvPr>
          <p:cNvSpPr txBox="1"/>
          <p:nvPr/>
        </p:nvSpPr>
        <p:spPr>
          <a:xfrm>
            <a:off x="781767" y="3224706"/>
            <a:ext cx="51280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elevate ethical awareness in our industry to ensure we serve our clients and the profession to the highest standard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provide a clear understanding and clarity of our Code of Ethics, Ethical Rules and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be educated on the risks associated with non-ethical behavior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cultivate an active presence of ethical awareness in daily work and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nurture an understanding of Ethics as a concept and social construct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30DEBF-4479-AF2E-C2D5-5CCDED8515FB}"/>
              </a:ext>
            </a:extLst>
          </p:cNvPr>
          <p:cNvSpPr txBox="1"/>
          <p:nvPr/>
        </p:nvSpPr>
        <p:spPr>
          <a:xfrm>
            <a:off x="902500" y="5807081"/>
            <a:ext cx="27967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February 7-8, 2023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i="1" dirty="0"/>
              <a:t>8am-5pm (PST)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i="1" dirty="0"/>
              <a:t>Los Angeles, CA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8D24FC3-AE6C-994F-F6C9-1196481DF1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500" y="343460"/>
            <a:ext cx="1130736" cy="86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0404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98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Elevating Your  Ethical Awareness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Principles of Land Acquisition</dc:title>
  <dc:creator>Vivian Nguyen</dc:creator>
  <cp:lastModifiedBy>Vivian Nguyen</cp:lastModifiedBy>
  <cp:revision>9</cp:revision>
  <dcterms:created xsi:type="dcterms:W3CDTF">2023-02-08T17:45:56Z</dcterms:created>
  <dcterms:modified xsi:type="dcterms:W3CDTF">2023-02-09T00:02:58Z</dcterms:modified>
</cp:coreProperties>
</file>