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68" autoAdjust="0"/>
  </p:normalViewPr>
  <p:slideViewPr>
    <p:cSldViewPr snapToObjects="1">
      <p:cViewPr>
        <p:scale>
          <a:sx n="150" d="100"/>
          <a:sy n="150" d="100"/>
        </p:scale>
        <p:origin x="-216" y="19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2502F-7DA8-264C-8FF3-93772A40324B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38153-B060-024B-9557-7280525FD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38153-B060-024B-9557-7280525FD9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0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E08E-382C-644D-A415-BF5F138E2373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634-130A-4947-86A8-859F8E097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E08E-382C-644D-A415-BF5F138E2373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634-130A-4947-86A8-859F8E097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E08E-382C-644D-A415-BF5F138E2373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634-130A-4947-86A8-859F8E097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E08E-382C-644D-A415-BF5F138E2373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634-130A-4947-86A8-859F8E097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E08E-382C-644D-A415-BF5F138E2373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634-130A-4947-86A8-859F8E097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E08E-382C-644D-A415-BF5F138E2373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634-130A-4947-86A8-859F8E097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E08E-382C-644D-A415-BF5F138E2373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634-130A-4947-86A8-859F8E097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E08E-382C-644D-A415-BF5F138E2373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634-130A-4947-86A8-859F8E097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E08E-382C-644D-A415-BF5F138E2373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634-130A-4947-86A8-859F8E097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E08E-382C-644D-A415-BF5F138E2373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634-130A-4947-86A8-859F8E097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E08E-382C-644D-A415-BF5F138E2373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634-130A-4947-86A8-859F8E097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E08E-382C-644D-A415-BF5F138E2373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3634-130A-4947-86A8-859F8E097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85765"/>
            <a:ext cx="8915400" cy="209774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838200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pic>
        <p:nvPicPr>
          <p:cNvPr id="8" name="Picture 7" descr="powerpoint_MR_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1524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1800" y="6429345"/>
            <a:ext cx="396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</a:rPr>
              <a:t>2014 </a:t>
            </a:r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</a:rPr>
              <a:t>International Right of Way Association - All Rights Reserved </a:t>
            </a:r>
            <a:endParaRPr lang="en-US" sz="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12</Words>
  <Application>Microsoft Macintosh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IRWA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Roman</dc:creator>
  <cp:lastModifiedBy>Joseph Roman</cp:lastModifiedBy>
  <cp:revision>51</cp:revision>
  <cp:lastPrinted>2012-07-09T16:04:51Z</cp:lastPrinted>
  <dcterms:created xsi:type="dcterms:W3CDTF">2013-03-01T18:56:41Z</dcterms:created>
  <dcterms:modified xsi:type="dcterms:W3CDTF">2014-03-17T17:55:41Z</dcterms:modified>
</cp:coreProperties>
</file>