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Relationships xmlns="http://schemas.openxmlformats.org/package/2006/relationships"><Relationship Target="ppt/presentation.xml" Type="http://schemas.openxmlformats.org/officeDocument/2006/relationships/officeDocument" Id="rId1"></Relationship><Relationship Target="docProps/core.xml" Type="http://schemas.openxmlformats.org/package/2006/relationships/metadata/core-properties" Id="rId2"></Relationship><Relationship Target="docProps/app.xml" Type="http://schemas.openxmlformats.org/officeDocument/2006/relationships/extended-properties" Id="rId3"></Relationship></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42" r:id="rId1"/>
  </p:sldMasterIdLst>
  <p:notesMasterIdLst>
    <p:notesMasterId r:id="rId27"/>
  </p:notesMasterIdLst>
  <p:handoutMasterIdLst>
    <p:handoutMasterId r:id="rId28"/>
  </p:handoutMasterIdLst>
  <p:sldIdLst>
    <p:sldId id="491" r:id="rId2"/>
    <p:sldId id="495" r:id="rId3"/>
    <p:sldId id="496" r:id="rId4"/>
    <p:sldId id="499" r:id="rId5"/>
    <p:sldId id="494" r:id="rId6"/>
    <p:sldId id="490" r:id="rId7"/>
    <p:sldId id="479" r:id="rId8"/>
    <p:sldId id="501" r:id="rId9"/>
    <p:sldId id="502" r:id="rId10"/>
    <p:sldId id="497" r:id="rId11"/>
    <p:sldId id="489" r:id="rId12"/>
    <p:sldId id="509" r:id="rId13"/>
    <p:sldId id="483" r:id="rId14"/>
    <p:sldId id="510" r:id="rId15"/>
    <p:sldId id="503" r:id="rId16"/>
    <p:sldId id="511" r:id="rId17"/>
    <p:sldId id="498" r:id="rId18"/>
    <p:sldId id="504" r:id="rId19"/>
    <p:sldId id="505" r:id="rId20"/>
    <p:sldId id="506" r:id="rId21"/>
    <p:sldId id="507" r:id="rId22"/>
    <p:sldId id="433" r:id="rId23"/>
    <p:sldId id="482" r:id="rId24"/>
    <p:sldId id="480" r:id="rId25"/>
    <p:sldId id="512" r:id="rId26"/>
  </p:sldIdLst>
  <p:sldSz cx="9144000" cy="6858000" type="screen4x3"/>
  <p:notesSz cx="7010400" cy="9236075"/>
  <p:defaultTextStyle>
    <a:defPPr>
      <a:defRPr lang="en-US"/>
    </a:defPPr>
    <a:lvl1pPr algn="l" rtl="0" eaLnBrk="0" fontAlgn="base" hangingPunct="0">
      <a:spcBef>
        <a:spcPct val="0"/>
      </a:spcBef>
      <a:spcAft>
        <a:spcPct val="0"/>
      </a:spcAft>
      <a:defRPr sz="2400" kern="1200">
        <a:solidFill>
          <a:schemeClr val="tx1"/>
        </a:solidFill>
        <a:latin typeface="Arial" charset="0"/>
        <a:ea typeface="Geneva" pitchFamily="1" charset="-128"/>
        <a:cs typeface="+mn-cs"/>
      </a:defRPr>
    </a:lvl1pPr>
    <a:lvl2pPr marL="457200" algn="l" rtl="0" eaLnBrk="0" fontAlgn="base" hangingPunct="0">
      <a:spcBef>
        <a:spcPct val="0"/>
      </a:spcBef>
      <a:spcAft>
        <a:spcPct val="0"/>
      </a:spcAft>
      <a:defRPr sz="2400" kern="1200">
        <a:solidFill>
          <a:schemeClr val="tx1"/>
        </a:solidFill>
        <a:latin typeface="Arial" charset="0"/>
        <a:ea typeface="Geneva" pitchFamily="1" charset="-128"/>
        <a:cs typeface="+mn-cs"/>
      </a:defRPr>
    </a:lvl2pPr>
    <a:lvl3pPr marL="914400" algn="l" rtl="0" eaLnBrk="0" fontAlgn="base" hangingPunct="0">
      <a:spcBef>
        <a:spcPct val="0"/>
      </a:spcBef>
      <a:spcAft>
        <a:spcPct val="0"/>
      </a:spcAft>
      <a:defRPr sz="2400" kern="1200">
        <a:solidFill>
          <a:schemeClr val="tx1"/>
        </a:solidFill>
        <a:latin typeface="Arial" charset="0"/>
        <a:ea typeface="Geneva" pitchFamily="1" charset="-128"/>
        <a:cs typeface="+mn-cs"/>
      </a:defRPr>
    </a:lvl3pPr>
    <a:lvl4pPr marL="1371600" algn="l" rtl="0" eaLnBrk="0" fontAlgn="base" hangingPunct="0">
      <a:spcBef>
        <a:spcPct val="0"/>
      </a:spcBef>
      <a:spcAft>
        <a:spcPct val="0"/>
      </a:spcAft>
      <a:defRPr sz="2400" kern="1200">
        <a:solidFill>
          <a:schemeClr val="tx1"/>
        </a:solidFill>
        <a:latin typeface="Arial" charset="0"/>
        <a:ea typeface="Geneva" pitchFamily="1" charset="-128"/>
        <a:cs typeface="+mn-cs"/>
      </a:defRPr>
    </a:lvl4pPr>
    <a:lvl5pPr marL="1828800" algn="l" rtl="0" eaLnBrk="0" fontAlgn="base" hangingPunct="0">
      <a:spcBef>
        <a:spcPct val="0"/>
      </a:spcBef>
      <a:spcAft>
        <a:spcPct val="0"/>
      </a:spcAft>
      <a:defRPr sz="2400" kern="1200">
        <a:solidFill>
          <a:schemeClr val="tx1"/>
        </a:solidFill>
        <a:latin typeface="Arial" charset="0"/>
        <a:ea typeface="Geneva" pitchFamily="1" charset="-128"/>
        <a:cs typeface="+mn-cs"/>
      </a:defRPr>
    </a:lvl5pPr>
    <a:lvl6pPr marL="2286000" algn="l" defTabSz="914400" rtl="0" eaLnBrk="1" latinLnBrk="0" hangingPunct="1">
      <a:defRPr sz="2400" kern="1200">
        <a:solidFill>
          <a:schemeClr val="tx1"/>
        </a:solidFill>
        <a:latin typeface="Arial" charset="0"/>
        <a:ea typeface="Geneva" pitchFamily="1" charset="-128"/>
        <a:cs typeface="+mn-cs"/>
      </a:defRPr>
    </a:lvl6pPr>
    <a:lvl7pPr marL="2743200" algn="l" defTabSz="914400" rtl="0" eaLnBrk="1" latinLnBrk="0" hangingPunct="1">
      <a:defRPr sz="2400" kern="1200">
        <a:solidFill>
          <a:schemeClr val="tx1"/>
        </a:solidFill>
        <a:latin typeface="Arial" charset="0"/>
        <a:ea typeface="Geneva" pitchFamily="1" charset="-128"/>
        <a:cs typeface="+mn-cs"/>
      </a:defRPr>
    </a:lvl7pPr>
    <a:lvl8pPr marL="3200400" algn="l" defTabSz="914400" rtl="0" eaLnBrk="1" latinLnBrk="0" hangingPunct="1">
      <a:defRPr sz="2400" kern="1200">
        <a:solidFill>
          <a:schemeClr val="tx1"/>
        </a:solidFill>
        <a:latin typeface="Arial" charset="0"/>
        <a:ea typeface="Geneva" pitchFamily="1" charset="-128"/>
        <a:cs typeface="+mn-cs"/>
      </a:defRPr>
    </a:lvl8pPr>
    <a:lvl9pPr marL="3657600" algn="l" defTabSz="914400" rtl="0" eaLnBrk="1" latinLnBrk="0" hangingPunct="1">
      <a:defRPr sz="2400" kern="1200">
        <a:solidFill>
          <a:schemeClr val="tx1"/>
        </a:solidFill>
        <a:latin typeface="Arial" charset="0"/>
        <a:ea typeface="Geneva" pitchFamily="1"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85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123" autoAdjust="0"/>
    <p:restoredTop sz="94633" autoAdjust="0"/>
  </p:normalViewPr>
  <p:slideViewPr>
    <p:cSldViewPr>
      <p:cViewPr varScale="1">
        <p:scale>
          <a:sx n="109" d="100"/>
          <a:sy n="109" d="100"/>
        </p:scale>
        <p:origin x="1296" y="102"/>
      </p:cViewPr>
      <p:guideLst>
        <p:guide orient="horz" pos="2160"/>
        <p:guide pos="2880"/>
      </p:guideLst>
    </p:cSldViewPr>
  </p:slideViewPr>
  <p:outlineViewPr>
    <p:cViewPr>
      <p:scale>
        <a:sx n="33" d="100"/>
        <a:sy n="33" d="100"/>
      </p:scale>
      <p:origin x="12" y="16848"/>
    </p:cViewPr>
  </p:outlineViewPr>
  <p:notesTextViewPr>
    <p:cViewPr>
      <p:scale>
        <a:sx n="1" d="1"/>
        <a:sy n="1" d="1"/>
      </p:scale>
      <p:origin x="0" y="0"/>
    </p:cViewPr>
  </p:notesTextViewPr>
  <p:gridSpacing cx="76200" cy="76200"/>
</p:viewPr>
</file>

<file path=ppt/_rels/presentation.xml.rels><?xml version="1.0" encoding="UTF-8" ?><Relationships xmlns="http://schemas.openxmlformats.org/package/2006/relationships"><Relationship Target="slides/slide7.xml" Type="http://schemas.openxmlformats.org/officeDocument/2006/relationships/slide" Id="rId8"></Relationship><Relationship Target="slides/slide12.xml" Type="http://schemas.openxmlformats.org/officeDocument/2006/relationships/slide" Id="rId13"></Relationship><Relationship Target="slides/slide17.xml" Type="http://schemas.openxmlformats.org/officeDocument/2006/relationships/slide" Id="rId18"></Relationship><Relationship Target="slides/slide25.xml" Type="http://schemas.openxmlformats.org/officeDocument/2006/relationships/slide" Id="rId26"></Relationship><Relationship Target="slides/slide2.xml" Type="http://schemas.openxmlformats.org/officeDocument/2006/relationships/slide" Id="rId3"></Relationship><Relationship Target="slides/slide20.xml" Type="http://schemas.openxmlformats.org/officeDocument/2006/relationships/slide" Id="rId21"></Relationship><Relationship Target="slides/slide6.xml" Type="http://schemas.openxmlformats.org/officeDocument/2006/relationships/slide" Id="rId7"></Relationship><Relationship Target="slides/slide11.xml" Type="http://schemas.openxmlformats.org/officeDocument/2006/relationships/slide" Id="rId12"></Relationship><Relationship Target="slides/slide16.xml" Type="http://schemas.openxmlformats.org/officeDocument/2006/relationships/slide" Id="rId17"></Relationship><Relationship Target="slides/slide24.xml" Type="http://schemas.openxmlformats.org/officeDocument/2006/relationships/slide" Id="rId25"></Relationship><Relationship Target="slides/slide1.xml" Type="http://schemas.openxmlformats.org/officeDocument/2006/relationships/slide" Id="rId2"></Relationship><Relationship Target="slides/slide15.xml" Type="http://schemas.openxmlformats.org/officeDocument/2006/relationships/slide" Id="rId16"></Relationship><Relationship Target="slides/slide19.xml" Type="http://schemas.openxmlformats.org/officeDocument/2006/relationships/slide" Id="rId20"></Relationship><Relationship Target="presProps.xml" Type="http://schemas.openxmlformats.org/officeDocument/2006/relationships/presProps" Id="rId29"></Relationship><Relationship Target="slideMasters/slideMaster1.xml" Type="http://schemas.openxmlformats.org/officeDocument/2006/relationships/slideMaster" Id="rId1"></Relationship><Relationship Target="slides/slide5.xml" Type="http://schemas.openxmlformats.org/officeDocument/2006/relationships/slide" Id="rId6"></Relationship><Relationship Target="slides/slide10.xml" Type="http://schemas.openxmlformats.org/officeDocument/2006/relationships/slide" Id="rId11"></Relationship><Relationship Target="slides/slide23.xml" Type="http://schemas.openxmlformats.org/officeDocument/2006/relationships/slide" Id="rId24"></Relationship><Relationship Target="tableStyles.xml" Type="http://schemas.openxmlformats.org/officeDocument/2006/relationships/tableStyles" Id="rId32"></Relationship><Relationship Target="slides/slide4.xml" Type="http://schemas.openxmlformats.org/officeDocument/2006/relationships/slide" Id="rId5"></Relationship><Relationship Target="slides/slide14.xml" Type="http://schemas.openxmlformats.org/officeDocument/2006/relationships/slide" Id="rId15"></Relationship><Relationship Target="slides/slide22.xml" Type="http://schemas.openxmlformats.org/officeDocument/2006/relationships/slide" Id="rId23"></Relationship><Relationship Target="handoutMasters/handoutMaster1.xml" Type="http://schemas.openxmlformats.org/officeDocument/2006/relationships/handoutMaster" Id="rId28"></Relationship><Relationship Target="slides/slide9.xml" Type="http://schemas.openxmlformats.org/officeDocument/2006/relationships/slide" Id="rId10"></Relationship><Relationship Target="slides/slide18.xml" Type="http://schemas.openxmlformats.org/officeDocument/2006/relationships/slide" Id="rId19"></Relationship><Relationship Target="theme/theme1.xml" Type="http://schemas.openxmlformats.org/officeDocument/2006/relationships/theme" Id="rId31"></Relationship><Relationship Target="slides/slide3.xml" Type="http://schemas.openxmlformats.org/officeDocument/2006/relationships/slide" Id="rId4"></Relationship><Relationship Target="slides/slide8.xml" Type="http://schemas.openxmlformats.org/officeDocument/2006/relationships/slide" Id="rId9"></Relationship><Relationship Target="slides/slide13.xml" Type="http://schemas.openxmlformats.org/officeDocument/2006/relationships/slide" Id="rId14"></Relationship><Relationship Target="slides/slide21.xml" Type="http://schemas.openxmlformats.org/officeDocument/2006/relationships/slide" Id="rId22"></Relationship><Relationship Target="notesMasters/notesMaster1.xml" Type="http://schemas.openxmlformats.org/officeDocument/2006/relationships/notesMaster" Id="rId27"></Relationship><Relationship Target="viewProps.xml" Type="http://schemas.openxmlformats.org/officeDocument/2006/relationships/viewProps" Id="rId30"></Relationship></Relationships>
</file>

<file path=ppt/handoutMasters/_rels/handoutMaster1.xml.rels><?xml version="1.0" encoding="UTF-8" ?><Relationships xmlns="http://schemas.openxmlformats.org/package/2006/relationships"><Relationship Target="../theme/theme3.xml" Type="http://schemas.openxmlformats.org/officeDocument/2006/relationships/theme" Id="rId1"></Relationship></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037840" cy="46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8195" name="Rectangle 3"/>
          <p:cNvSpPr>
            <a:spLocks noGrp="1" noChangeArrowheads="1"/>
          </p:cNvSpPr>
          <p:nvPr>
            <p:ph type="dt" sz="quarter" idx="1"/>
          </p:nvPr>
        </p:nvSpPr>
        <p:spPr bwMode="auto">
          <a:xfrm>
            <a:off x="3972560" y="0"/>
            <a:ext cx="3037840" cy="46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8196" name="Rectangle 4"/>
          <p:cNvSpPr>
            <a:spLocks noGrp="1" noChangeArrowheads="1"/>
          </p:cNvSpPr>
          <p:nvPr>
            <p:ph type="ftr" sz="quarter" idx="2"/>
          </p:nvPr>
        </p:nvSpPr>
        <p:spPr bwMode="auto">
          <a:xfrm>
            <a:off x="0" y="8774271"/>
            <a:ext cx="3037840" cy="46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8197" name="Rectangle 5"/>
          <p:cNvSpPr>
            <a:spLocks noGrp="1" noChangeArrowheads="1"/>
          </p:cNvSpPr>
          <p:nvPr>
            <p:ph type="sldNum" sz="quarter" idx="3"/>
          </p:nvPr>
        </p:nvSpPr>
        <p:spPr bwMode="auto">
          <a:xfrm>
            <a:off x="3972560" y="8774271"/>
            <a:ext cx="3037840" cy="46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pPr>
              <a:defRPr/>
            </a:pPr>
            <a:fld id="{32588921-F655-4096-9CD4-72AC75D5FB43}" type="slidenum">
              <a:rPr lang="en-US" altLang="en-US"/>
              <a:pPr>
                <a:defRPr/>
              </a:pPr>
              <a:t>‹#›</a:t>
            </a:fld>
            <a:endParaRPr lang="en-US" altLang="en-US"/>
          </a:p>
        </p:txBody>
      </p:sp>
    </p:spTree>
    <p:extLst>
      <p:ext uri="{BB962C8B-B14F-4D97-AF65-F5344CB8AC3E}">
        <p14:creationId xmlns:p14="http://schemas.microsoft.com/office/powerpoint/2010/main" val="1921749512"/>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Relationship Target="../theme/theme2.xml" Type="http://schemas.openxmlformats.org/officeDocument/2006/relationships/theme" Id="rId1"></Relationship></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5123" name="Rectangle 3"/>
          <p:cNvSpPr>
            <a:spLocks noGrp="1" noChangeArrowheads="1"/>
          </p:cNvSpPr>
          <p:nvPr>
            <p:ph type="dt" idx="1"/>
          </p:nvPr>
        </p:nvSpPr>
        <p:spPr bwMode="auto">
          <a:xfrm>
            <a:off x="3972560" y="0"/>
            <a:ext cx="3037840" cy="46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114692" name="Rectangle 4"/>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34720" y="4387136"/>
            <a:ext cx="5140960" cy="4156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5126" name="Rectangle 6"/>
          <p:cNvSpPr>
            <a:spLocks noGrp="1" noChangeArrowheads="1"/>
          </p:cNvSpPr>
          <p:nvPr>
            <p:ph type="ftr" sz="quarter" idx="4"/>
          </p:nvPr>
        </p:nvSpPr>
        <p:spPr bwMode="auto">
          <a:xfrm>
            <a:off x="0" y="8774271"/>
            <a:ext cx="3037840" cy="46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5127" name="Rectangle 7"/>
          <p:cNvSpPr>
            <a:spLocks noGrp="1" noChangeArrowheads="1"/>
          </p:cNvSpPr>
          <p:nvPr>
            <p:ph type="sldNum" sz="quarter" idx="5"/>
          </p:nvPr>
        </p:nvSpPr>
        <p:spPr bwMode="auto">
          <a:xfrm>
            <a:off x="3972560" y="8774271"/>
            <a:ext cx="3037840" cy="46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pPr>
              <a:defRPr/>
            </a:pPr>
            <a:fld id="{268B9087-6C03-4C20-B305-873EA3C00B40}" type="slidenum">
              <a:rPr lang="en-US" altLang="en-US"/>
              <a:pPr>
                <a:defRPr/>
              </a:pPr>
              <a:t>‹#›</a:t>
            </a:fld>
            <a:endParaRPr lang="en-US" altLang="en-US"/>
          </a:p>
        </p:txBody>
      </p:sp>
    </p:spTree>
    <p:extLst>
      <p:ext uri="{BB962C8B-B14F-4D97-AF65-F5344CB8AC3E}">
        <p14:creationId xmlns:p14="http://schemas.microsoft.com/office/powerpoint/2010/main" val="8729419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Geneva" pitchFamily="1"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Geneva" pitchFamily="1"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Geneva" pitchFamily="1"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Geneva" pitchFamily="1"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Geneva"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1195388" y="692150"/>
            <a:ext cx="4619625" cy="3463925"/>
          </a:xfrm>
          <a:ln/>
        </p:spPr>
      </p:sp>
      <p:sp>
        <p:nvSpPr>
          <p:cNvPr id="124931" name="Notes Placeholder 2"/>
          <p:cNvSpPr>
            <a:spLocks noGrp="1"/>
          </p:cNvSpPr>
          <p:nvPr>
            <p:ph type="body" idx="1"/>
          </p:nvPr>
        </p:nvSpPr>
        <p:spPr>
          <a:noFill/>
        </p:spPr>
        <p:txBody>
          <a:bodyPr/>
          <a:lstStyle/>
          <a:p>
            <a:endParaRPr lang="en-US" altLang="en-US" dirty="0" smtClean="0"/>
          </a:p>
        </p:txBody>
      </p:sp>
      <p:sp>
        <p:nvSpPr>
          <p:cNvPr id="124932" name="Slide Number Placeholder 3"/>
          <p:cNvSpPr>
            <a:spLocks noGrp="1"/>
          </p:cNvSpPr>
          <p:nvPr>
            <p:ph type="sldNum" sz="quarter" idx="5"/>
          </p:nvPr>
        </p:nvSpPr>
        <p:spPr>
          <a:noFill/>
        </p:spPr>
        <p:txBody>
          <a:bodyPr/>
          <a:lstStyle>
            <a:lvl1pPr>
              <a:defRPr sz="2400">
                <a:solidFill>
                  <a:schemeClr val="tx1"/>
                </a:solidFill>
                <a:latin typeface="Arial" charset="0"/>
                <a:ea typeface="Geneva" pitchFamily="1" charset="-128"/>
              </a:defRPr>
            </a:lvl1pPr>
            <a:lvl2pPr marL="742950" indent="-285750">
              <a:defRPr sz="2400">
                <a:solidFill>
                  <a:schemeClr val="tx1"/>
                </a:solidFill>
                <a:latin typeface="Arial" charset="0"/>
                <a:ea typeface="Geneva" pitchFamily="1" charset="-128"/>
              </a:defRPr>
            </a:lvl2pPr>
            <a:lvl3pPr marL="1143000" indent="-228600">
              <a:defRPr sz="2400">
                <a:solidFill>
                  <a:schemeClr val="tx1"/>
                </a:solidFill>
                <a:latin typeface="Arial" charset="0"/>
                <a:ea typeface="Geneva" pitchFamily="1" charset="-128"/>
              </a:defRPr>
            </a:lvl3pPr>
            <a:lvl4pPr marL="1600200" indent="-228600">
              <a:defRPr sz="2400">
                <a:solidFill>
                  <a:schemeClr val="tx1"/>
                </a:solidFill>
                <a:latin typeface="Arial" charset="0"/>
                <a:ea typeface="Geneva" pitchFamily="1" charset="-128"/>
              </a:defRPr>
            </a:lvl4pPr>
            <a:lvl5pPr marL="2057400" indent="-228600">
              <a:defRPr sz="2400">
                <a:solidFill>
                  <a:schemeClr val="tx1"/>
                </a:solidFill>
                <a:latin typeface="Arial" charset="0"/>
                <a:ea typeface="Geneva" pitchFamily="1" charset="-128"/>
              </a:defRPr>
            </a:lvl5pPr>
            <a:lvl6pPr marL="2514600" indent="-228600" eaLnBrk="0" fontAlgn="base" hangingPunct="0">
              <a:spcBef>
                <a:spcPct val="0"/>
              </a:spcBef>
              <a:spcAft>
                <a:spcPct val="0"/>
              </a:spcAft>
              <a:defRPr sz="2400">
                <a:solidFill>
                  <a:schemeClr val="tx1"/>
                </a:solidFill>
                <a:latin typeface="Arial" charset="0"/>
                <a:ea typeface="Geneva" pitchFamily="1" charset="-128"/>
              </a:defRPr>
            </a:lvl6pPr>
            <a:lvl7pPr marL="2971800" indent="-228600" eaLnBrk="0" fontAlgn="base" hangingPunct="0">
              <a:spcBef>
                <a:spcPct val="0"/>
              </a:spcBef>
              <a:spcAft>
                <a:spcPct val="0"/>
              </a:spcAft>
              <a:defRPr sz="2400">
                <a:solidFill>
                  <a:schemeClr val="tx1"/>
                </a:solidFill>
                <a:latin typeface="Arial" charset="0"/>
                <a:ea typeface="Geneva" pitchFamily="1" charset="-128"/>
              </a:defRPr>
            </a:lvl7pPr>
            <a:lvl8pPr marL="3429000" indent="-228600" eaLnBrk="0" fontAlgn="base" hangingPunct="0">
              <a:spcBef>
                <a:spcPct val="0"/>
              </a:spcBef>
              <a:spcAft>
                <a:spcPct val="0"/>
              </a:spcAft>
              <a:defRPr sz="2400">
                <a:solidFill>
                  <a:schemeClr val="tx1"/>
                </a:solidFill>
                <a:latin typeface="Arial" charset="0"/>
                <a:ea typeface="Geneva" pitchFamily="1" charset="-128"/>
              </a:defRPr>
            </a:lvl8pPr>
            <a:lvl9pPr marL="3886200" indent="-228600" eaLnBrk="0" fontAlgn="base" hangingPunct="0">
              <a:spcBef>
                <a:spcPct val="0"/>
              </a:spcBef>
              <a:spcAft>
                <a:spcPct val="0"/>
              </a:spcAft>
              <a:defRPr sz="2400">
                <a:solidFill>
                  <a:schemeClr val="tx1"/>
                </a:solidFill>
                <a:latin typeface="Arial" charset="0"/>
                <a:ea typeface="Geneva" pitchFamily="1" charset="-128"/>
              </a:defRPr>
            </a:lvl9pPr>
          </a:lstStyle>
          <a:p>
            <a:fld id="{55734A89-8968-49CC-8FB1-CA6A5276CF3E}" type="slidenum">
              <a:rPr lang="en-US" altLang="en-US" sz="1200" smtClean="0"/>
              <a:pPr/>
              <a:t>1</a:t>
            </a:fld>
            <a:endParaRPr lang="en-US" altLang="en-US" sz="1200" smtClean="0"/>
          </a:p>
        </p:txBody>
      </p:sp>
    </p:spTree>
    <p:extLst>
      <p:ext uri="{BB962C8B-B14F-4D97-AF65-F5344CB8AC3E}">
        <p14:creationId xmlns:p14="http://schemas.microsoft.com/office/powerpoint/2010/main" val="3817525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692150"/>
            <a:ext cx="4619625" cy="3463925"/>
          </a:xfrm>
        </p:spPr>
      </p:sp>
      <p:sp>
        <p:nvSpPr>
          <p:cNvPr id="3" name="Notes Placeholder 2"/>
          <p:cNvSpPr>
            <a:spLocks noGrp="1"/>
          </p:cNvSpPr>
          <p:nvPr>
            <p:ph type="body" idx="1"/>
          </p:nvPr>
        </p:nvSpPr>
        <p:spPr/>
        <p:txBody>
          <a:bodyPr/>
          <a:lstStyle/>
          <a:p>
            <a:r>
              <a:rPr lang="en-US" dirty="0" smtClean="0"/>
              <a:t>DG</a:t>
            </a:r>
            <a:endParaRPr lang="en-US" dirty="0"/>
          </a:p>
        </p:txBody>
      </p:sp>
      <p:sp>
        <p:nvSpPr>
          <p:cNvPr id="4" name="Slide Number Placeholder 3"/>
          <p:cNvSpPr>
            <a:spLocks noGrp="1"/>
          </p:cNvSpPr>
          <p:nvPr>
            <p:ph type="sldNum" sz="quarter" idx="10"/>
          </p:nvPr>
        </p:nvSpPr>
        <p:spPr/>
        <p:txBody>
          <a:bodyPr/>
          <a:lstStyle/>
          <a:p>
            <a:fld id="{8798B51B-404B-46FA-B12B-E674DCCBC260}" type="slidenum">
              <a:rPr lang="en-US" smtClean="0"/>
              <a:pPr/>
              <a:t>17</a:t>
            </a:fld>
            <a:endParaRPr lang="en-US"/>
          </a:p>
        </p:txBody>
      </p:sp>
    </p:spTree>
    <p:extLst>
      <p:ext uri="{BB962C8B-B14F-4D97-AF65-F5344CB8AC3E}">
        <p14:creationId xmlns:p14="http://schemas.microsoft.com/office/powerpoint/2010/main" val="3467628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xfrm>
            <a:off x="1195388" y="692150"/>
            <a:ext cx="4619625" cy="3463925"/>
          </a:xfrm>
          <a:ln/>
        </p:spPr>
      </p:sp>
      <p:sp>
        <p:nvSpPr>
          <p:cNvPr id="3" name="Notes Placeholder 2"/>
          <p:cNvSpPr>
            <a:spLocks noGrp="1"/>
          </p:cNvSpPr>
          <p:nvPr>
            <p:ph type="body" idx="1"/>
          </p:nvPr>
        </p:nvSpPr>
        <p:spPr/>
        <p:txBody>
          <a:bodyPr/>
          <a:lstStyle/>
          <a:p>
            <a:pPr>
              <a:defRPr/>
            </a:pPr>
            <a:r>
              <a:rPr lang="en-US" dirty="0" smtClean="0"/>
              <a:t>Artin</a:t>
            </a:r>
          </a:p>
          <a:p>
            <a:pPr marL="228600" indent="-228600">
              <a:buFontTx/>
              <a:buAutoNum type="arabicPeriod"/>
              <a:defRPr/>
            </a:pPr>
            <a:endParaRPr lang="en-US" dirty="0" smtClean="0"/>
          </a:p>
          <a:p>
            <a:pPr marL="228600" indent="-228600">
              <a:buFontTx/>
              <a:buAutoNum type="arabicPeriod"/>
              <a:defRPr/>
            </a:pPr>
            <a:r>
              <a:rPr lang="en-US" dirty="0" smtClean="0"/>
              <a:t>How do you determine fair rental value?  8% or 10% of value per year?  That might work for a short TCE, but longer TCE really require market data.</a:t>
            </a:r>
          </a:p>
          <a:p>
            <a:pPr marL="228600" indent="-228600">
              <a:buFontTx/>
              <a:buAutoNum type="arabicPeriod"/>
              <a:defRPr/>
            </a:pPr>
            <a:r>
              <a:rPr lang="en-US" dirty="0" smtClean="0"/>
              <a:t>Longer term TCE’s or those located in high value land areas (Beverly Hills, Downtown LA, Century City) should be based on market rent data, plus recapture of property taxes and insurance premiums the owner has to carry during the easement period.</a:t>
            </a:r>
          </a:p>
          <a:p>
            <a:pPr marL="228600" indent="-228600">
              <a:buFontTx/>
              <a:buAutoNum type="arabicPeriod"/>
              <a:defRPr/>
            </a:pPr>
            <a:endParaRPr lang="en-US" dirty="0"/>
          </a:p>
        </p:txBody>
      </p:sp>
      <p:sp>
        <p:nvSpPr>
          <p:cNvPr id="128004" name="Slide Number Placeholder 3"/>
          <p:cNvSpPr>
            <a:spLocks noGrp="1"/>
          </p:cNvSpPr>
          <p:nvPr>
            <p:ph type="sldNum" sz="quarter" idx="5"/>
          </p:nvPr>
        </p:nvSpPr>
        <p:spPr>
          <a:noFill/>
        </p:spPr>
        <p:txBody>
          <a:bodyPr/>
          <a:lstStyle>
            <a:lvl1pPr>
              <a:defRPr sz="2400">
                <a:solidFill>
                  <a:schemeClr val="tx1"/>
                </a:solidFill>
                <a:latin typeface="Arial" charset="0"/>
                <a:ea typeface="Geneva" pitchFamily="1" charset="-128"/>
              </a:defRPr>
            </a:lvl1pPr>
            <a:lvl2pPr marL="742950" indent="-285750">
              <a:defRPr sz="2400">
                <a:solidFill>
                  <a:schemeClr val="tx1"/>
                </a:solidFill>
                <a:latin typeface="Arial" charset="0"/>
                <a:ea typeface="Geneva" pitchFamily="1" charset="-128"/>
              </a:defRPr>
            </a:lvl2pPr>
            <a:lvl3pPr marL="1143000" indent="-228600">
              <a:defRPr sz="2400">
                <a:solidFill>
                  <a:schemeClr val="tx1"/>
                </a:solidFill>
                <a:latin typeface="Arial" charset="0"/>
                <a:ea typeface="Geneva" pitchFamily="1" charset="-128"/>
              </a:defRPr>
            </a:lvl3pPr>
            <a:lvl4pPr marL="1600200" indent="-228600">
              <a:defRPr sz="2400">
                <a:solidFill>
                  <a:schemeClr val="tx1"/>
                </a:solidFill>
                <a:latin typeface="Arial" charset="0"/>
                <a:ea typeface="Geneva" pitchFamily="1" charset="-128"/>
              </a:defRPr>
            </a:lvl4pPr>
            <a:lvl5pPr marL="2057400" indent="-228600">
              <a:defRPr sz="2400">
                <a:solidFill>
                  <a:schemeClr val="tx1"/>
                </a:solidFill>
                <a:latin typeface="Arial" charset="0"/>
                <a:ea typeface="Geneva" pitchFamily="1" charset="-128"/>
              </a:defRPr>
            </a:lvl5pPr>
            <a:lvl6pPr marL="2514600" indent="-228600" eaLnBrk="0" fontAlgn="base" hangingPunct="0">
              <a:spcBef>
                <a:spcPct val="0"/>
              </a:spcBef>
              <a:spcAft>
                <a:spcPct val="0"/>
              </a:spcAft>
              <a:defRPr sz="2400">
                <a:solidFill>
                  <a:schemeClr val="tx1"/>
                </a:solidFill>
                <a:latin typeface="Arial" charset="0"/>
                <a:ea typeface="Geneva" pitchFamily="1" charset="-128"/>
              </a:defRPr>
            </a:lvl6pPr>
            <a:lvl7pPr marL="2971800" indent="-228600" eaLnBrk="0" fontAlgn="base" hangingPunct="0">
              <a:spcBef>
                <a:spcPct val="0"/>
              </a:spcBef>
              <a:spcAft>
                <a:spcPct val="0"/>
              </a:spcAft>
              <a:defRPr sz="2400">
                <a:solidFill>
                  <a:schemeClr val="tx1"/>
                </a:solidFill>
                <a:latin typeface="Arial" charset="0"/>
                <a:ea typeface="Geneva" pitchFamily="1" charset="-128"/>
              </a:defRPr>
            </a:lvl7pPr>
            <a:lvl8pPr marL="3429000" indent="-228600" eaLnBrk="0" fontAlgn="base" hangingPunct="0">
              <a:spcBef>
                <a:spcPct val="0"/>
              </a:spcBef>
              <a:spcAft>
                <a:spcPct val="0"/>
              </a:spcAft>
              <a:defRPr sz="2400">
                <a:solidFill>
                  <a:schemeClr val="tx1"/>
                </a:solidFill>
                <a:latin typeface="Arial" charset="0"/>
                <a:ea typeface="Geneva" pitchFamily="1" charset="-128"/>
              </a:defRPr>
            </a:lvl8pPr>
            <a:lvl9pPr marL="3886200" indent="-228600" eaLnBrk="0" fontAlgn="base" hangingPunct="0">
              <a:spcBef>
                <a:spcPct val="0"/>
              </a:spcBef>
              <a:spcAft>
                <a:spcPct val="0"/>
              </a:spcAft>
              <a:defRPr sz="2400">
                <a:solidFill>
                  <a:schemeClr val="tx1"/>
                </a:solidFill>
                <a:latin typeface="Arial" charset="0"/>
                <a:ea typeface="Geneva" pitchFamily="1" charset="-128"/>
              </a:defRPr>
            </a:lvl9pPr>
          </a:lstStyle>
          <a:p>
            <a:fld id="{0BACE058-B877-466F-B004-79C6DBBEA76E}" type="slidenum">
              <a:rPr lang="en-US" altLang="en-US" sz="1200" smtClean="0"/>
              <a:pPr/>
              <a:t>22</a:t>
            </a:fld>
            <a:endParaRPr lang="en-US" altLang="en-US" sz="1200" smtClean="0"/>
          </a:p>
        </p:txBody>
      </p:sp>
    </p:spTree>
    <p:extLst>
      <p:ext uri="{BB962C8B-B14F-4D97-AF65-F5344CB8AC3E}">
        <p14:creationId xmlns:p14="http://schemas.microsoft.com/office/powerpoint/2010/main" val="4008775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692150"/>
            <a:ext cx="4619625" cy="3463925"/>
          </a:xfrm>
        </p:spPr>
      </p:sp>
      <p:sp>
        <p:nvSpPr>
          <p:cNvPr id="3" name="Notes Placeholder 2"/>
          <p:cNvSpPr>
            <a:spLocks noGrp="1"/>
          </p:cNvSpPr>
          <p:nvPr>
            <p:ph type="body" idx="1"/>
          </p:nvPr>
        </p:nvSpPr>
        <p:spPr/>
        <p:txBody>
          <a:bodyPr/>
          <a:lstStyle/>
          <a:p>
            <a:r>
              <a:rPr lang="en-US" dirty="0" smtClean="0"/>
              <a:t>DG:</a:t>
            </a:r>
          </a:p>
          <a:p>
            <a:endParaRPr lang="en-US" dirty="0" smtClean="0"/>
          </a:p>
          <a:p>
            <a:r>
              <a:rPr lang="en-US" dirty="0" smtClean="0"/>
              <a:t>Poll audience.  Ask under what scenarios.</a:t>
            </a:r>
          </a:p>
          <a:p>
            <a:endParaRPr lang="en-US" dirty="0" smtClean="0"/>
          </a:p>
          <a:p>
            <a:r>
              <a:rPr lang="en-US" dirty="0" smtClean="0"/>
              <a:t>1.	Campu</a:t>
            </a:r>
            <a:r>
              <a:rPr lang="en-US" baseline="0" dirty="0" smtClean="0"/>
              <a:t>s Crusade:  Permits temporary service damages if construction during TCE interferes with owner’s actual intended use.</a:t>
            </a:r>
          </a:p>
          <a:p>
            <a:r>
              <a:rPr lang="en-US" baseline="0" dirty="0" smtClean="0"/>
              <a:t>2.	City of Fremont:  Mere delay during TCE or inability to use during TCE is not enough.  It must interfere with owner’s actual intended use (for example to sell or develop the property).  </a:t>
            </a:r>
          </a:p>
          <a:p>
            <a:r>
              <a:rPr lang="en-US" dirty="0" smtClean="0"/>
              <a:t>3.	Baca:  Confirmed standard and held that</a:t>
            </a:r>
            <a:r>
              <a:rPr lang="en-US" baseline="0" dirty="0" smtClean="0"/>
              <a:t> substantial impairment is only required when the taking interferes with access.</a:t>
            </a:r>
            <a:endParaRPr lang="en-US" dirty="0"/>
          </a:p>
        </p:txBody>
      </p:sp>
      <p:sp>
        <p:nvSpPr>
          <p:cNvPr id="4" name="Slide Number Placeholder 3"/>
          <p:cNvSpPr>
            <a:spLocks noGrp="1"/>
          </p:cNvSpPr>
          <p:nvPr>
            <p:ph type="sldNum" sz="quarter" idx="10"/>
          </p:nvPr>
        </p:nvSpPr>
        <p:spPr/>
        <p:txBody>
          <a:bodyPr/>
          <a:lstStyle/>
          <a:p>
            <a:fld id="{8798B51B-404B-46FA-B12B-E674DCCBC260}" type="slidenum">
              <a:rPr lang="en-US" smtClean="0"/>
              <a:pPr/>
              <a:t>23</a:t>
            </a:fld>
            <a:endParaRPr lang="en-US"/>
          </a:p>
        </p:txBody>
      </p:sp>
    </p:spTree>
    <p:extLst>
      <p:ext uri="{BB962C8B-B14F-4D97-AF65-F5344CB8AC3E}">
        <p14:creationId xmlns:p14="http://schemas.microsoft.com/office/powerpoint/2010/main" val="3103003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1195388" y="692150"/>
            <a:ext cx="4619625" cy="3463925"/>
          </a:xfrm>
          <a:ln/>
        </p:spPr>
      </p:sp>
      <p:sp>
        <p:nvSpPr>
          <p:cNvPr id="124931" name="Notes Placeholder 2"/>
          <p:cNvSpPr>
            <a:spLocks noGrp="1"/>
          </p:cNvSpPr>
          <p:nvPr>
            <p:ph type="body" idx="1"/>
          </p:nvPr>
        </p:nvSpPr>
        <p:spPr>
          <a:noFill/>
        </p:spPr>
        <p:txBody>
          <a:bodyPr/>
          <a:lstStyle/>
          <a:p>
            <a:endParaRPr lang="en-US" altLang="en-US" dirty="0" smtClean="0"/>
          </a:p>
        </p:txBody>
      </p:sp>
      <p:sp>
        <p:nvSpPr>
          <p:cNvPr id="124932" name="Slide Number Placeholder 3"/>
          <p:cNvSpPr>
            <a:spLocks noGrp="1"/>
          </p:cNvSpPr>
          <p:nvPr>
            <p:ph type="sldNum" sz="quarter" idx="5"/>
          </p:nvPr>
        </p:nvSpPr>
        <p:spPr>
          <a:noFill/>
        </p:spPr>
        <p:txBody>
          <a:bodyPr/>
          <a:lstStyle>
            <a:lvl1pPr>
              <a:defRPr sz="2400">
                <a:solidFill>
                  <a:schemeClr val="tx1"/>
                </a:solidFill>
                <a:latin typeface="Arial" charset="0"/>
                <a:ea typeface="Geneva" pitchFamily="1" charset="-128"/>
              </a:defRPr>
            </a:lvl1pPr>
            <a:lvl2pPr marL="742950" indent="-285750">
              <a:defRPr sz="2400">
                <a:solidFill>
                  <a:schemeClr val="tx1"/>
                </a:solidFill>
                <a:latin typeface="Arial" charset="0"/>
                <a:ea typeface="Geneva" pitchFamily="1" charset="-128"/>
              </a:defRPr>
            </a:lvl2pPr>
            <a:lvl3pPr marL="1143000" indent="-228600">
              <a:defRPr sz="2400">
                <a:solidFill>
                  <a:schemeClr val="tx1"/>
                </a:solidFill>
                <a:latin typeface="Arial" charset="0"/>
                <a:ea typeface="Geneva" pitchFamily="1" charset="-128"/>
              </a:defRPr>
            </a:lvl3pPr>
            <a:lvl4pPr marL="1600200" indent="-228600">
              <a:defRPr sz="2400">
                <a:solidFill>
                  <a:schemeClr val="tx1"/>
                </a:solidFill>
                <a:latin typeface="Arial" charset="0"/>
                <a:ea typeface="Geneva" pitchFamily="1" charset="-128"/>
              </a:defRPr>
            </a:lvl4pPr>
            <a:lvl5pPr marL="2057400" indent="-228600">
              <a:defRPr sz="2400">
                <a:solidFill>
                  <a:schemeClr val="tx1"/>
                </a:solidFill>
                <a:latin typeface="Arial" charset="0"/>
                <a:ea typeface="Geneva" pitchFamily="1" charset="-128"/>
              </a:defRPr>
            </a:lvl5pPr>
            <a:lvl6pPr marL="2514600" indent="-228600" eaLnBrk="0" fontAlgn="base" hangingPunct="0">
              <a:spcBef>
                <a:spcPct val="0"/>
              </a:spcBef>
              <a:spcAft>
                <a:spcPct val="0"/>
              </a:spcAft>
              <a:defRPr sz="2400">
                <a:solidFill>
                  <a:schemeClr val="tx1"/>
                </a:solidFill>
                <a:latin typeface="Arial" charset="0"/>
                <a:ea typeface="Geneva" pitchFamily="1" charset="-128"/>
              </a:defRPr>
            </a:lvl6pPr>
            <a:lvl7pPr marL="2971800" indent="-228600" eaLnBrk="0" fontAlgn="base" hangingPunct="0">
              <a:spcBef>
                <a:spcPct val="0"/>
              </a:spcBef>
              <a:spcAft>
                <a:spcPct val="0"/>
              </a:spcAft>
              <a:defRPr sz="2400">
                <a:solidFill>
                  <a:schemeClr val="tx1"/>
                </a:solidFill>
                <a:latin typeface="Arial" charset="0"/>
                <a:ea typeface="Geneva" pitchFamily="1" charset="-128"/>
              </a:defRPr>
            </a:lvl7pPr>
            <a:lvl8pPr marL="3429000" indent="-228600" eaLnBrk="0" fontAlgn="base" hangingPunct="0">
              <a:spcBef>
                <a:spcPct val="0"/>
              </a:spcBef>
              <a:spcAft>
                <a:spcPct val="0"/>
              </a:spcAft>
              <a:defRPr sz="2400">
                <a:solidFill>
                  <a:schemeClr val="tx1"/>
                </a:solidFill>
                <a:latin typeface="Arial" charset="0"/>
                <a:ea typeface="Geneva" pitchFamily="1" charset="-128"/>
              </a:defRPr>
            </a:lvl8pPr>
            <a:lvl9pPr marL="3886200" indent="-228600" eaLnBrk="0" fontAlgn="base" hangingPunct="0">
              <a:spcBef>
                <a:spcPct val="0"/>
              </a:spcBef>
              <a:spcAft>
                <a:spcPct val="0"/>
              </a:spcAft>
              <a:defRPr sz="2400">
                <a:solidFill>
                  <a:schemeClr val="tx1"/>
                </a:solidFill>
                <a:latin typeface="Arial" charset="0"/>
                <a:ea typeface="Geneva" pitchFamily="1" charset="-128"/>
              </a:defRPr>
            </a:lvl9pPr>
          </a:lstStyle>
          <a:p>
            <a:fld id="{55734A89-8968-49CC-8FB1-CA6A5276CF3E}" type="slidenum">
              <a:rPr lang="en-US" altLang="en-US" sz="1200" smtClean="0"/>
              <a:pPr/>
              <a:t>2</a:t>
            </a:fld>
            <a:endParaRPr lang="en-US" altLang="en-US" sz="1200" smtClean="0"/>
          </a:p>
        </p:txBody>
      </p:sp>
    </p:spTree>
    <p:extLst>
      <p:ext uri="{BB962C8B-B14F-4D97-AF65-F5344CB8AC3E}">
        <p14:creationId xmlns:p14="http://schemas.microsoft.com/office/powerpoint/2010/main" val="3888046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1195388" y="692150"/>
            <a:ext cx="4619625" cy="3463925"/>
          </a:xfrm>
          <a:ln/>
        </p:spPr>
      </p:sp>
      <p:sp>
        <p:nvSpPr>
          <p:cNvPr id="124931" name="Notes Placeholder 2"/>
          <p:cNvSpPr>
            <a:spLocks noGrp="1"/>
          </p:cNvSpPr>
          <p:nvPr>
            <p:ph type="body" idx="1"/>
          </p:nvPr>
        </p:nvSpPr>
        <p:spPr>
          <a:noFill/>
        </p:spPr>
        <p:txBody>
          <a:bodyPr/>
          <a:lstStyle/>
          <a:p>
            <a:endParaRPr lang="en-US" altLang="en-US" dirty="0" smtClean="0"/>
          </a:p>
        </p:txBody>
      </p:sp>
      <p:sp>
        <p:nvSpPr>
          <p:cNvPr id="124932" name="Slide Number Placeholder 3"/>
          <p:cNvSpPr>
            <a:spLocks noGrp="1"/>
          </p:cNvSpPr>
          <p:nvPr>
            <p:ph type="sldNum" sz="quarter" idx="5"/>
          </p:nvPr>
        </p:nvSpPr>
        <p:spPr>
          <a:noFill/>
        </p:spPr>
        <p:txBody>
          <a:bodyPr/>
          <a:lstStyle>
            <a:lvl1pPr>
              <a:defRPr sz="2400">
                <a:solidFill>
                  <a:schemeClr val="tx1"/>
                </a:solidFill>
                <a:latin typeface="Arial" charset="0"/>
                <a:ea typeface="Geneva" pitchFamily="1" charset="-128"/>
              </a:defRPr>
            </a:lvl1pPr>
            <a:lvl2pPr marL="742950" indent="-285750">
              <a:defRPr sz="2400">
                <a:solidFill>
                  <a:schemeClr val="tx1"/>
                </a:solidFill>
                <a:latin typeface="Arial" charset="0"/>
                <a:ea typeface="Geneva" pitchFamily="1" charset="-128"/>
              </a:defRPr>
            </a:lvl2pPr>
            <a:lvl3pPr marL="1143000" indent="-228600">
              <a:defRPr sz="2400">
                <a:solidFill>
                  <a:schemeClr val="tx1"/>
                </a:solidFill>
                <a:latin typeface="Arial" charset="0"/>
                <a:ea typeface="Geneva" pitchFamily="1" charset="-128"/>
              </a:defRPr>
            </a:lvl3pPr>
            <a:lvl4pPr marL="1600200" indent="-228600">
              <a:defRPr sz="2400">
                <a:solidFill>
                  <a:schemeClr val="tx1"/>
                </a:solidFill>
                <a:latin typeface="Arial" charset="0"/>
                <a:ea typeface="Geneva" pitchFamily="1" charset="-128"/>
              </a:defRPr>
            </a:lvl4pPr>
            <a:lvl5pPr marL="2057400" indent="-228600">
              <a:defRPr sz="2400">
                <a:solidFill>
                  <a:schemeClr val="tx1"/>
                </a:solidFill>
                <a:latin typeface="Arial" charset="0"/>
                <a:ea typeface="Geneva" pitchFamily="1" charset="-128"/>
              </a:defRPr>
            </a:lvl5pPr>
            <a:lvl6pPr marL="2514600" indent="-228600" eaLnBrk="0" fontAlgn="base" hangingPunct="0">
              <a:spcBef>
                <a:spcPct val="0"/>
              </a:spcBef>
              <a:spcAft>
                <a:spcPct val="0"/>
              </a:spcAft>
              <a:defRPr sz="2400">
                <a:solidFill>
                  <a:schemeClr val="tx1"/>
                </a:solidFill>
                <a:latin typeface="Arial" charset="0"/>
                <a:ea typeface="Geneva" pitchFamily="1" charset="-128"/>
              </a:defRPr>
            </a:lvl6pPr>
            <a:lvl7pPr marL="2971800" indent="-228600" eaLnBrk="0" fontAlgn="base" hangingPunct="0">
              <a:spcBef>
                <a:spcPct val="0"/>
              </a:spcBef>
              <a:spcAft>
                <a:spcPct val="0"/>
              </a:spcAft>
              <a:defRPr sz="2400">
                <a:solidFill>
                  <a:schemeClr val="tx1"/>
                </a:solidFill>
                <a:latin typeface="Arial" charset="0"/>
                <a:ea typeface="Geneva" pitchFamily="1" charset="-128"/>
              </a:defRPr>
            </a:lvl7pPr>
            <a:lvl8pPr marL="3429000" indent="-228600" eaLnBrk="0" fontAlgn="base" hangingPunct="0">
              <a:spcBef>
                <a:spcPct val="0"/>
              </a:spcBef>
              <a:spcAft>
                <a:spcPct val="0"/>
              </a:spcAft>
              <a:defRPr sz="2400">
                <a:solidFill>
                  <a:schemeClr val="tx1"/>
                </a:solidFill>
                <a:latin typeface="Arial" charset="0"/>
                <a:ea typeface="Geneva" pitchFamily="1" charset="-128"/>
              </a:defRPr>
            </a:lvl8pPr>
            <a:lvl9pPr marL="3886200" indent="-228600" eaLnBrk="0" fontAlgn="base" hangingPunct="0">
              <a:spcBef>
                <a:spcPct val="0"/>
              </a:spcBef>
              <a:spcAft>
                <a:spcPct val="0"/>
              </a:spcAft>
              <a:defRPr sz="2400">
                <a:solidFill>
                  <a:schemeClr val="tx1"/>
                </a:solidFill>
                <a:latin typeface="Arial" charset="0"/>
                <a:ea typeface="Geneva" pitchFamily="1" charset="-128"/>
              </a:defRPr>
            </a:lvl9pPr>
          </a:lstStyle>
          <a:p>
            <a:fld id="{55734A89-8968-49CC-8FB1-CA6A5276CF3E}" type="slidenum">
              <a:rPr lang="en-US" altLang="en-US" sz="1200" smtClean="0"/>
              <a:pPr/>
              <a:t>3</a:t>
            </a:fld>
            <a:endParaRPr lang="en-US" altLang="en-US" sz="1200" smtClean="0"/>
          </a:p>
        </p:txBody>
      </p:sp>
    </p:spTree>
    <p:extLst>
      <p:ext uri="{BB962C8B-B14F-4D97-AF65-F5344CB8AC3E}">
        <p14:creationId xmlns:p14="http://schemas.microsoft.com/office/powerpoint/2010/main" val="2030494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1195388" y="692150"/>
            <a:ext cx="4619625" cy="3463925"/>
          </a:xfrm>
          <a:ln/>
        </p:spPr>
      </p:sp>
      <p:sp>
        <p:nvSpPr>
          <p:cNvPr id="124931" name="Notes Placeholder 2"/>
          <p:cNvSpPr>
            <a:spLocks noGrp="1"/>
          </p:cNvSpPr>
          <p:nvPr>
            <p:ph type="body" idx="1"/>
          </p:nvPr>
        </p:nvSpPr>
        <p:spPr>
          <a:noFill/>
        </p:spPr>
        <p:txBody>
          <a:bodyPr/>
          <a:lstStyle/>
          <a:p>
            <a:endParaRPr lang="en-US" altLang="en-US" dirty="0" smtClean="0"/>
          </a:p>
        </p:txBody>
      </p:sp>
      <p:sp>
        <p:nvSpPr>
          <p:cNvPr id="124932" name="Slide Number Placeholder 3"/>
          <p:cNvSpPr>
            <a:spLocks noGrp="1"/>
          </p:cNvSpPr>
          <p:nvPr>
            <p:ph type="sldNum" sz="quarter" idx="5"/>
          </p:nvPr>
        </p:nvSpPr>
        <p:spPr>
          <a:noFill/>
        </p:spPr>
        <p:txBody>
          <a:bodyPr/>
          <a:lstStyle>
            <a:lvl1pPr>
              <a:defRPr sz="2400">
                <a:solidFill>
                  <a:schemeClr val="tx1"/>
                </a:solidFill>
                <a:latin typeface="Arial" charset="0"/>
                <a:ea typeface="Geneva" pitchFamily="1" charset="-128"/>
              </a:defRPr>
            </a:lvl1pPr>
            <a:lvl2pPr marL="742950" indent="-285750">
              <a:defRPr sz="2400">
                <a:solidFill>
                  <a:schemeClr val="tx1"/>
                </a:solidFill>
                <a:latin typeface="Arial" charset="0"/>
                <a:ea typeface="Geneva" pitchFamily="1" charset="-128"/>
              </a:defRPr>
            </a:lvl2pPr>
            <a:lvl3pPr marL="1143000" indent="-228600">
              <a:defRPr sz="2400">
                <a:solidFill>
                  <a:schemeClr val="tx1"/>
                </a:solidFill>
                <a:latin typeface="Arial" charset="0"/>
                <a:ea typeface="Geneva" pitchFamily="1" charset="-128"/>
              </a:defRPr>
            </a:lvl3pPr>
            <a:lvl4pPr marL="1600200" indent="-228600">
              <a:defRPr sz="2400">
                <a:solidFill>
                  <a:schemeClr val="tx1"/>
                </a:solidFill>
                <a:latin typeface="Arial" charset="0"/>
                <a:ea typeface="Geneva" pitchFamily="1" charset="-128"/>
              </a:defRPr>
            </a:lvl4pPr>
            <a:lvl5pPr marL="2057400" indent="-228600">
              <a:defRPr sz="2400">
                <a:solidFill>
                  <a:schemeClr val="tx1"/>
                </a:solidFill>
                <a:latin typeface="Arial" charset="0"/>
                <a:ea typeface="Geneva" pitchFamily="1" charset="-128"/>
              </a:defRPr>
            </a:lvl5pPr>
            <a:lvl6pPr marL="2514600" indent="-228600" eaLnBrk="0" fontAlgn="base" hangingPunct="0">
              <a:spcBef>
                <a:spcPct val="0"/>
              </a:spcBef>
              <a:spcAft>
                <a:spcPct val="0"/>
              </a:spcAft>
              <a:defRPr sz="2400">
                <a:solidFill>
                  <a:schemeClr val="tx1"/>
                </a:solidFill>
                <a:latin typeface="Arial" charset="0"/>
                <a:ea typeface="Geneva" pitchFamily="1" charset="-128"/>
              </a:defRPr>
            </a:lvl6pPr>
            <a:lvl7pPr marL="2971800" indent="-228600" eaLnBrk="0" fontAlgn="base" hangingPunct="0">
              <a:spcBef>
                <a:spcPct val="0"/>
              </a:spcBef>
              <a:spcAft>
                <a:spcPct val="0"/>
              </a:spcAft>
              <a:defRPr sz="2400">
                <a:solidFill>
                  <a:schemeClr val="tx1"/>
                </a:solidFill>
                <a:latin typeface="Arial" charset="0"/>
                <a:ea typeface="Geneva" pitchFamily="1" charset="-128"/>
              </a:defRPr>
            </a:lvl7pPr>
            <a:lvl8pPr marL="3429000" indent="-228600" eaLnBrk="0" fontAlgn="base" hangingPunct="0">
              <a:spcBef>
                <a:spcPct val="0"/>
              </a:spcBef>
              <a:spcAft>
                <a:spcPct val="0"/>
              </a:spcAft>
              <a:defRPr sz="2400">
                <a:solidFill>
                  <a:schemeClr val="tx1"/>
                </a:solidFill>
                <a:latin typeface="Arial" charset="0"/>
                <a:ea typeface="Geneva" pitchFamily="1" charset="-128"/>
              </a:defRPr>
            </a:lvl8pPr>
            <a:lvl9pPr marL="3886200" indent="-228600" eaLnBrk="0" fontAlgn="base" hangingPunct="0">
              <a:spcBef>
                <a:spcPct val="0"/>
              </a:spcBef>
              <a:spcAft>
                <a:spcPct val="0"/>
              </a:spcAft>
              <a:defRPr sz="2400">
                <a:solidFill>
                  <a:schemeClr val="tx1"/>
                </a:solidFill>
                <a:latin typeface="Arial" charset="0"/>
                <a:ea typeface="Geneva" pitchFamily="1" charset="-128"/>
              </a:defRPr>
            </a:lvl9pPr>
          </a:lstStyle>
          <a:p>
            <a:fld id="{55734A89-8968-49CC-8FB1-CA6A5276CF3E}" type="slidenum">
              <a:rPr lang="en-US" altLang="en-US" sz="1200" smtClean="0"/>
              <a:pPr/>
              <a:t>4</a:t>
            </a:fld>
            <a:endParaRPr lang="en-US" altLang="en-US" sz="1200" smtClean="0"/>
          </a:p>
        </p:txBody>
      </p:sp>
    </p:spTree>
    <p:extLst>
      <p:ext uri="{BB962C8B-B14F-4D97-AF65-F5344CB8AC3E}">
        <p14:creationId xmlns:p14="http://schemas.microsoft.com/office/powerpoint/2010/main" val="551214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1195388" y="692150"/>
            <a:ext cx="4619625" cy="3463925"/>
          </a:xfrm>
          <a:ln/>
        </p:spPr>
      </p:sp>
      <p:sp>
        <p:nvSpPr>
          <p:cNvPr id="124931" name="Notes Placeholder 2"/>
          <p:cNvSpPr>
            <a:spLocks noGrp="1"/>
          </p:cNvSpPr>
          <p:nvPr>
            <p:ph type="body" idx="1"/>
          </p:nvPr>
        </p:nvSpPr>
        <p:spPr>
          <a:noFill/>
        </p:spPr>
        <p:txBody>
          <a:bodyPr/>
          <a:lstStyle/>
          <a:p>
            <a:endParaRPr lang="en-US" altLang="en-US" dirty="0" smtClean="0"/>
          </a:p>
        </p:txBody>
      </p:sp>
      <p:sp>
        <p:nvSpPr>
          <p:cNvPr id="124932" name="Slide Number Placeholder 3"/>
          <p:cNvSpPr>
            <a:spLocks noGrp="1"/>
          </p:cNvSpPr>
          <p:nvPr>
            <p:ph type="sldNum" sz="quarter" idx="5"/>
          </p:nvPr>
        </p:nvSpPr>
        <p:spPr>
          <a:noFill/>
        </p:spPr>
        <p:txBody>
          <a:bodyPr/>
          <a:lstStyle>
            <a:lvl1pPr>
              <a:defRPr sz="2400">
                <a:solidFill>
                  <a:schemeClr val="tx1"/>
                </a:solidFill>
                <a:latin typeface="Arial" charset="0"/>
                <a:ea typeface="Geneva" pitchFamily="1" charset="-128"/>
              </a:defRPr>
            </a:lvl1pPr>
            <a:lvl2pPr marL="742950" indent="-285750">
              <a:defRPr sz="2400">
                <a:solidFill>
                  <a:schemeClr val="tx1"/>
                </a:solidFill>
                <a:latin typeface="Arial" charset="0"/>
                <a:ea typeface="Geneva" pitchFamily="1" charset="-128"/>
              </a:defRPr>
            </a:lvl2pPr>
            <a:lvl3pPr marL="1143000" indent="-228600">
              <a:defRPr sz="2400">
                <a:solidFill>
                  <a:schemeClr val="tx1"/>
                </a:solidFill>
                <a:latin typeface="Arial" charset="0"/>
                <a:ea typeface="Geneva" pitchFamily="1" charset="-128"/>
              </a:defRPr>
            </a:lvl3pPr>
            <a:lvl4pPr marL="1600200" indent="-228600">
              <a:defRPr sz="2400">
                <a:solidFill>
                  <a:schemeClr val="tx1"/>
                </a:solidFill>
                <a:latin typeface="Arial" charset="0"/>
                <a:ea typeface="Geneva" pitchFamily="1" charset="-128"/>
              </a:defRPr>
            </a:lvl4pPr>
            <a:lvl5pPr marL="2057400" indent="-228600">
              <a:defRPr sz="2400">
                <a:solidFill>
                  <a:schemeClr val="tx1"/>
                </a:solidFill>
                <a:latin typeface="Arial" charset="0"/>
                <a:ea typeface="Geneva" pitchFamily="1" charset="-128"/>
              </a:defRPr>
            </a:lvl5pPr>
            <a:lvl6pPr marL="2514600" indent="-228600" eaLnBrk="0" fontAlgn="base" hangingPunct="0">
              <a:spcBef>
                <a:spcPct val="0"/>
              </a:spcBef>
              <a:spcAft>
                <a:spcPct val="0"/>
              </a:spcAft>
              <a:defRPr sz="2400">
                <a:solidFill>
                  <a:schemeClr val="tx1"/>
                </a:solidFill>
                <a:latin typeface="Arial" charset="0"/>
                <a:ea typeface="Geneva" pitchFamily="1" charset="-128"/>
              </a:defRPr>
            </a:lvl6pPr>
            <a:lvl7pPr marL="2971800" indent="-228600" eaLnBrk="0" fontAlgn="base" hangingPunct="0">
              <a:spcBef>
                <a:spcPct val="0"/>
              </a:spcBef>
              <a:spcAft>
                <a:spcPct val="0"/>
              </a:spcAft>
              <a:defRPr sz="2400">
                <a:solidFill>
                  <a:schemeClr val="tx1"/>
                </a:solidFill>
                <a:latin typeface="Arial" charset="0"/>
                <a:ea typeface="Geneva" pitchFamily="1" charset="-128"/>
              </a:defRPr>
            </a:lvl7pPr>
            <a:lvl8pPr marL="3429000" indent="-228600" eaLnBrk="0" fontAlgn="base" hangingPunct="0">
              <a:spcBef>
                <a:spcPct val="0"/>
              </a:spcBef>
              <a:spcAft>
                <a:spcPct val="0"/>
              </a:spcAft>
              <a:defRPr sz="2400">
                <a:solidFill>
                  <a:schemeClr val="tx1"/>
                </a:solidFill>
                <a:latin typeface="Arial" charset="0"/>
                <a:ea typeface="Geneva" pitchFamily="1" charset="-128"/>
              </a:defRPr>
            </a:lvl8pPr>
            <a:lvl9pPr marL="3886200" indent="-228600" eaLnBrk="0" fontAlgn="base" hangingPunct="0">
              <a:spcBef>
                <a:spcPct val="0"/>
              </a:spcBef>
              <a:spcAft>
                <a:spcPct val="0"/>
              </a:spcAft>
              <a:defRPr sz="2400">
                <a:solidFill>
                  <a:schemeClr val="tx1"/>
                </a:solidFill>
                <a:latin typeface="Arial" charset="0"/>
                <a:ea typeface="Geneva" pitchFamily="1" charset="-128"/>
              </a:defRPr>
            </a:lvl9pPr>
          </a:lstStyle>
          <a:p>
            <a:fld id="{55734A89-8968-49CC-8FB1-CA6A5276CF3E}" type="slidenum">
              <a:rPr lang="en-US" altLang="en-US" sz="1200" smtClean="0"/>
              <a:pPr/>
              <a:t>5</a:t>
            </a:fld>
            <a:endParaRPr lang="en-US" altLang="en-US" sz="1200" smtClean="0"/>
          </a:p>
        </p:txBody>
      </p:sp>
    </p:spTree>
    <p:extLst>
      <p:ext uri="{BB962C8B-B14F-4D97-AF65-F5344CB8AC3E}">
        <p14:creationId xmlns:p14="http://schemas.microsoft.com/office/powerpoint/2010/main" val="1816567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1195388" y="692150"/>
            <a:ext cx="4619625" cy="3463925"/>
          </a:xfrm>
          <a:ln/>
        </p:spPr>
      </p:sp>
      <p:sp>
        <p:nvSpPr>
          <p:cNvPr id="124931" name="Notes Placeholder 2"/>
          <p:cNvSpPr>
            <a:spLocks noGrp="1"/>
          </p:cNvSpPr>
          <p:nvPr>
            <p:ph type="body" idx="1"/>
          </p:nvPr>
        </p:nvSpPr>
        <p:spPr>
          <a:noFill/>
        </p:spPr>
        <p:txBody>
          <a:bodyPr/>
          <a:lstStyle/>
          <a:p>
            <a:endParaRPr lang="en-US" altLang="en-US" dirty="0" smtClean="0"/>
          </a:p>
        </p:txBody>
      </p:sp>
      <p:sp>
        <p:nvSpPr>
          <p:cNvPr id="124932" name="Slide Number Placeholder 3"/>
          <p:cNvSpPr>
            <a:spLocks noGrp="1"/>
          </p:cNvSpPr>
          <p:nvPr>
            <p:ph type="sldNum" sz="quarter" idx="5"/>
          </p:nvPr>
        </p:nvSpPr>
        <p:spPr>
          <a:noFill/>
        </p:spPr>
        <p:txBody>
          <a:bodyPr/>
          <a:lstStyle>
            <a:lvl1pPr>
              <a:defRPr sz="2400">
                <a:solidFill>
                  <a:schemeClr val="tx1"/>
                </a:solidFill>
                <a:latin typeface="Arial" charset="0"/>
                <a:ea typeface="Geneva" pitchFamily="1" charset="-128"/>
              </a:defRPr>
            </a:lvl1pPr>
            <a:lvl2pPr marL="742950" indent="-285750">
              <a:defRPr sz="2400">
                <a:solidFill>
                  <a:schemeClr val="tx1"/>
                </a:solidFill>
                <a:latin typeface="Arial" charset="0"/>
                <a:ea typeface="Geneva" pitchFamily="1" charset="-128"/>
              </a:defRPr>
            </a:lvl2pPr>
            <a:lvl3pPr marL="1143000" indent="-228600">
              <a:defRPr sz="2400">
                <a:solidFill>
                  <a:schemeClr val="tx1"/>
                </a:solidFill>
                <a:latin typeface="Arial" charset="0"/>
                <a:ea typeface="Geneva" pitchFamily="1" charset="-128"/>
              </a:defRPr>
            </a:lvl3pPr>
            <a:lvl4pPr marL="1600200" indent="-228600">
              <a:defRPr sz="2400">
                <a:solidFill>
                  <a:schemeClr val="tx1"/>
                </a:solidFill>
                <a:latin typeface="Arial" charset="0"/>
                <a:ea typeface="Geneva" pitchFamily="1" charset="-128"/>
              </a:defRPr>
            </a:lvl4pPr>
            <a:lvl5pPr marL="2057400" indent="-228600">
              <a:defRPr sz="2400">
                <a:solidFill>
                  <a:schemeClr val="tx1"/>
                </a:solidFill>
                <a:latin typeface="Arial" charset="0"/>
                <a:ea typeface="Geneva" pitchFamily="1" charset="-128"/>
              </a:defRPr>
            </a:lvl5pPr>
            <a:lvl6pPr marL="2514600" indent="-228600" eaLnBrk="0" fontAlgn="base" hangingPunct="0">
              <a:spcBef>
                <a:spcPct val="0"/>
              </a:spcBef>
              <a:spcAft>
                <a:spcPct val="0"/>
              </a:spcAft>
              <a:defRPr sz="2400">
                <a:solidFill>
                  <a:schemeClr val="tx1"/>
                </a:solidFill>
                <a:latin typeface="Arial" charset="0"/>
                <a:ea typeface="Geneva" pitchFamily="1" charset="-128"/>
              </a:defRPr>
            </a:lvl6pPr>
            <a:lvl7pPr marL="2971800" indent="-228600" eaLnBrk="0" fontAlgn="base" hangingPunct="0">
              <a:spcBef>
                <a:spcPct val="0"/>
              </a:spcBef>
              <a:spcAft>
                <a:spcPct val="0"/>
              </a:spcAft>
              <a:defRPr sz="2400">
                <a:solidFill>
                  <a:schemeClr val="tx1"/>
                </a:solidFill>
                <a:latin typeface="Arial" charset="0"/>
                <a:ea typeface="Geneva" pitchFamily="1" charset="-128"/>
              </a:defRPr>
            </a:lvl7pPr>
            <a:lvl8pPr marL="3429000" indent="-228600" eaLnBrk="0" fontAlgn="base" hangingPunct="0">
              <a:spcBef>
                <a:spcPct val="0"/>
              </a:spcBef>
              <a:spcAft>
                <a:spcPct val="0"/>
              </a:spcAft>
              <a:defRPr sz="2400">
                <a:solidFill>
                  <a:schemeClr val="tx1"/>
                </a:solidFill>
                <a:latin typeface="Arial" charset="0"/>
                <a:ea typeface="Geneva" pitchFamily="1" charset="-128"/>
              </a:defRPr>
            </a:lvl8pPr>
            <a:lvl9pPr marL="3886200" indent="-228600" eaLnBrk="0" fontAlgn="base" hangingPunct="0">
              <a:spcBef>
                <a:spcPct val="0"/>
              </a:spcBef>
              <a:spcAft>
                <a:spcPct val="0"/>
              </a:spcAft>
              <a:defRPr sz="2400">
                <a:solidFill>
                  <a:schemeClr val="tx1"/>
                </a:solidFill>
                <a:latin typeface="Arial" charset="0"/>
                <a:ea typeface="Geneva" pitchFamily="1" charset="-128"/>
              </a:defRPr>
            </a:lvl9pPr>
          </a:lstStyle>
          <a:p>
            <a:fld id="{55734A89-8968-49CC-8FB1-CA6A5276CF3E}" type="slidenum">
              <a:rPr lang="en-US" altLang="en-US" sz="1200" smtClean="0"/>
              <a:pPr/>
              <a:t>6</a:t>
            </a:fld>
            <a:endParaRPr lang="en-US" altLang="en-US" sz="1200" smtClean="0"/>
          </a:p>
        </p:txBody>
      </p:sp>
    </p:spTree>
    <p:extLst>
      <p:ext uri="{BB962C8B-B14F-4D97-AF65-F5344CB8AC3E}">
        <p14:creationId xmlns:p14="http://schemas.microsoft.com/office/powerpoint/2010/main" val="2867094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1195388" y="692150"/>
            <a:ext cx="4619625" cy="3463925"/>
          </a:xfrm>
          <a:ln/>
        </p:spPr>
      </p:sp>
      <p:sp>
        <p:nvSpPr>
          <p:cNvPr id="124931" name="Notes Placeholder 2"/>
          <p:cNvSpPr>
            <a:spLocks noGrp="1"/>
          </p:cNvSpPr>
          <p:nvPr>
            <p:ph type="body" idx="1"/>
          </p:nvPr>
        </p:nvSpPr>
        <p:spPr>
          <a:noFill/>
        </p:spPr>
        <p:txBody>
          <a:bodyPr/>
          <a:lstStyle/>
          <a:p>
            <a:endParaRPr lang="en-US" altLang="en-US" dirty="0" smtClean="0"/>
          </a:p>
        </p:txBody>
      </p:sp>
      <p:sp>
        <p:nvSpPr>
          <p:cNvPr id="124932" name="Slide Number Placeholder 3"/>
          <p:cNvSpPr>
            <a:spLocks noGrp="1"/>
          </p:cNvSpPr>
          <p:nvPr>
            <p:ph type="sldNum" sz="quarter" idx="5"/>
          </p:nvPr>
        </p:nvSpPr>
        <p:spPr>
          <a:noFill/>
        </p:spPr>
        <p:txBody>
          <a:bodyPr/>
          <a:lstStyle>
            <a:lvl1pPr>
              <a:defRPr sz="2400">
                <a:solidFill>
                  <a:schemeClr val="tx1"/>
                </a:solidFill>
                <a:latin typeface="Arial" charset="0"/>
                <a:ea typeface="Geneva" pitchFamily="1" charset="-128"/>
              </a:defRPr>
            </a:lvl1pPr>
            <a:lvl2pPr marL="742950" indent="-285750">
              <a:defRPr sz="2400">
                <a:solidFill>
                  <a:schemeClr val="tx1"/>
                </a:solidFill>
                <a:latin typeface="Arial" charset="0"/>
                <a:ea typeface="Geneva" pitchFamily="1" charset="-128"/>
              </a:defRPr>
            </a:lvl2pPr>
            <a:lvl3pPr marL="1143000" indent="-228600">
              <a:defRPr sz="2400">
                <a:solidFill>
                  <a:schemeClr val="tx1"/>
                </a:solidFill>
                <a:latin typeface="Arial" charset="0"/>
                <a:ea typeface="Geneva" pitchFamily="1" charset="-128"/>
              </a:defRPr>
            </a:lvl3pPr>
            <a:lvl4pPr marL="1600200" indent="-228600">
              <a:defRPr sz="2400">
                <a:solidFill>
                  <a:schemeClr val="tx1"/>
                </a:solidFill>
                <a:latin typeface="Arial" charset="0"/>
                <a:ea typeface="Geneva" pitchFamily="1" charset="-128"/>
              </a:defRPr>
            </a:lvl4pPr>
            <a:lvl5pPr marL="2057400" indent="-228600">
              <a:defRPr sz="2400">
                <a:solidFill>
                  <a:schemeClr val="tx1"/>
                </a:solidFill>
                <a:latin typeface="Arial" charset="0"/>
                <a:ea typeface="Geneva" pitchFamily="1" charset="-128"/>
              </a:defRPr>
            </a:lvl5pPr>
            <a:lvl6pPr marL="2514600" indent="-228600" eaLnBrk="0" fontAlgn="base" hangingPunct="0">
              <a:spcBef>
                <a:spcPct val="0"/>
              </a:spcBef>
              <a:spcAft>
                <a:spcPct val="0"/>
              </a:spcAft>
              <a:defRPr sz="2400">
                <a:solidFill>
                  <a:schemeClr val="tx1"/>
                </a:solidFill>
                <a:latin typeface="Arial" charset="0"/>
                <a:ea typeface="Geneva" pitchFamily="1" charset="-128"/>
              </a:defRPr>
            </a:lvl6pPr>
            <a:lvl7pPr marL="2971800" indent="-228600" eaLnBrk="0" fontAlgn="base" hangingPunct="0">
              <a:spcBef>
                <a:spcPct val="0"/>
              </a:spcBef>
              <a:spcAft>
                <a:spcPct val="0"/>
              </a:spcAft>
              <a:defRPr sz="2400">
                <a:solidFill>
                  <a:schemeClr val="tx1"/>
                </a:solidFill>
                <a:latin typeface="Arial" charset="0"/>
                <a:ea typeface="Geneva" pitchFamily="1" charset="-128"/>
              </a:defRPr>
            </a:lvl7pPr>
            <a:lvl8pPr marL="3429000" indent="-228600" eaLnBrk="0" fontAlgn="base" hangingPunct="0">
              <a:spcBef>
                <a:spcPct val="0"/>
              </a:spcBef>
              <a:spcAft>
                <a:spcPct val="0"/>
              </a:spcAft>
              <a:defRPr sz="2400">
                <a:solidFill>
                  <a:schemeClr val="tx1"/>
                </a:solidFill>
                <a:latin typeface="Arial" charset="0"/>
                <a:ea typeface="Geneva" pitchFamily="1" charset="-128"/>
              </a:defRPr>
            </a:lvl8pPr>
            <a:lvl9pPr marL="3886200" indent="-228600" eaLnBrk="0" fontAlgn="base" hangingPunct="0">
              <a:spcBef>
                <a:spcPct val="0"/>
              </a:spcBef>
              <a:spcAft>
                <a:spcPct val="0"/>
              </a:spcAft>
              <a:defRPr sz="2400">
                <a:solidFill>
                  <a:schemeClr val="tx1"/>
                </a:solidFill>
                <a:latin typeface="Arial" charset="0"/>
                <a:ea typeface="Geneva" pitchFamily="1" charset="-128"/>
              </a:defRPr>
            </a:lvl9pPr>
          </a:lstStyle>
          <a:p>
            <a:fld id="{55734A89-8968-49CC-8FB1-CA6A5276CF3E}" type="slidenum">
              <a:rPr lang="en-US" altLang="en-US" sz="1200" smtClean="0"/>
              <a:pPr/>
              <a:t>8</a:t>
            </a:fld>
            <a:endParaRPr lang="en-US" altLang="en-US" sz="1200" smtClean="0"/>
          </a:p>
        </p:txBody>
      </p:sp>
    </p:spTree>
    <p:extLst>
      <p:ext uri="{BB962C8B-B14F-4D97-AF65-F5344CB8AC3E}">
        <p14:creationId xmlns:p14="http://schemas.microsoft.com/office/powerpoint/2010/main" val="3344917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1195388" y="692150"/>
            <a:ext cx="4619625" cy="3463925"/>
          </a:xfrm>
          <a:ln/>
        </p:spPr>
      </p:sp>
      <p:sp>
        <p:nvSpPr>
          <p:cNvPr id="124931" name="Notes Placeholder 2"/>
          <p:cNvSpPr>
            <a:spLocks noGrp="1"/>
          </p:cNvSpPr>
          <p:nvPr>
            <p:ph type="body" idx="1"/>
          </p:nvPr>
        </p:nvSpPr>
        <p:spPr>
          <a:noFill/>
        </p:spPr>
        <p:txBody>
          <a:bodyPr/>
          <a:lstStyle/>
          <a:p>
            <a:endParaRPr lang="en-US" altLang="en-US" dirty="0" smtClean="0"/>
          </a:p>
        </p:txBody>
      </p:sp>
      <p:sp>
        <p:nvSpPr>
          <p:cNvPr id="124932" name="Slide Number Placeholder 3"/>
          <p:cNvSpPr>
            <a:spLocks noGrp="1"/>
          </p:cNvSpPr>
          <p:nvPr>
            <p:ph type="sldNum" sz="quarter" idx="5"/>
          </p:nvPr>
        </p:nvSpPr>
        <p:spPr>
          <a:noFill/>
        </p:spPr>
        <p:txBody>
          <a:bodyPr/>
          <a:lstStyle>
            <a:lvl1pPr>
              <a:defRPr sz="2400">
                <a:solidFill>
                  <a:schemeClr val="tx1"/>
                </a:solidFill>
                <a:latin typeface="Arial" charset="0"/>
                <a:ea typeface="Geneva" pitchFamily="1" charset="-128"/>
              </a:defRPr>
            </a:lvl1pPr>
            <a:lvl2pPr marL="742950" indent="-285750">
              <a:defRPr sz="2400">
                <a:solidFill>
                  <a:schemeClr val="tx1"/>
                </a:solidFill>
                <a:latin typeface="Arial" charset="0"/>
                <a:ea typeface="Geneva" pitchFamily="1" charset="-128"/>
              </a:defRPr>
            </a:lvl2pPr>
            <a:lvl3pPr marL="1143000" indent="-228600">
              <a:defRPr sz="2400">
                <a:solidFill>
                  <a:schemeClr val="tx1"/>
                </a:solidFill>
                <a:latin typeface="Arial" charset="0"/>
                <a:ea typeface="Geneva" pitchFamily="1" charset="-128"/>
              </a:defRPr>
            </a:lvl3pPr>
            <a:lvl4pPr marL="1600200" indent="-228600">
              <a:defRPr sz="2400">
                <a:solidFill>
                  <a:schemeClr val="tx1"/>
                </a:solidFill>
                <a:latin typeface="Arial" charset="0"/>
                <a:ea typeface="Geneva" pitchFamily="1" charset="-128"/>
              </a:defRPr>
            </a:lvl4pPr>
            <a:lvl5pPr marL="2057400" indent="-228600">
              <a:defRPr sz="2400">
                <a:solidFill>
                  <a:schemeClr val="tx1"/>
                </a:solidFill>
                <a:latin typeface="Arial" charset="0"/>
                <a:ea typeface="Geneva" pitchFamily="1" charset="-128"/>
              </a:defRPr>
            </a:lvl5pPr>
            <a:lvl6pPr marL="2514600" indent="-228600" eaLnBrk="0" fontAlgn="base" hangingPunct="0">
              <a:spcBef>
                <a:spcPct val="0"/>
              </a:spcBef>
              <a:spcAft>
                <a:spcPct val="0"/>
              </a:spcAft>
              <a:defRPr sz="2400">
                <a:solidFill>
                  <a:schemeClr val="tx1"/>
                </a:solidFill>
                <a:latin typeface="Arial" charset="0"/>
                <a:ea typeface="Geneva" pitchFamily="1" charset="-128"/>
              </a:defRPr>
            </a:lvl6pPr>
            <a:lvl7pPr marL="2971800" indent="-228600" eaLnBrk="0" fontAlgn="base" hangingPunct="0">
              <a:spcBef>
                <a:spcPct val="0"/>
              </a:spcBef>
              <a:spcAft>
                <a:spcPct val="0"/>
              </a:spcAft>
              <a:defRPr sz="2400">
                <a:solidFill>
                  <a:schemeClr val="tx1"/>
                </a:solidFill>
                <a:latin typeface="Arial" charset="0"/>
                <a:ea typeface="Geneva" pitchFamily="1" charset="-128"/>
              </a:defRPr>
            </a:lvl7pPr>
            <a:lvl8pPr marL="3429000" indent="-228600" eaLnBrk="0" fontAlgn="base" hangingPunct="0">
              <a:spcBef>
                <a:spcPct val="0"/>
              </a:spcBef>
              <a:spcAft>
                <a:spcPct val="0"/>
              </a:spcAft>
              <a:defRPr sz="2400">
                <a:solidFill>
                  <a:schemeClr val="tx1"/>
                </a:solidFill>
                <a:latin typeface="Arial" charset="0"/>
                <a:ea typeface="Geneva" pitchFamily="1" charset="-128"/>
              </a:defRPr>
            </a:lvl8pPr>
            <a:lvl9pPr marL="3886200" indent="-228600" eaLnBrk="0" fontAlgn="base" hangingPunct="0">
              <a:spcBef>
                <a:spcPct val="0"/>
              </a:spcBef>
              <a:spcAft>
                <a:spcPct val="0"/>
              </a:spcAft>
              <a:defRPr sz="2400">
                <a:solidFill>
                  <a:schemeClr val="tx1"/>
                </a:solidFill>
                <a:latin typeface="Arial" charset="0"/>
                <a:ea typeface="Geneva" pitchFamily="1" charset="-128"/>
              </a:defRPr>
            </a:lvl9pPr>
          </a:lstStyle>
          <a:p>
            <a:fld id="{55734A89-8968-49CC-8FB1-CA6A5276CF3E}" type="slidenum">
              <a:rPr lang="en-US" altLang="en-US" sz="1200" smtClean="0"/>
              <a:pPr/>
              <a:t>9</a:t>
            </a:fld>
            <a:endParaRPr lang="en-US" altLang="en-US" sz="1200" smtClean="0"/>
          </a:p>
        </p:txBody>
      </p:sp>
    </p:spTree>
    <p:extLst>
      <p:ext uri="{BB962C8B-B14F-4D97-AF65-F5344CB8AC3E}">
        <p14:creationId xmlns:p14="http://schemas.microsoft.com/office/powerpoint/2010/main" val="4150980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1195388" y="692150"/>
            <a:ext cx="4619625" cy="3463925"/>
          </a:xfrm>
          <a:ln/>
        </p:spPr>
      </p:sp>
      <p:sp>
        <p:nvSpPr>
          <p:cNvPr id="124931" name="Notes Placeholder 2"/>
          <p:cNvSpPr>
            <a:spLocks noGrp="1"/>
          </p:cNvSpPr>
          <p:nvPr>
            <p:ph type="body" idx="1"/>
          </p:nvPr>
        </p:nvSpPr>
        <p:spPr>
          <a:noFill/>
        </p:spPr>
        <p:txBody>
          <a:bodyPr/>
          <a:lstStyle/>
          <a:p>
            <a:r>
              <a:rPr lang="en-US" altLang="en-US" smtClean="0"/>
              <a:t>Artin</a:t>
            </a:r>
          </a:p>
        </p:txBody>
      </p:sp>
      <p:sp>
        <p:nvSpPr>
          <p:cNvPr id="124932" name="Slide Number Placeholder 3"/>
          <p:cNvSpPr>
            <a:spLocks noGrp="1"/>
          </p:cNvSpPr>
          <p:nvPr>
            <p:ph type="sldNum" sz="quarter" idx="5"/>
          </p:nvPr>
        </p:nvSpPr>
        <p:spPr>
          <a:noFill/>
        </p:spPr>
        <p:txBody>
          <a:bodyPr/>
          <a:lstStyle>
            <a:lvl1pPr>
              <a:defRPr sz="2400">
                <a:solidFill>
                  <a:schemeClr val="tx1"/>
                </a:solidFill>
                <a:latin typeface="Arial" charset="0"/>
                <a:ea typeface="Geneva" pitchFamily="1" charset="-128"/>
              </a:defRPr>
            </a:lvl1pPr>
            <a:lvl2pPr marL="742950" indent="-285750">
              <a:defRPr sz="2400">
                <a:solidFill>
                  <a:schemeClr val="tx1"/>
                </a:solidFill>
                <a:latin typeface="Arial" charset="0"/>
                <a:ea typeface="Geneva" pitchFamily="1" charset="-128"/>
              </a:defRPr>
            </a:lvl2pPr>
            <a:lvl3pPr marL="1143000" indent="-228600">
              <a:defRPr sz="2400">
                <a:solidFill>
                  <a:schemeClr val="tx1"/>
                </a:solidFill>
                <a:latin typeface="Arial" charset="0"/>
                <a:ea typeface="Geneva" pitchFamily="1" charset="-128"/>
              </a:defRPr>
            </a:lvl3pPr>
            <a:lvl4pPr marL="1600200" indent="-228600">
              <a:defRPr sz="2400">
                <a:solidFill>
                  <a:schemeClr val="tx1"/>
                </a:solidFill>
                <a:latin typeface="Arial" charset="0"/>
                <a:ea typeface="Geneva" pitchFamily="1" charset="-128"/>
              </a:defRPr>
            </a:lvl4pPr>
            <a:lvl5pPr marL="2057400" indent="-228600">
              <a:defRPr sz="2400">
                <a:solidFill>
                  <a:schemeClr val="tx1"/>
                </a:solidFill>
                <a:latin typeface="Arial" charset="0"/>
                <a:ea typeface="Geneva" pitchFamily="1" charset="-128"/>
              </a:defRPr>
            </a:lvl5pPr>
            <a:lvl6pPr marL="2514600" indent="-228600" eaLnBrk="0" fontAlgn="base" hangingPunct="0">
              <a:spcBef>
                <a:spcPct val="0"/>
              </a:spcBef>
              <a:spcAft>
                <a:spcPct val="0"/>
              </a:spcAft>
              <a:defRPr sz="2400">
                <a:solidFill>
                  <a:schemeClr val="tx1"/>
                </a:solidFill>
                <a:latin typeface="Arial" charset="0"/>
                <a:ea typeface="Geneva" pitchFamily="1" charset="-128"/>
              </a:defRPr>
            </a:lvl6pPr>
            <a:lvl7pPr marL="2971800" indent="-228600" eaLnBrk="0" fontAlgn="base" hangingPunct="0">
              <a:spcBef>
                <a:spcPct val="0"/>
              </a:spcBef>
              <a:spcAft>
                <a:spcPct val="0"/>
              </a:spcAft>
              <a:defRPr sz="2400">
                <a:solidFill>
                  <a:schemeClr val="tx1"/>
                </a:solidFill>
                <a:latin typeface="Arial" charset="0"/>
                <a:ea typeface="Geneva" pitchFamily="1" charset="-128"/>
              </a:defRPr>
            </a:lvl7pPr>
            <a:lvl8pPr marL="3429000" indent="-228600" eaLnBrk="0" fontAlgn="base" hangingPunct="0">
              <a:spcBef>
                <a:spcPct val="0"/>
              </a:spcBef>
              <a:spcAft>
                <a:spcPct val="0"/>
              </a:spcAft>
              <a:defRPr sz="2400">
                <a:solidFill>
                  <a:schemeClr val="tx1"/>
                </a:solidFill>
                <a:latin typeface="Arial" charset="0"/>
                <a:ea typeface="Geneva" pitchFamily="1" charset="-128"/>
              </a:defRPr>
            </a:lvl8pPr>
            <a:lvl9pPr marL="3886200" indent="-228600" eaLnBrk="0" fontAlgn="base" hangingPunct="0">
              <a:spcBef>
                <a:spcPct val="0"/>
              </a:spcBef>
              <a:spcAft>
                <a:spcPct val="0"/>
              </a:spcAft>
              <a:defRPr sz="2400">
                <a:solidFill>
                  <a:schemeClr val="tx1"/>
                </a:solidFill>
                <a:latin typeface="Arial" charset="0"/>
                <a:ea typeface="Geneva" pitchFamily="1" charset="-128"/>
              </a:defRPr>
            </a:lvl9pPr>
          </a:lstStyle>
          <a:p>
            <a:fld id="{55734A89-8968-49CC-8FB1-CA6A5276CF3E}" type="slidenum">
              <a:rPr lang="en-US" altLang="en-US" sz="1200" smtClean="0"/>
              <a:pPr/>
              <a:t>15</a:t>
            </a:fld>
            <a:endParaRPr lang="en-US" altLang="en-US" sz="1200" smtClean="0"/>
          </a:p>
        </p:txBody>
      </p:sp>
    </p:spTree>
    <p:extLst>
      <p:ext uri="{BB962C8B-B14F-4D97-AF65-F5344CB8AC3E}">
        <p14:creationId xmlns:p14="http://schemas.microsoft.com/office/powerpoint/2010/main" val="1456619841"/>
      </p:ext>
    </p:extLst>
  </p:cSld>
  <p:clrMapOvr>
    <a:masterClrMapping/>
  </p:clrMapOvr>
</p:notes>
</file>

<file path=ppt/slideLayouts/_rels/slideLayout1.xml.rels><?xml version="1.0" encoding="UTF-8" ?><Relationships xmlns="http://schemas.openxmlformats.org/package/2006/relationships"><Relationship Target="../media/image2.jpeg" Type="http://schemas.openxmlformats.org/officeDocument/2006/relationships/image" Id="rId3"></Relationship><Relationship Target="../media/image1.jpeg" Type="http://schemas.openxmlformats.org/officeDocument/2006/relationships/image" Id="rId2"></Relationship><Relationship Target="../slideMasters/slideMaster1.xml" Type="http://schemas.openxmlformats.org/officeDocument/2006/relationships/slideMaster" Id="rId1"></Relationship><Relationship Target="../media/image3.jpg" Type="http://schemas.openxmlformats.org/officeDocument/2006/relationships/image" Id="rId4"></Relationship></Relationships>
</file>

<file path=ppt/slideLayouts/_rels/slideLayout10.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11.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12.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13.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14.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15.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2.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3.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4.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5.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6.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7.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8.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_rels/slideLayout9.xml.rels><?xml version="1.0" encoding="UTF-8" ?><Relationships xmlns="http://schemas.openxmlformats.org/package/2006/relationships"><Relationship Target="../slideMasters/slideMaster1.xml" Type="http://schemas.openxmlformats.org/officeDocument/2006/relationships/slideMaster" Id="rId1"></Relationship></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797675"/>
            <a:ext cx="9144000" cy="6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945356" y="2108718"/>
            <a:ext cx="6750844" cy="1470025"/>
          </a:xfrm>
        </p:spPr>
        <p:txBody>
          <a:bodyPr/>
          <a:lstStyle>
            <a:lvl1pPr>
              <a:defRPr sz="3200" b="1"/>
            </a:lvl1pPr>
          </a:lstStyle>
          <a:p>
            <a:pPr lvl="0"/>
            <a:r>
              <a:rPr lang="en-US" altLang="en-US" noProof="0" smtClean="0"/>
              <a:t>Click to edit Master title style</a:t>
            </a:r>
            <a:endParaRPr lang="en-US" altLang="en-US" noProof="0" dirty="0" smtClean="0"/>
          </a:p>
        </p:txBody>
      </p:sp>
      <p:sp>
        <p:nvSpPr>
          <p:cNvPr id="3075" name="Rectangle 3"/>
          <p:cNvSpPr>
            <a:spLocks noGrp="1" noChangeArrowheads="1"/>
          </p:cNvSpPr>
          <p:nvPr>
            <p:ph type="subTitle" idx="1"/>
          </p:nvPr>
        </p:nvSpPr>
        <p:spPr>
          <a:xfrm>
            <a:off x="990600" y="3886200"/>
            <a:ext cx="7467600" cy="1752600"/>
          </a:xfrm>
        </p:spPr>
        <p:txBody>
          <a:bodyPr/>
          <a:lstStyle>
            <a:lvl1pPr marL="0" indent="0">
              <a:buFont typeface="Wingdings" pitchFamily="2" charset="2"/>
              <a:buNone/>
              <a:defRPr sz="2200" b="1"/>
            </a:lvl1pPr>
          </a:lstStyle>
          <a:p>
            <a:pPr lvl="0"/>
            <a:r>
              <a:rPr lang="en-US" altLang="en-US" noProof="0" smtClean="0"/>
              <a:t>Click to edit Master subtitle style</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01000" y="6187276"/>
            <a:ext cx="952500" cy="409965"/>
          </a:xfrm>
          <a:prstGeom prst="rect">
            <a:avLst/>
          </a:prstGeom>
        </p:spPr>
      </p:pic>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1944624"/>
          </a:xfrm>
          <a:prstGeom prst="rect">
            <a:avLst/>
          </a:prstGeom>
        </p:spPr>
      </p:pic>
    </p:spTree>
    <p:extLst>
      <p:ext uri="{BB962C8B-B14F-4D97-AF65-F5344CB8AC3E}">
        <p14:creationId xmlns:p14="http://schemas.microsoft.com/office/powerpoint/2010/main" val="478891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61342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25965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35334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61950" y="239713"/>
            <a:ext cx="8153400" cy="476250"/>
          </a:xfrm>
          <a:prstGeom prst="rect">
            <a:avLst/>
          </a:prstGeom>
        </p:spPr>
        <p:txBody>
          <a:bodyPr anchor="t">
            <a:noAutofit/>
          </a:bodyPr>
          <a:lstStyle>
            <a:lvl1pPr>
              <a:defRPr lang="en-US" sz="3200" b="1" baseline="0">
                <a:latin typeface="+mn-lt"/>
              </a:defRPr>
            </a:lvl1pPr>
          </a:lstStyle>
          <a:p>
            <a:pPr lvl="0"/>
            <a:r>
              <a:rPr lang="en-US" dirty="0"/>
              <a:t>Click to edit Master title style</a:t>
            </a:r>
          </a:p>
        </p:txBody>
      </p:sp>
      <p:sp>
        <p:nvSpPr>
          <p:cNvPr id="9" name="Content Placeholder 2"/>
          <p:cNvSpPr>
            <a:spLocks noGrp="1"/>
          </p:cNvSpPr>
          <p:nvPr>
            <p:ph idx="13"/>
          </p:nvPr>
        </p:nvSpPr>
        <p:spPr>
          <a:xfrm>
            <a:off x="371475" y="885825"/>
            <a:ext cx="3924300" cy="1539875"/>
          </a:xfrm>
          <a:prstGeom prst="rect">
            <a:avLst/>
          </a:prstGeom>
        </p:spPr>
        <p:txBody>
          <a:bodyPr/>
          <a:lstStyle>
            <a:lvl1pPr marL="171450" indent="-171450">
              <a:buClr>
                <a:schemeClr val="accent1">
                  <a:lumMod val="50000"/>
                </a:schemeClr>
              </a:buClr>
              <a:buFont typeface="Wingdings" panose="05000000000000000000" pitchFamily="2" charset="2"/>
              <a:buChar char="§"/>
              <a:defRPr baseline="0">
                <a:solidFill>
                  <a:schemeClr val="bg2">
                    <a:lumMod val="50000"/>
                  </a:schemeClr>
                </a:solidFill>
              </a:defRPr>
            </a:lvl1pPr>
            <a:lvl2pPr marL="514350" indent="-171450">
              <a:buClr>
                <a:srgbClr val="0094B3"/>
              </a:buClr>
              <a:buFont typeface="Wingdings" panose="05000000000000000000" pitchFamily="2" charset="2"/>
              <a:buChar char="§"/>
              <a:defRPr>
                <a:solidFill>
                  <a:schemeClr val="tx1">
                    <a:lumMod val="50000"/>
                    <a:lumOff val="50000"/>
                  </a:schemeClr>
                </a:solidFill>
              </a:defRPr>
            </a:lvl2pPr>
            <a:lvl3pPr marL="857250" indent="-171450">
              <a:buClr>
                <a:srgbClr val="E66E32"/>
              </a:buClr>
              <a:buFont typeface="Wingdings" panose="05000000000000000000" pitchFamily="2" charset="2"/>
              <a:buChar char="§"/>
              <a:defRPr>
                <a:solidFill>
                  <a:schemeClr val="bg2">
                    <a:lumMod val="50000"/>
                  </a:schemeClr>
                </a:solidFill>
              </a:defRPr>
            </a:lvl3pPr>
            <a:lvl4pPr marL="1200150" indent="-171450">
              <a:buClr>
                <a:srgbClr val="51626F"/>
              </a:buClr>
              <a:buFont typeface="Wingdings" panose="05000000000000000000" pitchFamily="2" charset="2"/>
              <a:buChar char="§"/>
              <a:defRPr>
                <a:solidFill>
                  <a:schemeClr val="bg2">
                    <a:lumMod val="50000"/>
                  </a:schemeClr>
                </a:solidFill>
              </a:defRPr>
            </a:lvl4pPr>
            <a:lvl5pPr marL="1543050" indent="-171450">
              <a:buFont typeface="Calibri" panose="020F050202020403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4"/>
          </p:nvPr>
        </p:nvSpPr>
        <p:spPr>
          <a:xfrm>
            <a:off x="4467225" y="857250"/>
            <a:ext cx="3924300" cy="1539875"/>
          </a:xfrm>
          <a:prstGeom prst="rect">
            <a:avLst/>
          </a:prstGeom>
        </p:spPr>
        <p:txBody>
          <a:bodyPr/>
          <a:lstStyle>
            <a:lvl1pPr marL="171450" indent="-171450">
              <a:buClr>
                <a:schemeClr val="accent1">
                  <a:lumMod val="50000"/>
                </a:schemeClr>
              </a:buClr>
              <a:buFont typeface="Wingdings" panose="05000000000000000000" pitchFamily="2" charset="2"/>
              <a:buChar char="§"/>
              <a:defRPr baseline="0">
                <a:solidFill>
                  <a:schemeClr val="bg2">
                    <a:lumMod val="50000"/>
                  </a:schemeClr>
                </a:solidFill>
              </a:defRPr>
            </a:lvl1pPr>
            <a:lvl2pPr marL="514350" indent="-171450">
              <a:buClr>
                <a:srgbClr val="0094B3"/>
              </a:buClr>
              <a:buFont typeface="Wingdings" panose="05000000000000000000" pitchFamily="2" charset="2"/>
              <a:buChar char="§"/>
              <a:defRPr>
                <a:solidFill>
                  <a:schemeClr val="tx1">
                    <a:lumMod val="50000"/>
                    <a:lumOff val="50000"/>
                  </a:schemeClr>
                </a:solidFill>
              </a:defRPr>
            </a:lvl2pPr>
            <a:lvl3pPr marL="857250" indent="-171450">
              <a:buClr>
                <a:srgbClr val="E66E32"/>
              </a:buClr>
              <a:buFont typeface="Wingdings" panose="05000000000000000000" pitchFamily="2" charset="2"/>
              <a:buChar char="§"/>
              <a:defRPr>
                <a:solidFill>
                  <a:schemeClr val="bg2">
                    <a:lumMod val="50000"/>
                  </a:schemeClr>
                </a:solidFill>
              </a:defRPr>
            </a:lvl3pPr>
            <a:lvl4pPr marL="1200150" indent="-171450">
              <a:buClr>
                <a:srgbClr val="51626F"/>
              </a:buClr>
              <a:buFont typeface="Wingdings" panose="05000000000000000000" pitchFamily="2" charset="2"/>
              <a:buChar char="§"/>
              <a:defRPr>
                <a:solidFill>
                  <a:schemeClr val="bg2">
                    <a:lumMod val="50000"/>
                  </a:schemeClr>
                </a:solidFill>
              </a:defRPr>
            </a:lvl4pPr>
            <a:lvl5pPr marL="1371600" indent="0">
              <a:buFont typeface="Calibri" panose="020F0502020204030204" pitchFamily="34" charset="0"/>
              <a:buNone/>
              <a:defRPr/>
            </a:lvl5pPr>
          </a:lstStyle>
          <a:p>
            <a:pPr lvl="0"/>
            <a:r>
              <a:rPr lang="en-US"/>
              <a:t>Click to edit Master text styles</a:t>
            </a:r>
          </a:p>
        </p:txBody>
      </p:sp>
      <p:sp>
        <p:nvSpPr>
          <p:cNvPr id="11" name="Content Placeholder 2"/>
          <p:cNvSpPr>
            <a:spLocks noGrp="1"/>
          </p:cNvSpPr>
          <p:nvPr>
            <p:ph idx="15"/>
          </p:nvPr>
        </p:nvSpPr>
        <p:spPr>
          <a:xfrm>
            <a:off x="4524375" y="2571750"/>
            <a:ext cx="3924300" cy="1539875"/>
          </a:xfrm>
          <a:prstGeom prst="rect">
            <a:avLst/>
          </a:prstGeom>
        </p:spPr>
        <p:txBody>
          <a:bodyPr/>
          <a:lstStyle>
            <a:lvl1pPr marL="171450" indent="-171450">
              <a:buClr>
                <a:schemeClr val="accent1">
                  <a:lumMod val="50000"/>
                </a:schemeClr>
              </a:buClr>
              <a:buFont typeface="Wingdings" panose="05000000000000000000" pitchFamily="2" charset="2"/>
              <a:buChar char="§"/>
              <a:defRPr baseline="0">
                <a:solidFill>
                  <a:schemeClr val="bg2">
                    <a:lumMod val="50000"/>
                  </a:schemeClr>
                </a:solidFill>
              </a:defRPr>
            </a:lvl1pPr>
            <a:lvl2pPr marL="514350" indent="-171450">
              <a:buClr>
                <a:srgbClr val="0094B3"/>
              </a:buClr>
              <a:buFont typeface="Wingdings" panose="05000000000000000000" pitchFamily="2" charset="2"/>
              <a:buChar char="§"/>
              <a:defRPr>
                <a:solidFill>
                  <a:schemeClr val="tx1">
                    <a:lumMod val="50000"/>
                    <a:lumOff val="50000"/>
                  </a:schemeClr>
                </a:solidFill>
              </a:defRPr>
            </a:lvl2pPr>
            <a:lvl3pPr marL="857250" indent="-171450">
              <a:buClr>
                <a:srgbClr val="E66E32"/>
              </a:buClr>
              <a:buFont typeface="Wingdings" panose="05000000000000000000" pitchFamily="2" charset="2"/>
              <a:buChar char="§"/>
              <a:defRPr>
                <a:solidFill>
                  <a:schemeClr val="bg2">
                    <a:lumMod val="50000"/>
                  </a:schemeClr>
                </a:solidFill>
              </a:defRPr>
            </a:lvl3pPr>
            <a:lvl4pPr marL="1200150" indent="-171450">
              <a:buClr>
                <a:srgbClr val="51626F"/>
              </a:buClr>
              <a:buFont typeface="Wingdings" panose="05000000000000000000" pitchFamily="2" charset="2"/>
              <a:buChar char="§"/>
              <a:defRPr>
                <a:solidFill>
                  <a:schemeClr val="bg2">
                    <a:lumMod val="50000"/>
                  </a:schemeClr>
                </a:solidFill>
              </a:defRPr>
            </a:lvl4pPr>
            <a:lvl5pPr marL="1543050" indent="-171450">
              <a:buFont typeface="Calibri" panose="020F050202020403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3"/>
          <p:cNvSpPr>
            <a:spLocks noGrp="1"/>
          </p:cNvSpPr>
          <p:nvPr>
            <p:ph type="sldNum" sz="quarter" idx="10"/>
          </p:nvPr>
        </p:nvSpPr>
        <p:spPr>
          <a:xfrm>
            <a:off x="8534400" y="6556375"/>
            <a:ext cx="457200" cy="301625"/>
          </a:xfrm>
          <a:prstGeom prst="rect">
            <a:avLst/>
          </a:prstGeom>
        </p:spPr>
        <p:txBody>
          <a:bodyPr/>
          <a:lstStyle>
            <a:lvl1pPr>
              <a:defRPr/>
            </a:lvl1pPr>
          </a:lstStyle>
          <a:p>
            <a:fld id="{C5A1B431-C388-4AED-9F09-68ED0BF09771}" type="slidenum">
              <a:rPr lang="en-US"/>
              <a:pPr/>
              <a:t>‹#›</a:t>
            </a:fld>
            <a:endParaRPr lang="en-US" dirty="0"/>
          </a:p>
        </p:txBody>
      </p:sp>
    </p:spTree>
    <p:extLst>
      <p:ext uri="{BB962C8B-B14F-4D97-AF65-F5344CB8AC3E}">
        <p14:creationId xmlns:p14="http://schemas.microsoft.com/office/powerpoint/2010/main" val="7317434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76106" y="283371"/>
            <a:ext cx="8261493" cy="565715"/>
          </a:xfrm>
          <a:prstGeom prst="rect">
            <a:avLst/>
          </a:prstGeom>
        </p:spPr>
        <p:txBody>
          <a:bodyPr anchor="t">
            <a:noAutofit/>
          </a:bodyPr>
          <a:lstStyle>
            <a:lvl1pPr>
              <a:defRPr sz="3200" b="1" baseline="0">
                <a:solidFill>
                  <a:schemeClr val="tx1"/>
                </a:solidFill>
                <a:latin typeface="+mn-lt"/>
              </a:defRPr>
            </a:lvl1pPr>
          </a:lstStyle>
          <a:p>
            <a:r>
              <a:rPr lang="en-US"/>
              <a:t>Click to edit Master title style</a:t>
            </a:r>
            <a:endParaRPr lang="en-US" dirty="0"/>
          </a:p>
        </p:txBody>
      </p:sp>
      <p:sp>
        <p:nvSpPr>
          <p:cNvPr id="5" name="Content Placeholder 2"/>
          <p:cNvSpPr>
            <a:spLocks noGrp="1"/>
          </p:cNvSpPr>
          <p:nvPr>
            <p:ph idx="13"/>
          </p:nvPr>
        </p:nvSpPr>
        <p:spPr>
          <a:xfrm>
            <a:off x="446353" y="1076325"/>
            <a:ext cx="8307121" cy="2714625"/>
          </a:xfrm>
          <a:prstGeom prst="rect">
            <a:avLst/>
          </a:prstGeom>
        </p:spPr>
        <p:txBody>
          <a:bodyPr/>
          <a:lstStyle>
            <a:lvl1pPr marL="171450" indent="-171450">
              <a:buClr>
                <a:schemeClr val="accent1">
                  <a:lumMod val="50000"/>
                </a:schemeClr>
              </a:buClr>
              <a:buFont typeface="Wingdings" panose="05000000000000000000" pitchFamily="2" charset="2"/>
              <a:buChar char="§"/>
              <a:defRPr baseline="0">
                <a:solidFill>
                  <a:schemeClr val="bg2">
                    <a:lumMod val="50000"/>
                  </a:schemeClr>
                </a:solidFill>
              </a:defRPr>
            </a:lvl1pPr>
            <a:lvl2pPr marL="514350" indent="-171450">
              <a:buClr>
                <a:srgbClr val="0094B3"/>
              </a:buClr>
              <a:buFont typeface="Wingdings" panose="05000000000000000000" pitchFamily="2" charset="2"/>
              <a:buChar char="§"/>
              <a:defRPr>
                <a:solidFill>
                  <a:schemeClr val="tx1">
                    <a:lumMod val="50000"/>
                    <a:lumOff val="50000"/>
                  </a:schemeClr>
                </a:solidFill>
              </a:defRPr>
            </a:lvl2pPr>
            <a:lvl3pPr marL="857250" indent="-171450">
              <a:buClr>
                <a:srgbClr val="E66E32"/>
              </a:buClr>
              <a:buFont typeface="Wingdings" panose="05000000000000000000" pitchFamily="2" charset="2"/>
              <a:buChar char="§"/>
              <a:defRPr>
                <a:solidFill>
                  <a:schemeClr val="bg2">
                    <a:lumMod val="50000"/>
                  </a:schemeClr>
                </a:solidFill>
              </a:defRPr>
            </a:lvl3pPr>
            <a:lvl4pPr marL="1200150" indent="-171450">
              <a:buClr>
                <a:srgbClr val="51626F"/>
              </a:buClr>
              <a:buFont typeface="Wingdings" panose="05000000000000000000" pitchFamily="2" charset="2"/>
              <a:buChar char="§"/>
              <a:defRPr>
                <a:solidFill>
                  <a:schemeClr val="bg2">
                    <a:lumMod val="50000"/>
                  </a:schemeClr>
                </a:solidFill>
              </a:defRPr>
            </a:lvl4pPr>
            <a:lvl5pPr marL="1543050" indent="-171450">
              <a:buFont typeface="Calibri" panose="020F050202020403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a:xfrm>
            <a:off x="8534400" y="6556375"/>
            <a:ext cx="457200" cy="301625"/>
          </a:xfrm>
          <a:prstGeom prst="rect">
            <a:avLst/>
          </a:prstGeom>
        </p:spPr>
        <p:txBody>
          <a:bodyPr/>
          <a:lstStyle>
            <a:lvl1pPr>
              <a:defRPr/>
            </a:lvl1pPr>
          </a:lstStyle>
          <a:p>
            <a:fld id="{C5A1B431-C388-4AED-9F09-68ED0BF09771}" type="slidenum">
              <a:rPr lang="en-US"/>
              <a:pPr/>
              <a:t>‹#›</a:t>
            </a:fld>
            <a:endParaRPr lang="en-US" dirty="0"/>
          </a:p>
        </p:txBody>
      </p:sp>
    </p:spTree>
    <p:extLst>
      <p:ext uri="{BB962C8B-B14F-4D97-AF65-F5344CB8AC3E}">
        <p14:creationId xmlns:p14="http://schemas.microsoft.com/office/powerpoint/2010/main" val="1354229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rgbClr val="0070C0"/>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0070C0"/>
              </a:buClr>
              <a:defRPr/>
            </a:lvl1pPr>
            <a:lvl2pPr>
              <a:buClr>
                <a:srgbClr val="0070C0"/>
              </a:buCl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bwMode="auto">
          <a:xfrm>
            <a:off x="0" y="6556377"/>
            <a:ext cx="9144000" cy="301625"/>
          </a:xfrm>
          <a:prstGeom prst="rect">
            <a:avLst/>
          </a:prstGeom>
          <a:solidFill>
            <a:srgbClr val="0070C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Geneva" pitchFamily="1" charset="-128"/>
            </a:endParaRPr>
          </a:p>
        </p:txBody>
      </p:sp>
      <p:sp>
        <p:nvSpPr>
          <p:cNvPr id="4" name="Rectangle 6"/>
          <p:cNvSpPr>
            <a:spLocks noGrp="1" noChangeArrowheads="1"/>
          </p:cNvSpPr>
          <p:nvPr>
            <p:ph type="sldNum" sz="quarter" idx="10"/>
          </p:nvPr>
        </p:nvSpPr>
        <p:spPr>
          <a:xfrm>
            <a:off x="8534400" y="6556377"/>
            <a:ext cx="457200" cy="301625"/>
          </a:xfrm>
          <a:prstGeom prst="rect">
            <a:avLst/>
          </a:prstGeom>
          <a:ln/>
        </p:spPr>
        <p:txBody>
          <a:bodyPr/>
          <a:lstStyle>
            <a:lvl1pPr>
              <a:defRPr/>
            </a:lvl1pPr>
          </a:lstStyle>
          <a:p>
            <a:pPr>
              <a:defRPr/>
            </a:pPr>
            <a:fld id="{88D2720E-42CE-4861-A685-DCC1C8A4CD7A}" type="slidenum">
              <a:rPr lang="en-US" altLang="en-US"/>
              <a:pPr>
                <a:defRPr/>
              </a:pPr>
              <a:t>‹#›</a:t>
            </a:fld>
            <a:endParaRPr lang="en-US" altLang="en-US"/>
          </a:p>
        </p:txBody>
      </p:sp>
      <p:sp>
        <p:nvSpPr>
          <p:cNvPr id="8" name="Rectangle 7"/>
          <p:cNvSpPr/>
          <p:nvPr userDrawn="1"/>
        </p:nvSpPr>
        <p:spPr bwMode="auto">
          <a:xfrm>
            <a:off x="6400800" y="6172202"/>
            <a:ext cx="2286000" cy="307975"/>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Geneva" pitchFamily="1" charset="-128"/>
            </a:endParaRPr>
          </a:p>
        </p:txBody>
      </p:sp>
    </p:spTree>
    <p:extLst>
      <p:ext uri="{BB962C8B-B14F-4D97-AF65-F5344CB8AC3E}">
        <p14:creationId xmlns:p14="http://schemas.microsoft.com/office/powerpoint/2010/main" val="3486429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534400" cy="944562"/>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447800"/>
            <a:ext cx="8534400" cy="4800600"/>
          </a:xfrm>
        </p:spPr>
        <p:txBody>
          <a:bodyPr/>
          <a:lstStyle>
            <a:lvl1pPr>
              <a:defRPr sz="2800" b="1"/>
            </a:lvl1pPr>
            <a:lvl2pPr>
              <a:defRPr sz="24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35449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Rectangle 3"/>
          <p:cNvSpPr/>
          <p:nvPr userDrawn="1"/>
        </p:nvSpPr>
        <p:spPr>
          <a:xfrm>
            <a:off x="457200" y="1184275"/>
            <a:ext cx="8458200" cy="446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Line 8"/>
          <p:cNvSpPr>
            <a:spLocks noChangeShapeType="1"/>
          </p:cNvSpPr>
          <p:nvPr userDrawn="1"/>
        </p:nvSpPr>
        <p:spPr bwMode="auto">
          <a:xfrm>
            <a:off x="457200" y="2286000"/>
            <a:ext cx="8229600" cy="0"/>
          </a:xfrm>
          <a:prstGeom prst="line">
            <a:avLst/>
          </a:prstGeom>
          <a:noFill/>
          <a:ln w="31750">
            <a:solidFill>
              <a:srgbClr val="00854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 name="Content Placeholder 2"/>
          <p:cNvSpPr>
            <a:spLocks noGrp="1"/>
          </p:cNvSpPr>
          <p:nvPr>
            <p:ph idx="1"/>
          </p:nvPr>
        </p:nvSpPr>
        <p:spPr>
          <a:xfrm>
            <a:off x="457200" y="3124201"/>
            <a:ext cx="8229600"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4" name="Title 1"/>
          <p:cNvSpPr>
            <a:spLocks noGrp="1"/>
          </p:cNvSpPr>
          <p:nvPr>
            <p:ph type="title"/>
          </p:nvPr>
        </p:nvSpPr>
        <p:spPr>
          <a:xfrm>
            <a:off x="457200" y="2362200"/>
            <a:ext cx="8229600" cy="685800"/>
          </a:xfrm>
        </p:spPr>
        <p:txBody>
          <a:bodyPr/>
          <a:lstStyle/>
          <a:p>
            <a:r>
              <a:rPr lang="en-US" smtClean="0"/>
              <a:t>Click to edit Master title style</a:t>
            </a:r>
            <a:endParaRPr lang="en-US"/>
          </a:p>
        </p:txBody>
      </p:sp>
    </p:spTree>
    <p:extLst>
      <p:ext uri="{BB962C8B-B14F-4D97-AF65-F5344CB8AC3E}">
        <p14:creationId xmlns:p14="http://schemas.microsoft.com/office/powerpoint/2010/main" val="1907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686800" cy="1362075"/>
          </a:xfrm>
          <a:effectLst>
            <a:outerShdw blurRad="50800" dist="38100" dir="2700000" algn="tl" rotWithShape="0">
              <a:prstClr val="black">
                <a:alpha val="40000"/>
              </a:prstClr>
            </a:outerShdw>
          </a:effectLst>
        </p:spPr>
        <p:txBody>
          <a:bodyPr anchor="t"/>
          <a:lstStyle>
            <a:lvl1pPr algn="ctr">
              <a:defRPr sz="4000" b="1" cap="all">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765646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66431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37460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56648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1893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21766210"/>
      </p:ext>
    </p:extLst>
  </p:cSld>
  <p:clrMapOvr>
    <a:masterClrMapping/>
  </p:clrMapOvr>
</p:sldLayout>
</file>

<file path=ppt/slideMasters/_rels/slideMaster1.xml.rels><?xml version="1.0" encoding="UTF-8" ?><Relationships xmlns="http://schemas.openxmlformats.org/package/2006/relationships"><Relationship Target="../slideLayouts/slideLayout8.xml" Type="http://schemas.openxmlformats.org/officeDocument/2006/relationships/slideLayout" Id="rId8"></Relationship><Relationship Target="../slideLayouts/slideLayout13.xml" Type="http://schemas.openxmlformats.org/officeDocument/2006/relationships/slideLayout" Id="rId13"></Relationship><Relationship Target="../media/image2.jpeg" Type="http://schemas.openxmlformats.org/officeDocument/2006/relationships/image" Id="rId18"></Relationship><Relationship Target="../slideLayouts/slideLayout3.xml" Type="http://schemas.openxmlformats.org/officeDocument/2006/relationships/slideLayout" Id="rId3"></Relationship><Relationship Target="../slideLayouts/slideLayout7.xml" Type="http://schemas.openxmlformats.org/officeDocument/2006/relationships/slideLayout" Id="rId7"></Relationship><Relationship Target="../slideLayouts/slideLayout12.xml" Type="http://schemas.openxmlformats.org/officeDocument/2006/relationships/slideLayout" Id="rId12"></Relationship><Relationship Target="../media/image1.jpeg" Type="http://schemas.openxmlformats.org/officeDocument/2006/relationships/image" Id="rId17"></Relationship><Relationship Target="../slideLayouts/slideLayout2.xml" Type="http://schemas.openxmlformats.org/officeDocument/2006/relationships/slideLayout" Id="rId2"></Relationship><Relationship Target="../theme/theme1.xml" Type="http://schemas.openxmlformats.org/officeDocument/2006/relationships/theme" Id="rId16"></Relationship><Relationship Target="../slideLayouts/slideLayout1.xml" Type="http://schemas.openxmlformats.org/officeDocument/2006/relationships/slideLayout" Id="rId1"></Relationship><Relationship Target="../slideLayouts/slideLayout6.xml" Type="http://schemas.openxmlformats.org/officeDocument/2006/relationships/slideLayout" Id="rId6"></Relationship><Relationship Target="../slideLayouts/slideLayout11.xml" Type="http://schemas.openxmlformats.org/officeDocument/2006/relationships/slideLayout" Id="rId11"></Relationship><Relationship Target="../slideLayouts/slideLayout5.xml" Type="http://schemas.openxmlformats.org/officeDocument/2006/relationships/slideLayout" Id="rId5"></Relationship><Relationship Target="../slideLayouts/slideLayout15.xml" Type="http://schemas.openxmlformats.org/officeDocument/2006/relationships/slideLayout" Id="rId15"></Relationship><Relationship Target="../slideLayouts/slideLayout10.xml" Type="http://schemas.openxmlformats.org/officeDocument/2006/relationships/slideLayout" Id="rId10"></Relationship><Relationship Target="../slideLayouts/slideLayout4.xml" Type="http://schemas.openxmlformats.org/officeDocument/2006/relationships/slideLayout" Id="rId4"></Relationship><Relationship Target="../slideLayouts/slideLayout9.xml" Type="http://schemas.openxmlformats.org/officeDocument/2006/relationships/slideLayout" Id="rId9"></Relationship><Relationship Target="../slideLayouts/slideLayout14.xml" Type="http://schemas.openxmlformats.org/officeDocument/2006/relationships/slideLayout" Id="rId14"></Relationshi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420100"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Rectangle 3"/>
          <p:cNvSpPr>
            <a:spLocks noGrp="1" noChangeArrowheads="1"/>
          </p:cNvSpPr>
          <p:nvPr>
            <p:ph type="body" idx="1"/>
          </p:nvPr>
        </p:nvSpPr>
        <p:spPr bwMode="auto">
          <a:xfrm>
            <a:off x="457200" y="1447800"/>
            <a:ext cx="8420100" cy="467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1028" name="Rectangle 7"/>
          <p:cNvSpPr>
            <a:spLocks noChangeArrowheads="1"/>
          </p:cNvSpPr>
          <p:nvPr/>
        </p:nvSpPr>
        <p:spPr bwMode="auto">
          <a:xfrm>
            <a:off x="0" y="0"/>
            <a:ext cx="228600" cy="6856413"/>
          </a:xfrm>
          <a:prstGeom prst="rect">
            <a:avLst/>
          </a:prstGeom>
          <a:solidFill>
            <a:schemeClr val="tx1">
              <a:lumMod val="75000"/>
              <a:lumOff val="25000"/>
            </a:schemeClr>
          </a:solidFill>
          <a:ln w="9525">
            <a:no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dirty="0" smtClean="0"/>
          </a:p>
        </p:txBody>
      </p:sp>
      <p:sp>
        <p:nvSpPr>
          <p:cNvPr id="1030" name="Text Box 9"/>
          <p:cNvSpPr txBox="1">
            <a:spLocks noChangeArrowheads="1"/>
          </p:cNvSpPr>
          <p:nvPr/>
        </p:nvSpPr>
        <p:spPr bwMode="auto">
          <a:xfrm>
            <a:off x="8610600" y="6477000"/>
            <a:ext cx="533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fld id="{4E238D02-B482-4A57-B397-727D50604F96}" type="slidenum">
              <a:rPr lang="en-US" altLang="en-US" sz="1000" b="1" smtClean="0">
                <a:solidFill>
                  <a:srgbClr val="008542"/>
                </a:solidFill>
              </a:rPr>
              <a:pPr algn="ctr" eaLnBrk="1" hangingPunct="1">
                <a:spcBef>
                  <a:spcPct val="50000"/>
                </a:spcBef>
                <a:defRPr/>
              </a:pPr>
              <a:t>‹#›</a:t>
            </a:fld>
            <a:endParaRPr lang="en-US" altLang="en-US" sz="1000" b="1" dirty="0" smtClean="0">
              <a:solidFill>
                <a:srgbClr val="008542"/>
              </a:solidFill>
            </a:endParaRPr>
          </a:p>
        </p:txBody>
      </p:sp>
      <p:pic>
        <p:nvPicPr>
          <p:cNvPr id="2" name="Picture 6"/>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0" y="6740525"/>
            <a:ext cx="9144000"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381000" y="6219435"/>
            <a:ext cx="952500" cy="409965"/>
          </a:xfrm>
          <a:prstGeom prst="rect">
            <a:avLst/>
          </a:prstGeom>
        </p:spPr>
      </p:pic>
    </p:spTree>
    <p:extLst>
      <p:ext uri="{BB962C8B-B14F-4D97-AF65-F5344CB8AC3E}">
        <p14:creationId xmlns:p14="http://schemas.microsoft.com/office/powerpoint/2010/main" val="3561024772"/>
      </p:ext>
    </p:extLst>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46" r:id="rId4"/>
    <p:sldLayoutId id="2147484247" r:id="rId5"/>
    <p:sldLayoutId id="2147484248" r:id="rId6"/>
    <p:sldLayoutId id="2147484249" r:id="rId7"/>
    <p:sldLayoutId id="2147484250" r:id="rId8"/>
    <p:sldLayoutId id="2147484251" r:id="rId9"/>
    <p:sldLayoutId id="2147484252" r:id="rId10"/>
    <p:sldLayoutId id="2147484253" r:id="rId11"/>
    <p:sldLayoutId id="2147484254" r:id="rId12"/>
    <p:sldLayoutId id="2147484255" r:id="rId13"/>
    <p:sldLayoutId id="2147484256" r:id="rId14"/>
    <p:sldLayoutId id="2147484231" r:id="rId15"/>
  </p:sldLayoutIdLst>
  <p:timing>
    <p:tnLst>
      <p:par>
        <p:cTn id="1" dur="indefinite" restart="never" nodeType="tmRoot"/>
      </p:par>
    </p:tnLst>
  </p:timing>
  <p:txStyles>
    <p:titleStyle>
      <a:lvl1pPr algn="l" rtl="0" eaLnBrk="1" fontAlgn="base" hangingPunct="1">
        <a:spcBef>
          <a:spcPct val="0"/>
        </a:spcBef>
        <a:spcAft>
          <a:spcPct val="0"/>
        </a:spcAft>
        <a:defRPr sz="3600" b="1">
          <a:solidFill>
            <a:srgbClr val="008542"/>
          </a:solidFill>
          <a:latin typeface="+mj-lt"/>
          <a:ea typeface="+mj-ea"/>
          <a:cs typeface="+mj-cs"/>
        </a:defRPr>
      </a:lvl1pPr>
      <a:lvl2pPr algn="l" rtl="0" eaLnBrk="1" fontAlgn="base" hangingPunct="1">
        <a:spcBef>
          <a:spcPct val="0"/>
        </a:spcBef>
        <a:spcAft>
          <a:spcPct val="0"/>
        </a:spcAft>
        <a:defRPr sz="3600" b="1">
          <a:solidFill>
            <a:srgbClr val="008542"/>
          </a:solidFill>
          <a:latin typeface="Arial" charset="0"/>
        </a:defRPr>
      </a:lvl2pPr>
      <a:lvl3pPr algn="l" rtl="0" eaLnBrk="1" fontAlgn="base" hangingPunct="1">
        <a:spcBef>
          <a:spcPct val="0"/>
        </a:spcBef>
        <a:spcAft>
          <a:spcPct val="0"/>
        </a:spcAft>
        <a:defRPr sz="3600" b="1">
          <a:solidFill>
            <a:srgbClr val="008542"/>
          </a:solidFill>
          <a:latin typeface="Arial" charset="0"/>
        </a:defRPr>
      </a:lvl3pPr>
      <a:lvl4pPr algn="l" rtl="0" eaLnBrk="1" fontAlgn="base" hangingPunct="1">
        <a:spcBef>
          <a:spcPct val="0"/>
        </a:spcBef>
        <a:spcAft>
          <a:spcPct val="0"/>
        </a:spcAft>
        <a:defRPr sz="3600" b="1">
          <a:solidFill>
            <a:srgbClr val="008542"/>
          </a:solidFill>
          <a:latin typeface="Arial" charset="0"/>
        </a:defRPr>
      </a:lvl4pPr>
      <a:lvl5pPr algn="l" rtl="0" eaLnBrk="1" fontAlgn="base" hangingPunct="1">
        <a:spcBef>
          <a:spcPct val="0"/>
        </a:spcBef>
        <a:spcAft>
          <a:spcPct val="0"/>
        </a:spcAft>
        <a:defRPr sz="3600" b="1">
          <a:solidFill>
            <a:srgbClr val="008542"/>
          </a:solidFill>
          <a:latin typeface="Arial" charset="0"/>
        </a:defRPr>
      </a:lvl5pPr>
      <a:lvl6pPr marL="457200" algn="l" rtl="0" eaLnBrk="1" fontAlgn="base" hangingPunct="1">
        <a:spcBef>
          <a:spcPct val="0"/>
        </a:spcBef>
        <a:spcAft>
          <a:spcPct val="0"/>
        </a:spcAft>
        <a:defRPr sz="3600">
          <a:solidFill>
            <a:srgbClr val="008542"/>
          </a:solidFill>
          <a:latin typeface="Arial" charset="0"/>
        </a:defRPr>
      </a:lvl6pPr>
      <a:lvl7pPr marL="914400" algn="l" rtl="0" eaLnBrk="1" fontAlgn="base" hangingPunct="1">
        <a:spcBef>
          <a:spcPct val="0"/>
        </a:spcBef>
        <a:spcAft>
          <a:spcPct val="0"/>
        </a:spcAft>
        <a:defRPr sz="3600">
          <a:solidFill>
            <a:srgbClr val="008542"/>
          </a:solidFill>
          <a:latin typeface="Arial" charset="0"/>
        </a:defRPr>
      </a:lvl7pPr>
      <a:lvl8pPr marL="1371600" algn="l" rtl="0" eaLnBrk="1" fontAlgn="base" hangingPunct="1">
        <a:spcBef>
          <a:spcPct val="0"/>
        </a:spcBef>
        <a:spcAft>
          <a:spcPct val="0"/>
        </a:spcAft>
        <a:defRPr sz="3600">
          <a:solidFill>
            <a:srgbClr val="008542"/>
          </a:solidFill>
          <a:latin typeface="Arial" charset="0"/>
        </a:defRPr>
      </a:lvl8pPr>
      <a:lvl9pPr marL="1828800" algn="l" rtl="0" eaLnBrk="1" fontAlgn="base" hangingPunct="1">
        <a:spcBef>
          <a:spcPct val="0"/>
        </a:spcBef>
        <a:spcAft>
          <a:spcPct val="0"/>
        </a:spcAft>
        <a:defRPr sz="3600">
          <a:solidFill>
            <a:srgbClr val="008542"/>
          </a:solidFill>
          <a:latin typeface="Arial" charset="0"/>
        </a:defRPr>
      </a:lvl9pPr>
    </p:titleStyle>
    <p:bodyStyle>
      <a:lvl1pPr marL="238125" indent="-238125" algn="l" rtl="0" eaLnBrk="1" fontAlgn="base" hangingPunct="1">
        <a:spcBef>
          <a:spcPct val="20000"/>
        </a:spcBef>
        <a:spcAft>
          <a:spcPct val="0"/>
        </a:spcAft>
        <a:buClr>
          <a:srgbClr val="008542"/>
        </a:buClr>
        <a:buFont typeface="Wingdings" pitchFamily="2" charset="2"/>
        <a:buChar char="§"/>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8542"/>
        </a:buClr>
        <a:buFont typeface="Arial" charset="0"/>
        <a:buChar char="–"/>
        <a:defRPr sz="24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18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Relationship Target="../notesSlides/notesSlide1.xml" Type="http://schemas.openxmlformats.org/officeDocument/2006/relationships/notesSlide" Id="rId2"></Relationship><Relationship Target="../slideLayouts/slideLayout1.xml" Type="http://schemas.openxmlformats.org/officeDocument/2006/relationships/slideLayout" Id="rId1"></Relationship></Relationships>
</file>

<file path=ppt/slides/_rels/slide10.xml.rels><?xml version="1.0" encoding="UTF-8" ?><Relationships xmlns="http://schemas.openxmlformats.org/package/2006/relationships"><Relationship Target="../media/image11.jpeg" Type="http://schemas.openxmlformats.org/officeDocument/2006/relationships/image" Id="rId2"></Relationship><Relationship Target="../slideLayouts/slideLayout2.xml" Type="http://schemas.openxmlformats.org/officeDocument/2006/relationships/slideLayout" Id="rId1"></Relationship></Relationships>
</file>

<file path=ppt/slides/_rels/slide11.xml.rels><?xml version="1.0" encoding="UTF-8" ?><Relationships xmlns="http://schemas.openxmlformats.org/package/2006/relationships"><Relationship Target="../slideLayouts/slideLayout2.xml" Type="http://schemas.openxmlformats.org/officeDocument/2006/relationships/slideLayout" Id="rId1"></Relationship></Relationships>
</file>

<file path=ppt/slides/_rels/slide12.xml.rels><?xml version="1.0" encoding="UTF-8" ?><Relationships xmlns="http://schemas.openxmlformats.org/package/2006/relationships"><Relationship Target="../slideLayouts/slideLayout2.xml" Type="http://schemas.openxmlformats.org/officeDocument/2006/relationships/slideLayout" Id="rId1"></Relationship></Relationships>
</file>

<file path=ppt/slides/_rels/slide13.xml.rels><?xml version="1.0" encoding="UTF-8" ?><Relationships xmlns="http://schemas.openxmlformats.org/package/2006/relationships"><Relationship Target="../slideLayouts/slideLayout2.xml" Type="http://schemas.openxmlformats.org/officeDocument/2006/relationships/slideLayout" Id="rId1"></Relationship></Relationships>
</file>

<file path=ppt/slides/_rels/slide14.xml.rels><?xml version="1.0" encoding="UTF-8" ?><Relationships xmlns="http://schemas.openxmlformats.org/package/2006/relationships"><Relationship Target="../media/image12.jpeg" Type="http://schemas.openxmlformats.org/officeDocument/2006/relationships/image" Id="rId2"></Relationship><Relationship Target="../slideLayouts/slideLayout2.xml" Type="http://schemas.openxmlformats.org/officeDocument/2006/relationships/slideLayout" Id="rId1"></Relationship></Relationships>
</file>

<file path=ppt/slides/_rels/slide15.xml.rels><?xml version="1.0" encoding="UTF-8" ?><Relationships xmlns="http://schemas.openxmlformats.org/package/2006/relationships"><Relationship Target="../notesSlides/notesSlide9.xml" Type="http://schemas.openxmlformats.org/officeDocument/2006/relationships/notesSlide" Id="rId2"></Relationship><Relationship Target="../slideLayouts/slideLayout2.xml" Type="http://schemas.openxmlformats.org/officeDocument/2006/relationships/slideLayout" Id="rId1"></Relationship></Relationships>
</file>

<file path=ppt/slides/_rels/slide16.xml.rels><?xml version="1.0" encoding="UTF-8" ?><Relationships xmlns="http://schemas.openxmlformats.org/package/2006/relationships"><Relationship Target="../media/image13.jpeg" Type="http://schemas.openxmlformats.org/officeDocument/2006/relationships/image" Id="rId2"></Relationship><Relationship Target="../slideLayouts/slideLayout2.xml" Type="http://schemas.openxmlformats.org/officeDocument/2006/relationships/slideLayout" Id="rId1"></Relationship></Relationships>
</file>

<file path=ppt/slides/_rels/slide17.xml.rels><?xml version="1.0" encoding="UTF-8" ?><Relationships xmlns="http://schemas.openxmlformats.org/package/2006/relationships"><Relationship Target="../media/image14.jpg" Type="http://schemas.openxmlformats.org/officeDocument/2006/relationships/image" Id="rId3"></Relationship><Relationship Target="../notesSlides/notesSlide10.xml" Type="http://schemas.openxmlformats.org/officeDocument/2006/relationships/notesSlide" Id="rId2"></Relationship><Relationship Target="../slideLayouts/slideLayout2.xml" Type="http://schemas.openxmlformats.org/officeDocument/2006/relationships/slideLayout" Id="rId1"></Relationship></Relationships>
</file>

<file path=ppt/slides/_rels/slide18.xml.rels><?xml version="1.0" encoding="UTF-8" ?><Relationships xmlns="http://schemas.openxmlformats.org/package/2006/relationships"><Relationship Target="../media/image15.png" Type="http://schemas.openxmlformats.org/officeDocument/2006/relationships/image" Id="rId2"></Relationship><Relationship Target="../slideLayouts/slideLayout2.xml" Type="http://schemas.openxmlformats.org/officeDocument/2006/relationships/slideLayout" Id="rId1"></Relationship></Relationships>
</file>

<file path=ppt/slides/_rels/slide19.xml.rels><?xml version="1.0" encoding="UTF-8" ?><Relationships xmlns="http://schemas.openxmlformats.org/package/2006/relationships"><Relationship Target="../media/image16.jpeg" Type="http://schemas.openxmlformats.org/officeDocument/2006/relationships/image" Id="rId2"></Relationship><Relationship Target="../slideLayouts/slideLayout2.xml" Type="http://schemas.openxmlformats.org/officeDocument/2006/relationships/slideLayout" Id="rId1"></Relationship></Relationships>
</file>

<file path=ppt/slides/_rels/slide2.xml.rels><?xml version="1.0" encoding="UTF-8" ?><Relationships xmlns="http://schemas.openxmlformats.org/package/2006/relationships"><Relationship Target="../media/image4.png" Type="http://schemas.openxmlformats.org/officeDocument/2006/relationships/image" Id="rId3"></Relationship><Relationship Target="../notesSlides/notesSlide2.xml" Type="http://schemas.openxmlformats.org/officeDocument/2006/relationships/notesSlide" Id="rId2"></Relationship><Relationship Target="../slideLayouts/slideLayout2.xml" Type="http://schemas.openxmlformats.org/officeDocument/2006/relationships/slideLayout" Id="rId1"></Relationship><Relationship Target="../media/image6.jpg" Type="http://schemas.openxmlformats.org/officeDocument/2006/relationships/image" Id="rId5"></Relationship><Relationship Target="../media/image5.png" Type="http://schemas.openxmlformats.org/officeDocument/2006/relationships/image" Id="rId4"></Relationship></Relationships>
</file>

<file path=ppt/slides/_rels/slide20.xml.rels><?xml version="1.0" encoding="UTF-8" ?><Relationships xmlns="http://schemas.openxmlformats.org/package/2006/relationships"><Relationship Target="../media/image18.png" Type="http://schemas.openxmlformats.org/officeDocument/2006/relationships/image" Id="rId3"></Relationship><Relationship Target="../media/image17.png" Type="http://schemas.openxmlformats.org/officeDocument/2006/relationships/image" Id="rId2"></Relationship><Relationship Target="../slideLayouts/slideLayout2.xml" Type="http://schemas.openxmlformats.org/officeDocument/2006/relationships/slideLayout" Id="rId1"></Relationship></Relationships>
</file>

<file path=ppt/slides/_rels/slide21.xml.rels><?xml version="1.0" encoding="UTF-8" ?><Relationships xmlns="http://schemas.openxmlformats.org/package/2006/relationships"><Relationship Target="../media/image16.jpeg" Type="http://schemas.openxmlformats.org/officeDocument/2006/relationships/image" Id="rId2"></Relationship><Relationship Target="../slideLayouts/slideLayout2.xml" Type="http://schemas.openxmlformats.org/officeDocument/2006/relationships/slideLayout" Id="rId1"></Relationship></Relationships>
</file>

<file path=ppt/slides/_rels/slide22.xml.rels><?xml version="1.0" encoding="UTF-8" ?><Relationships xmlns="http://schemas.openxmlformats.org/package/2006/relationships"><Relationship Target="../media/image19.jpeg" Type="http://schemas.openxmlformats.org/officeDocument/2006/relationships/image" Id="rId3"></Relationship><Relationship Target="../notesSlides/notesSlide11.xml" Type="http://schemas.openxmlformats.org/officeDocument/2006/relationships/notesSlide" Id="rId2"></Relationship><Relationship Target="../slideLayouts/slideLayout2.xml" Type="http://schemas.openxmlformats.org/officeDocument/2006/relationships/slideLayout" Id="rId1"></Relationship></Relationships>
</file>

<file path=ppt/slides/_rels/slide23.xml.rels><?xml version="1.0" encoding="UTF-8" ?><Relationships xmlns="http://schemas.openxmlformats.org/package/2006/relationships"><Relationship Target="../media/image19.jpeg" Type="http://schemas.openxmlformats.org/officeDocument/2006/relationships/image" Id="rId3"></Relationship><Relationship Target="../notesSlides/notesSlide12.xml" Type="http://schemas.openxmlformats.org/officeDocument/2006/relationships/notesSlide" Id="rId2"></Relationship><Relationship Target="../slideLayouts/slideLayout2.xml" Type="http://schemas.openxmlformats.org/officeDocument/2006/relationships/slideLayout" Id="rId1"></Relationship></Relationships>
</file>

<file path=ppt/slides/_rels/slide24.xml.rels><?xml version="1.0" encoding="UTF-8" ?><Relationships xmlns="http://schemas.openxmlformats.org/package/2006/relationships"><Relationship Target="../media/image20.jpeg" Type="http://schemas.openxmlformats.org/officeDocument/2006/relationships/image" Id="rId2"></Relationship><Relationship Target="../slideLayouts/slideLayout2.xml" Type="http://schemas.openxmlformats.org/officeDocument/2006/relationships/slideLayout" Id="rId1"></Relationship></Relationships>
</file>

<file path=ppt/slides/_rels/slide25.xml.rels><?xml version="1.0" encoding="UTF-8" ?><Relationships xmlns="http://schemas.openxmlformats.org/package/2006/relationships"><Relationship Target="../media/image21.jpg" Type="http://schemas.openxmlformats.org/officeDocument/2006/relationships/image" Id="rId2"></Relationship><Relationship Target="../slideLayouts/slideLayout2.xml" Type="http://schemas.openxmlformats.org/officeDocument/2006/relationships/slideLayout" Id="rId1"></Relationship></Relationships>
</file>

<file path=ppt/slides/_rels/slide3.xml.rels><?xml version="1.0" encoding="UTF-8" ?><Relationships xmlns="http://schemas.openxmlformats.org/package/2006/relationships"><Relationship Target="../media/image7.png" Type="http://schemas.openxmlformats.org/officeDocument/2006/relationships/image" Id="rId3"></Relationship><Relationship Target="../notesSlides/notesSlide3.xml" Type="http://schemas.openxmlformats.org/officeDocument/2006/relationships/notesSlide" Id="rId2"></Relationship><Relationship Target="../slideLayouts/slideLayout2.xml" Type="http://schemas.openxmlformats.org/officeDocument/2006/relationships/slideLayout" Id="rId1"></Relationship></Relationships>
</file>

<file path=ppt/slides/_rels/slide4.xml.rels><?xml version="1.0" encoding="UTF-8" ?><Relationships xmlns="http://schemas.openxmlformats.org/package/2006/relationships"><Relationship Target="../media/image8.jpg" Type="http://schemas.openxmlformats.org/officeDocument/2006/relationships/image" Id="rId3"></Relationship><Relationship Target="../notesSlides/notesSlide4.xml" Type="http://schemas.openxmlformats.org/officeDocument/2006/relationships/notesSlide" Id="rId2"></Relationship><Relationship Target="../slideLayouts/slideLayout2.xml" Type="http://schemas.openxmlformats.org/officeDocument/2006/relationships/slideLayout" Id="rId1"></Relationship></Relationships>
</file>

<file path=ppt/slides/_rels/slide5.xml.rels><?xml version="1.0" encoding="UTF-8" ?><Relationships xmlns="http://schemas.openxmlformats.org/package/2006/relationships"><Relationship Target="../notesSlides/notesSlide5.xml" Type="http://schemas.openxmlformats.org/officeDocument/2006/relationships/notesSlide" Id="rId2"></Relationship><Relationship Target="../slideLayouts/slideLayout2.xml" Type="http://schemas.openxmlformats.org/officeDocument/2006/relationships/slideLayout" Id="rId1"></Relationship></Relationships>
</file>

<file path=ppt/slides/_rels/slide6.xml.rels><?xml version="1.0" encoding="UTF-8" ?><Relationships xmlns="http://schemas.openxmlformats.org/package/2006/relationships"><Relationship Target="../notesSlides/notesSlide6.xml" Type="http://schemas.openxmlformats.org/officeDocument/2006/relationships/notesSlide" Id="rId2"></Relationship><Relationship Target="../slideLayouts/slideLayout2.xml" Type="http://schemas.openxmlformats.org/officeDocument/2006/relationships/slideLayout" Id="rId1"></Relationship></Relationships>
</file>

<file path=ppt/slides/_rels/slide7.xml.rels><?xml version="1.0" encoding="UTF-8" ?><Relationships xmlns="http://schemas.openxmlformats.org/package/2006/relationships"><Relationship Target="../media/image9.jpeg" Type="http://schemas.openxmlformats.org/officeDocument/2006/relationships/image" Id="rId2"></Relationship><Relationship Target="../slideLayouts/slideLayout2.xml" Type="http://schemas.openxmlformats.org/officeDocument/2006/relationships/slideLayout" Id="rId1"></Relationship></Relationships>
</file>

<file path=ppt/slides/_rels/slide8.xml.rels><?xml version="1.0" encoding="UTF-8" ?><Relationships xmlns="http://schemas.openxmlformats.org/package/2006/relationships"><Relationship Target="../media/image10.jpeg" Type="http://schemas.openxmlformats.org/officeDocument/2006/relationships/image" Id="rId3"></Relationship><Relationship Target="../notesSlides/notesSlide7.xml" Type="http://schemas.openxmlformats.org/officeDocument/2006/relationships/notesSlide" Id="rId2"></Relationship><Relationship Target="../slideLayouts/slideLayout2.xml" Type="http://schemas.openxmlformats.org/officeDocument/2006/relationships/slideLayout" Id="rId1"></Relationship></Relationships>
</file>

<file path=ppt/slides/_rels/slide9.xml.rels><?xml version="1.0" encoding="UTF-8" ?><Relationships xmlns="http://schemas.openxmlformats.org/package/2006/relationships"><Relationship Target="../notesSlides/notesSlide8.xml" Type="http://schemas.openxmlformats.org/officeDocument/2006/relationships/notesSlide" Id="rId2"></Relationship><Relationship Target="../slideLayouts/slideLayout2.xml" Type="http://schemas.openxmlformats.org/officeDocument/2006/relationships/slideLayout" Id="rId1"></Relationshi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62940" y="2667001"/>
            <a:ext cx="8305800" cy="1470025"/>
          </a:xfrm>
        </p:spPr>
        <p:txBody>
          <a:bodyPr/>
          <a:lstStyle/>
          <a:p>
            <a:r>
              <a:rPr lang="en-US" dirty="0" smtClean="0">
                <a:solidFill>
                  <a:schemeClr val="tx1"/>
                </a:solidFill>
                <a:latin typeface="Arial Black" panose="020B0A04020102020204" pitchFamily="34" charset="0"/>
              </a:rPr>
              <a:t>Easement Valuation An </a:t>
            </a:r>
            <a:r>
              <a:rPr lang="en-US" dirty="0">
                <a:solidFill>
                  <a:schemeClr val="tx1"/>
                </a:solidFill>
                <a:latin typeface="Arial Black" panose="020B0A04020102020204" pitchFamily="34" charset="0"/>
              </a:rPr>
              <a:t>Oxymoron?</a:t>
            </a:r>
            <a:r>
              <a:rPr lang="en-US" dirty="0"/>
              <a:t/>
            </a:r>
            <a:br>
              <a:rPr lang="en-US" dirty="0"/>
            </a:br>
            <a:r>
              <a:rPr lang="en-US" dirty="0" smtClean="0"/>
              <a:t>Can </a:t>
            </a:r>
            <a:r>
              <a:rPr lang="en-US" dirty="0"/>
              <a:t>Easements Actually Be Valued, </a:t>
            </a:r>
            <a:r>
              <a:rPr lang="en-US"/>
              <a:t/>
            </a:r>
            <a:br>
              <a:rPr lang="en-US"/>
            </a:br>
            <a:r>
              <a:rPr lang="en-US" smtClean="0"/>
              <a:t>Or Are </a:t>
            </a:r>
            <a:r>
              <a:rPr lang="en-US" dirty="0"/>
              <a:t>We Throwing Darts</a:t>
            </a:r>
            <a:r>
              <a:rPr lang="en-US" dirty="0" smtClean="0"/>
              <a:t>?</a:t>
            </a:r>
            <a:endParaRPr lang="en-US" dirty="0"/>
          </a:p>
        </p:txBody>
      </p:sp>
      <p:sp>
        <p:nvSpPr>
          <p:cNvPr id="7" name="Subtitle 6"/>
          <p:cNvSpPr>
            <a:spLocks noGrp="1"/>
          </p:cNvSpPr>
          <p:nvPr>
            <p:ph type="subTitle" idx="1"/>
          </p:nvPr>
        </p:nvSpPr>
        <p:spPr>
          <a:xfrm>
            <a:off x="654844" y="4495801"/>
            <a:ext cx="7467600" cy="457200"/>
          </a:xfrm>
        </p:spPr>
        <p:txBody>
          <a:bodyPr/>
          <a:lstStyle/>
          <a:p>
            <a:r>
              <a:rPr lang="en-US" dirty="0" smtClean="0"/>
              <a:t>June 9-12, 2019</a:t>
            </a:r>
            <a:endParaRPr lang="en-US" dirty="0"/>
          </a:p>
        </p:txBody>
      </p:sp>
      <p:sp>
        <p:nvSpPr>
          <p:cNvPr id="4" name="Rectangle 3"/>
          <p:cNvSpPr/>
          <p:nvPr/>
        </p:nvSpPr>
        <p:spPr>
          <a:xfrm>
            <a:off x="662940" y="5181600"/>
            <a:ext cx="2080260" cy="701731"/>
          </a:xfrm>
          <a:prstGeom prst="rect">
            <a:avLst/>
          </a:prstGeom>
        </p:spPr>
        <p:txBody>
          <a:bodyPr wrap="square">
            <a:spAutoFit/>
          </a:bodyPr>
          <a:lstStyle/>
          <a:p>
            <a:pPr eaLnBrk="1" hangingPunct="1">
              <a:spcBef>
                <a:spcPts val="1200"/>
              </a:spcBef>
            </a:pPr>
            <a:r>
              <a:rPr lang="en-US" altLang="en-US" sz="1800" b="1" dirty="0" smtClean="0">
                <a:latin typeface="Arial" panose="020B0604020202020204" pitchFamily="34" charset="0"/>
              </a:rPr>
              <a:t>Brad Kuhn</a:t>
            </a:r>
            <a:endParaRPr lang="en-US" altLang="en-US" sz="1800" b="1" dirty="0">
              <a:latin typeface="Arial" panose="020B0604020202020204" pitchFamily="34" charset="0"/>
            </a:endParaRPr>
          </a:p>
          <a:p>
            <a:pPr eaLnBrk="1" hangingPunct="1">
              <a:spcBef>
                <a:spcPct val="20000"/>
              </a:spcBef>
            </a:pPr>
            <a:r>
              <a:rPr lang="en-US" altLang="en-US" sz="1800" dirty="0" smtClean="0">
                <a:latin typeface="Arial" panose="020B0604020202020204" pitchFamily="34" charset="0"/>
              </a:rPr>
              <a:t>NOSSAMAN LLP</a:t>
            </a:r>
            <a:endParaRPr lang="en-US" altLang="en-US" sz="1800" dirty="0">
              <a:latin typeface="Arial" panose="020B0604020202020204" pitchFamily="34" charset="0"/>
            </a:endParaRPr>
          </a:p>
        </p:txBody>
      </p:sp>
      <p:sp>
        <p:nvSpPr>
          <p:cNvPr id="5" name="Rectangle 4"/>
          <p:cNvSpPr/>
          <p:nvPr/>
        </p:nvSpPr>
        <p:spPr>
          <a:xfrm>
            <a:off x="3127679" y="5181600"/>
            <a:ext cx="2030730" cy="701731"/>
          </a:xfrm>
          <a:prstGeom prst="rect">
            <a:avLst/>
          </a:prstGeom>
        </p:spPr>
        <p:txBody>
          <a:bodyPr wrap="square">
            <a:spAutoFit/>
          </a:bodyPr>
          <a:lstStyle/>
          <a:p>
            <a:pPr eaLnBrk="1" hangingPunct="1">
              <a:spcBef>
                <a:spcPts val="1200"/>
              </a:spcBef>
            </a:pPr>
            <a:r>
              <a:rPr lang="en-US" altLang="en-US" sz="1800" b="1" dirty="0" smtClean="0">
                <a:latin typeface="Arial" panose="020B0604020202020204" pitchFamily="34" charset="0"/>
              </a:rPr>
              <a:t>Rick Friess</a:t>
            </a:r>
          </a:p>
          <a:p>
            <a:pPr eaLnBrk="1" hangingPunct="1">
              <a:spcBef>
                <a:spcPct val="20000"/>
              </a:spcBef>
            </a:pPr>
            <a:r>
              <a:rPr lang="en-US" altLang="en-US" sz="1800" dirty="0" smtClean="0">
                <a:latin typeface="Arial" panose="020B0604020202020204" pitchFamily="34" charset="0"/>
              </a:rPr>
              <a:t>ALLEN MATKINS</a:t>
            </a:r>
            <a:endParaRPr lang="en-US" altLang="en-US" sz="1800" dirty="0">
              <a:latin typeface="Arial" panose="020B0604020202020204" pitchFamily="34" charset="0"/>
            </a:endParaRPr>
          </a:p>
        </p:txBody>
      </p:sp>
      <p:sp>
        <p:nvSpPr>
          <p:cNvPr id="12" name="Rectangle 11"/>
          <p:cNvSpPr/>
          <p:nvPr/>
        </p:nvSpPr>
        <p:spPr>
          <a:xfrm>
            <a:off x="5542888" y="5181600"/>
            <a:ext cx="2991512" cy="701731"/>
          </a:xfrm>
          <a:prstGeom prst="rect">
            <a:avLst/>
          </a:prstGeom>
        </p:spPr>
        <p:txBody>
          <a:bodyPr wrap="square">
            <a:spAutoFit/>
          </a:bodyPr>
          <a:lstStyle/>
          <a:p>
            <a:pPr eaLnBrk="1" hangingPunct="1">
              <a:spcBef>
                <a:spcPts val="1200"/>
              </a:spcBef>
            </a:pPr>
            <a:r>
              <a:rPr lang="en-US" altLang="en-US" sz="1800" b="1" dirty="0" smtClean="0">
                <a:latin typeface="Arial" panose="020B0604020202020204" pitchFamily="34" charset="0"/>
              </a:rPr>
              <a:t>Kevin Donahue</a:t>
            </a:r>
          </a:p>
          <a:p>
            <a:pPr eaLnBrk="1" hangingPunct="1">
              <a:spcBef>
                <a:spcPct val="20000"/>
              </a:spcBef>
            </a:pPr>
            <a:r>
              <a:rPr lang="en-US" altLang="en-US" sz="1800" dirty="0" smtClean="0">
                <a:latin typeface="Arial" panose="020B0604020202020204" pitchFamily="34" charset="0"/>
              </a:rPr>
              <a:t>CUSHMAN &amp; WAKEFIELD</a:t>
            </a:r>
            <a:endParaRPr lang="en-US" altLang="en-US" sz="1800" dirty="0">
              <a:latin typeface="Arial" panose="020B0604020202020204" pitchFamily="34" charset="0"/>
            </a:endParaRPr>
          </a:p>
        </p:txBody>
      </p:sp>
    </p:spTree>
    <p:extLst>
      <p:ext uri="{BB962C8B-B14F-4D97-AF65-F5344CB8AC3E}">
        <p14:creationId xmlns:p14="http://schemas.microsoft.com/office/powerpoint/2010/main" val="38375621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4711" r="18405" b="10243"/>
          <a:stretch/>
        </p:blipFill>
        <p:spPr>
          <a:xfrm>
            <a:off x="6069496" y="4343400"/>
            <a:ext cx="3057939" cy="2017643"/>
          </a:xfrm>
          <a:prstGeom prst="rect">
            <a:avLst/>
          </a:prstGeom>
        </p:spPr>
      </p:pic>
      <p:sp>
        <p:nvSpPr>
          <p:cNvPr id="2" name="Title 1"/>
          <p:cNvSpPr>
            <a:spLocks noGrp="1"/>
          </p:cNvSpPr>
          <p:nvPr>
            <p:ph type="title"/>
          </p:nvPr>
        </p:nvSpPr>
        <p:spPr/>
        <p:txBody>
          <a:bodyPr/>
          <a:lstStyle/>
          <a:p>
            <a:r>
              <a:rPr lang="en-US" dirty="0" smtClean="0"/>
              <a:t>Consider the Easement Terms</a:t>
            </a:r>
            <a:endParaRPr lang="en-US" dirty="0"/>
          </a:p>
        </p:txBody>
      </p:sp>
      <p:sp>
        <p:nvSpPr>
          <p:cNvPr id="3" name="Content Placeholder 2"/>
          <p:cNvSpPr>
            <a:spLocks noGrp="1"/>
          </p:cNvSpPr>
          <p:nvPr>
            <p:ph idx="1"/>
          </p:nvPr>
        </p:nvSpPr>
        <p:spPr/>
        <p:txBody>
          <a:bodyPr/>
          <a:lstStyle/>
          <a:p>
            <a:r>
              <a:rPr lang="en-US" smtClean="0"/>
              <a:t>The appraiser needs to review the easement deed prior to commencing the appraisal process.</a:t>
            </a:r>
          </a:p>
          <a:p>
            <a:r>
              <a:rPr lang="en-US" smtClean="0"/>
              <a:t>USPAP Std. Rule 1-2(e) requires a definition of the rights being appraised.</a:t>
            </a:r>
          </a:p>
          <a:p>
            <a:r>
              <a:rPr lang="en-US" smtClean="0"/>
              <a:t>What does the appraiser do when the easement language is not available?</a:t>
            </a:r>
            <a:endParaRPr lang="en-US" dirty="0"/>
          </a:p>
        </p:txBody>
      </p:sp>
    </p:spTree>
    <p:extLst>
      <p:ext uri="{BB962C8B-B14F-4D97-AF65-F5344CB8AC3E}">
        <p14:creationId xmlns:p14="http://schemas.microsoft.com/office/powerpoint/2010/main" val="1892961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An Example of an Extreme Easement Provision:  Hold Harmless</a:t>
            </a:r>
            <a:endParaRPr lang="en-US" dirty="0"/>
          </a:p>
        </p:txBody>
      </p:sp>
      <p:sp>
        <p:nvSpPr>
          <p:cNvPr id="3" name="Content Placeholder 2"/>
          <p:cNvSpPr>
            <a:spLocks noGrp="1"/>
          </p:cNvSpPr>
          <p:nvPr>
            <p:ph idx="1"/>
          </p:nvPr>
        </p:nvSpPr>
        <p:spPr/>
        <p:txBody>
          <a:bodyPr/>
          <a:lstStyle/>
          <a:p>
            <a:r>
              <a:rPr lang="en-US" sz="2100" dirty="0" smtClean="0"/>
              <a:t>11. HOLD HARMLESS: </a:t>
            </a:r>
            <a:r>
              <a:rPr lang="en-US" sz="2100" b="0" dirty="0" smtClean="0"/>
              <a:t>GRANTOR shall hold harmless, indemnify, and defend GRANTEE and its members, directors, officers, employees, agents, and contractors and the heirs, personal representatives, successors, assigns of each of them, and the Department (collectively "Indemnified Parties") from and against all liabilities, penalties, costs, losses, damages, expenses, causes of action, claims, demands, or judgment, including, without limitation, reasonable attorneys' fees, arising from or in any way connected with injury to or the death of any person, or physical damage to any Easement Area, resulting from any act, omission, condition, or other matter related to or occurring on or about the Easement Area, regardless of cause, unless due solely to the negligence of any of the Indemnified Parties.</a:t>
            </a:r>
            <a:endParaRPr lang="en-US" sz="2100" b="0" dirty="0"/>
          </a:p>
        </p:txBody>
      </p:sp>
    </p:spTree>
    <p:extLst>
      <p:ext uri="{BB962C8B-B14F-4D97-AF65-F5344CB8AC3E}">
        <p14:creationId xmlns:p14="http://schemas.microsoft.com/office/powerpoint/2010/main" val="37335471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Easement Valuation Matrix</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59716319"/>
              </p:ext>
            </p:extLst>
          </p:nvPr>
        </p:nvGraphicFramePr>
        <p:xfrm>
          <a:off x="533400" y="1066800"/>
          <a:ext cx="8332304" cy="5400040"/>
        </p:xfrm>
        <a:graphic>
          <a:graphicData uri="http://schemas.openxmlformats.org/drawingml/2006/table">
            <a:tbl>
              <a:tblPr firstRow="1" bandRow="1">
                <a:tableStyleId>{073A0DAA-6AF3-43AB-8588-CEC1D06C72B9}</a:tableStyleId>
              </a:tblPr>
              <a:tblGrid>
                <a:gridCol w="1562307">
                  <a:extLst>
                    <a:ext uri="{9D8B030D-6E8A-4147-A177-3AD203B41FA5}">
                      <a16:colId xmlns:a16="http://schemas.microsoft.com/office/drawing/2014/main" val="20000"/>
                    </a:ext>
                  </a:extLst>
                </a:gridCol>
                <a:gridCol w="3942965">
                  <a:extLst>
                    <a:ext uri="{9D8B030D-6E8A-4147-A177-3AD203B41FA5}">
                      <a16:colId xmlns:a16="http://schemas.microsoft.com/office/drawing/2014/main" val="20001"/>
                    </a:ext>
                  </a:extLst>
                </a:gridCol>
                <a:gridCol w="2827032">
                  <a:extLst>
                    <a:ext uri="{9D8B030D-6E8A-4147-A177-3AD203B41FA5}">
                      <a16:colId xmlns:a16="http://schemas.microsoft.com/office/drawing/2014/main" val="20002"/>
                    </a:ext>
                  </a:extLst>
                </a:gridCol>
              </a:tblGrid>
              <a:tr h="640080">
                <a:tc>
                  <a:txBody>
                    <a:bodyPr/>
                    <a:lstStyle/>
                    <a:p>
                      <a:pPr algn="l"/>
                      <a:r>
                        <a:rPr lang="en-US" dirty="0" smtClean="0"/>
                        <a:t>Percentage of Fee</a:t>
                      </a:r>
                      <a:endParaRPr lang="en-US" dirty="0"/>
                    </a:p>
                  </a:txBody>
                  <a:tcPr anchor="ctr">
                    <a:solidFill>
                      <a:srgbClr val="002060"/>
                    </a:solidFill>
                  </a:tcPr>
                </a:tc>
                <a:tc>
                  <a:txBody>
                    <a:bodyPr/>
                    <a:lstStyle/>
                    <a:p>
                      <a:pPr algn="l"/>
                      <a:r>
                        <a:rPr lang="en-US" dirty="0" smtClean="0"/>
                        <a:t>Comments</a:t>
                      </a:r>
                      <a:endParaRPr lang="en-US" dirty="0"/>
                    </a:p>
                  </a:txBody>
                  <a:tcPr anchor="ctr">
                    <a:solidFill>
                      <a:srgbClr val="002060"/>
                    </a:solidFill>
                  </a:tcPr>
                </a:tc>
                <a:tc>
                  <a:txBody>
                    <a:bodyPr/>
                    <a:lstStyle/>
                    <a:p>
                      <a:pPr algn="l"/>
                      <a:r>
                        <a:rPr lang="en-US" dirty="0" smtClean="0"/>
                        <a:t>Potential</a:t>
                      </a:r>
                      <a:r>
                        <a:rPr lang="en-US" baseline="0" dirty="0" smtClean="0"/>
                        <a:t> Types </a:t>
                      </a:r>
                      <a:br>
                        <a:rPr lang="en-US" baseline="0" dirty="0" smtClean="0"/>
                      </a:br>
                      <a:r>
                        <a:rPr lang="en-US" baseline="0" dirty="0" smtClean="0"/>
                        <a:t>of Easements</a:t>
                      </a:r>
                      <a:endParaRPr lang="en-US" dirty="0"/>
                    </a:p>
                  </a:txBody>
                  <a:tcPr anchor="ctr">
                    <a:solidFill>
                      <a:srgbClr val="002060"/>
                    </a:solidFill>
                  </a:tcPr>
                </a:tc>
                <a:extLst>
                  <a:ext uri="{0D108BD9-81ED-4DB2-BD59-A6C34878D82A}">
                    <a16:rowId xmlns:a16="http://schemas.microsoft.com/office/drawing/2014/main" val="10000"/>
                  </a:ext>
                </a:extLst>
              </a:tr>
              <a:tr h="370840">
                <a:tc>
                  <a:txBody>
                    <a:bodyPr/>
                    <a:lstStyle/>
                    <a:p>
                      <a:pPr algn="ctr"/>
                      <a:r>
                        <a:rPr lang="en-US" sz="1800" b="1" dirty="0" smtClean="0"/>
                        <a:t>90% - 100%</a:t>
                      </a:r>
                    </a:p>
                  </a:txBody>
                  <a:tcPr anchor="ctr"/>
                </a:tc>
                <a:tc>
                  <a:txBody>
                    <a:bodyPr/>
                    <a:lstStyle/>
                    <a:p>
                      <a:r>
                        <a:rPr lang="en-US" sz="1400" dirty="0" smtClean="0"/>
                        <a:t>Severe impact on surface use</a:t>
                      </a:r>
                    </a:p>
                    <a:p>
                      <a:r>
                        <a:rPr lang="en-US" sz="1400" dirty="0" smtClean="0"/>
                        <a:t>Conveyance of future uses</a:t>
                      </a:r>
                      <a:endParaRPr lang="en-US" sz="1400" dirty="0"/>
                    </a:p>
                  </a:txBody>
                  <a:tcPr anchor="ctr"/>
                </a:tc>
                <a:tc>
                  <a:txBody>
                    <a:bodyPr/>
                    <a:lstStyle/>
                    <a:p>
                      <a:r>
                        <a:rPr lang="en-US" sz="1400" dirty="0" smtClean="0"/>
                        <a:t>Overhead electric</a:t>
                      </a:r>
                    </a:p>
                    <a:p>
                      <a:r>
                        <a:rPr lang="en-US" sz="1400" dirty="0" smtClean="0"/>
                        <a:t>Flowage easements</a:t>
                      </a:r>
                    </a:p>
                    <a:p>
                      <a:r>
                        <a:rPr lang="en-US" sz="1400" dirty="0" smtClean="0"/>
                        <a:t>Railroad ROW</a:t>
                      </a:r>
                    </a:p>
                    <a:p>
                      <a:r>
                        <a:rPr lang="en-US" sz="1400" dirty="0" smtClean="0"/>
                        <a:t>Irrigation canals</a:t>
                      </a:r>
                    </a:p>
                    <a:p>
                      <a:r>
                        <a:rPr lang="en-US" sz="1400" dirty="0" smtClean="0"/>
                        <a:t>Access roads</a:t>
                      </a:r>
                      <a:endParaRPr lang="en-US" sz="1400" dirty="0"/>
                    </a:p>
                  </a:txBody>
                  <a:tcPr/>
                </a:tc>
                <a:extLst>
                  <a:ext uri="{0D108BD9-81ED-4DB2-BD59-A6C34878D82A}">
                    <a16:rowId xmlns:a16="http://schemas.microsoft.com/office/drawing/2014/main" val="10001"/>
                  </a:ext>
                </a:extLst>
              </a:tr>
              <a:tr h="370840">
                <a:tc>
                  <a:txBody>
                    <a:bodyPr/>
                    <a:lstStyle/>
                    <a:p>
                      <a:pPr algn="ctr"/>
                      <a:r>
                        <a:rPr lang="en-US" sz="1800" b="1" dirty="0" smtClean="0"/>
                        <a:t>75% - 89%</a:t>
                      </a:r>
                      <a:endParaRPr lang="en-US" sz="1800" b="1" dirty="0"/>
                    </a:p>
                  </a:txBody>
                  <a:tcPr anchor="ctr"/>
                </a:tc>
                <a:tc>
                  <a:txBody>
                    <a:bodyPr/>
                    <a:lstStyle/>
                    <a:p>
                      <a:r>
                        <a:rPr lang="en-US" sz="1400" dirty="0" smtClean="0"/>
                        <a:t>Major impact on surface use</a:t>
                      </a:r>
                    </a:p>
                    <a:p>
                      <a:r>
                        <a:rPr lang="en-US" sz="1400" dirty="0" smtClean="0"/>
                        <a:t>Conveyance of future uses</a:t>
                      </a:r>
                      <a:endParaRPr lang="en-US" sz="1400" dirty="0"/>
                    </a:p>
                  </a:txBody>
                  <a:tcPr anchor="ctr"/>
                </a:tc>
                <a:tc>
                  <a:txBody>
                    <a:bodyPr/>
                    <a:lstStyle/>
                    <a:p>
                      <a:r>
                        <a:rPr lang="en-US" sz="1400" dirty="0" smtClean="0"/>
                        <a:t>Pipelines</a:t>
                      </a:r>
                    </a:p>
                    <a:p>
                      <a:r>
                        <a:rPr lang="en-US" sz="1400" dirty="0" smtClean="0"/>
                        <a:t>Drainage easements</a:t>
                      </a:r>
                    </a:p>
                    <a:p>
                      <a:r>
                        <a:rPr lang="en-US" sz="1400" dirty="0" smtClean="0"/>
                        <a:t>Flowage easements</a:t>
                      </a:r>
                      <a:endParaRPr lang="en-US" sz="1400" dirty="0"/>
                    </a:p>
                  </a:txBody>
                  <a:tcPr/>
                </a:tc>
                <a:extLst>
                  <a:ext uri="{0D108BD9-81ED-4DB2-BD59-A6C34878D82A}">
                    <a16:rowId xmlns:a16="http://schemas.microsoft.com/office/drawing/2014/main" val="10002"/>
                  </a:ext>
                </a:extLst>
              </a:tr>
              <a:tr h="370840">
                <a:tc>
                  <a:txBody>
                    <a:bodyPr/>
                    <a:lstStyle/>
                    <a:p>
                      <a:pPr algn="ctr"/>
                      <a:r>
                        <a:rPr lang="en-US" sz="1800" b="1" dirty="0" smtClean="0"/>
                        <a:t>51% - 74%</a:t>
                      </a:r>
                      <a:endParaRPr lang="en-US" sz="1800" b="1" dirty="0"/>
                    </a:p>
                  </a:txBody>
                  <a:tcPr anchor="ctr"/>
                </a:tc>
                <a:tc>
                  <a:txBody>
                    <a:bodyPr/>
                    <a:lstStyle/>
                    <a:p>
                      <a:r>
                        <a:rPr lang="en-US" sz="1400" dirty="0" smtClean="0"/>
                        <a:t>Some impact on surface use</a:t>
                      </a:r>
                    </a:p>
                    <a:p>
                      <a:r>
                        <a:rPr lang="en-US" sz="1400" dirty="0" smtClean="0"/>
                        <a:t>Conveyance of ingress/egress rights</a:t>
                      </a:r>
                      <a:endParaRPr lang="en-US" sz="1400" dirty="0"/>
                    </a:p>
                  </a:txBody>
                  <a:tcPr anchor="ctr"/>
                </a:tc>
                <a:tc>
                  <a:txBody>
                    <a:bodyPr/>
                    <a:lstStyle/>
                    <a:p>
                      <a:r>
                        <a:rPr lang="en-US" sz="1400" dirty="0" smtClean="0"/>
                        <a:t>Pipelines</a:t>
                      </a:r>
                    </a:p>
                    <a:p>
                      <a:r>
                        <a:rPr lang="en-US" sz="1400" dirty="0" smtClean="0"/>
                        <a:t>Scenic easements</a:t>
                      </a:r>
                      <a:endParaRPr lang="en-US" sz="1400" dirty="0"/>
                    </a:p>
                  </a:txBody>
                  <a:tcPr/>
                </a:tc>
                <a:extLst>
                  <a:ext uri="{0D108BD9-81ED-4DB2-BD59-A6C34878D82A}">
                    <a16:rowId xmlns:a16="http://schemas.microsoft.com/office/drawing/2014/main" val="10003"/>
                  </a:ext>
                </a:extLst>
              </a:tr>
              <a:tr h="370840">
                <a:tc>
                  <a:txBody>
                    <a:bodyPr/>
                    <a:lstStyle/>
                    <a:p>
                      <a:pPr algn="ctr"/>
                      <a:r>
                        <a:rPr lang="en-US" sz="1800" b="1" dirty="0" smtClean="0"/>
                        <a:t>50%</a:t>
                      </a:r>
                      <a:endParaRPr lang="en-US" sz="1800" b="1" dirty="0"/>
                    </a:p>
                  </a:txBody>
                  <a:tcPr anchor="ctr"/>
                </a:tc>
                <a:tc>
                  <a:txBody>
                    <a:bodyPr/>
                    <a:lstStyle/>
                    <a:p>
                      <a:r>
                        <a:rPr lang="en-US" sz="1400" dirty="0" smtClean="0"/>
                        <a:t>Balanced use by both owner and easement holder</a:t>
                      </a:r>
                      <a:endParaRPr lang="en-US" sz="1400" dirty="0"/>
                    </a:p>
                  </a:txBody>
                  <a:tcPr anchor="ctr"/>
                </a:tc>
                <a:tc>
                  <a:txBody>
                    <a:bodyPr/>
                    <a:lstStyle/>
                    <a:p>
                      <a:r>
                        <a:rPr lang="en-US" sz="1400" dirty="0" smtClean="0"/>
                        <a:t>Water or sewer lines</a:t>
                      </a:r>
                    </a:p>
                    <a:p>
                      <a:r>
                        <a:rPr lang="en-US" sz="1400" dirty="0" smtClean="0"/>
                        <a:t>Cable line</a:t>
                      </a:r>
                    </a:p>
                    <a:p>
                      <a:r>
                        <a:rPr lang="en-US" sz="1400" dirty="0" smtClean="0"/>
                        <a:t>Telecommunications</a:t>
                      </a:r>
                      <a:endParaRPr lang="en-US" sz="1400" dirty="0"/>
                    </a:p>
                  </a:txBody>
                  <a:tcPr/>
                </a:tc>
                <a:extLst>
                  <a:ext uri="{0D108BD9-81ED-4DB2-BD59-A6C34878D82A}">
                    <a16:rowId xmlns:a16="http://schemas.microsoft.com/office/drawing/2014/main" val="10004"/>
                  </a:ext>
                </a:extLst>
              </a:tr>
              <a:tr h="370840">
                <a:tc>
                  <a:txBody>
                    <a:bodyPr/>
                    <a:lstStyle/>
                    <a:p>
                      <a:pPr algn="ctr"/>
                      <a:r>
                        <a:rPr lang="en-US" sz="1800" b="1" dirty="0" smtClean="0"/>
                        <a:t>26% - 49%</a:t>
                      </a:r>
                      <a:endParaRPr lang="en-US" sz="1800" b="1" dirty="0"/>
                    </a:p>
                  </a:txBody>
                  <a:tcPr anchor="ctr"/>
                </a:tc>
                <a:tc>
                  <a:txBody>
                    <a:bodyPr/>
                    <a:lstStyle/>
                    <a:p>
                      <a:r>
                        <a:rPr lang="en-US" sz="1400" dirty="0" smtClean="0"/>
                        <a:t>Location along a property line, location across non usable land area</a:t>
                      </a:r>
                      <a:endParaRPr lang="en-US" sz="1400" dirty="0"/>
                    </a:p>
                  </a:txBody>
                  <a:tcPr anchor="ctr"/>
                </a:tc>
                <a:tc>
                  <a:txBody>
                    <a:bodyPr/>
                    <a:lstStyle/>
                    <a:p>
                      <a:r>
                        <a:rPr lang="en-US" sz="1400" dirty="0" smtClean="0"/>
                        <a:t>Water or sewer line</a:t>
                      </a:r>
                    </a:p>
                    <a:p>
                      <a:r>
                        <a:rPr lang="en-US" sz="1400" dirty="0" smtClean="0"/>
                        <a:t>Cable lines</a:t>
                      </a:r>
                      <a:endParaRPr lang="en-US" sz="1400" dirty="0"/>
                    </a:p>
                  </a:txBody>
                  <a:tcPr/>
                </a:tc>
                <a:extLst>
                  <a:ext uri="{0D108BD9-81ED-4DB2-BD59-A6C34878D82A}">
                    <a16:rowId xmlns:a16="http://schemas.microsoft.com/office/drawing/2014/main" val="10005"/>
                  </a:ext>
                </a:extLst>
              </a:tr>
              <a:tr h="370840">
                <a:tc>
                  <a:txBody>
                    <a:bodyPr/>
                    <a:lstStyle/>
                    <a:p>
                      <a:pPr algn="ctr"/>
                      <a:r>
                        <a:rPr lang="en-US" sz="1800" b="1" dirty="0" smtClean="0"/>
                        <a:t>11% - 25%</a:t>
                      </a:r>
                      <a:endParaRPr lang="en-US" sz="1800" b="1" dirty="0"/>
                    </a:p>
                  </a:txBody>
                  <a:tcPr anchor="ctr"/>
                </a:tc>
                <a:tc>
                  <a:txBody>
                    <a:bodyPr/>
                    <a:lstStyle/>
                    <a:p>
                      <a:r>
                        <a:rPr lang="en-US" sz="1400" dirty="0" smtClean="0"/>
                        <a:t>Subsurface or air rights that</a:t>
                      </a:r>
                      <a:r>
                        <a:rPr lang="en-US" sz="1400" baseline="0" dirty="0" smtClean="0"/>
                        <a:t> </a:t>
                      </a:r>
                      <a:r>
                        <a:rPr lang="en-US" sz="1400" dirty="0" smtClean="0"/>
                        <a:t>have minimal effect on use and utility</a:t>
                      </a:r>
                    </a:p>
                    <a:p>
                      <a:r>
                        <a:rPr lang="en-US" sz="1400" dirty="0" smtClean="0"/>
                        <a:t>Location with a setback</a:t>
                      </a:r>
                      <a:endParaRPr lang="en-US" sz="1400" dirty="0"/>
                    </a:p>
                  </a:txBody>
                  <a:tcPr anchor="ctr"/>
                </a:tc>
                <a:tc>
                  <a:txBody>
                    <a:bodyPr/>
                    <a:lstStyle/>
                    <a:p>
                      <a:r>
                        <a:rPr lang="en-US" sz="1400" dirty="0" smtClean="0"/>
                        <a:t>Air rights</a:t>
                      </a:r>
                    </a:p>
                    <a:p>
                      <a:r>
                        <a:rPr lang="en-US" sz="1400" dirty="0" smtClean="0"/>
                        <a:t>Water or sewer line</a:t>
                      </a:r>
                      <a:endParaRPr lang="en-US" sz="1400" dirty="0"/>
                    </a:p>
                  </a:txBody>
                  <a:tcPr/>
                </a:tc>
                <a:extLst>
                  <a:ext uri="{0D108BD9-81ED-4DB2-BD59-A6C34878D82A}">
                    <a16:rowId xmlns:a16="http://schemas.microsoft.com/office/drawing/2014/main" val="10006"/>
                  </a:ext>
                </a:extLst>
              </a:tr>
              <a:tr h="370840">
                <a:tc>
                  <a:txBody>
                    <a:bodyPr/>
                    <a:lstStyle/>
                    <a:p>
                      <a:pPr algn="ctr"/>
                      <a:r>
                        <a:rPr lang="en-US" sz="1800" b="1" dirty="0" smtClean="0"/>
                        <a:t>0% - 10%</a:t>
                      </a:r>
                      <a:endParaRPr lang="en-US" sz="1800" b="1" dirty="0"/>
                    </a:p>
                  </a:txBody>
                  <a:tcPr anchor="ctr"/>
                </a:tc>
                <a:tc>
                  <a:txBody>
                    <a:bodyPr/>
                    <a:lstStyle/>
                    <a:p>
                      <a:r>
                        <a:rPr lang="en-US" sz="1400" dirty="0" smtClean="0"/>
                        <a:t>Nominal effect on use and utility</a:t>
                      </a:r>
                      <a:endParaRPr lang="en-US" sz="1400" dirty="0"/>
                    </a:p>
                  </a:txBody>
                  <a:tcPr anchor="ctr"/>
                </a:tc>
                <a:tc>
                  <a:txBody>
                    <a:bodyPr/>
                    <a:lstStyle/>
                    <a:p>
                      <a:r>
                        <a:rPr lang="en-US" sz="1400" dirty="0" smtClean="0"/>
                        <a:t>Small subsurface easement</a:t>
                      </a:r>
                      <a:endParaRPr lang="en-US" sz="1400"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9357266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Most Injurious Use</a:t>
            </a:r>
            <a:endParaRPr lang="en-US" dirty="0"/>
          </a:p>
        </p:txBody>
      </p:sp>
      <p:sp>
        <p:nvSpPr>
          <p:cNvPr id="3" name="Content Placeholder 2"/>
          <p:cNvSpPr>
            <a:spLocks noGrp="1"/>
          </p:cNvSpPr>
          <p:nvPr>
            <p:ph idx="1"/>
          </p:nvPr>
        </p:nvSpPr>
        <p:spPr/>
        <p:txBody>
          <a:bodyPr/>
          <a:lstStyle/>
          <a:p>
            <a:r>
              <a:rPr lang="en-US" dirty="0" smtClean="0"/>
              <a:t>Courts across the United States have held that the proper consideration in assessing damages is the rights acquired, not what the </a:t>
            </a:r>
            <a:r>
              <a:rPr lang="en-US" dirty="0" err="1" smtClean="0"/>
              <a:t>condemnor</a:t>
            </a:r>
            <a:r>
              <a:rPr lang="en-US" dirty="0" smtClean="0"/>
              <a:t> intends to do with those rights. </a:t>
            </a:r>
          </a:p>
          <a:p>
            <a:pPr lvl="1"/>
            <a:r>
              <a:rPr lang="en-US" sz="2000" dirty="0" err="1" smtClean="0"/>
              <a:t>Condemnor</a:t>
            </a:r>
            <a:r>
              <a:rPr lang="en-US" sz="2000" dirty="0" smtClean="0"/>
              <a:t> cannot condemn the right to flood one’s land at any time and then escape damages by claiming that floods will occur only every fifty years. </a:t>
            </a:r>
          </a:p>
          <a:p>
            <a:pPr lvl="1"/>
            <a:r>
              <a:rPr lang="en-US" sz="2000" dirty="0" err="1" smtClean="0"/>
              <a:t>Condemnor</a:t>
            </a:r>
            <a:r>
              <a:rPr lang="en-US" sz="2000" dirty="0" smtClean="0"/>
              <a:t> cannot condemn all rights of access to and from a property and then escape payment of damages by claiming that it will allow the property owner to continue to access the property to the extent that doing so does not interfere with the </a:t>
            </a:r>
            <a:r>
              <a:rPr lang="en-US" sz="2000" dirty="0" err="1" smtClean="0"/>
              <a:t>condemnor’s</a:t>
            </a:r>
            <a:r>
              <a:rPr lang="en-US" sz="2000" dirty="0" smtClean="0"/>
              <a:t> use of the land taken. </a:t>
            </a:r>
            <a:br>
              <a:rPr lang="en-US" sz="2000" dirty="0" smtClean="0"/>
            </a:br>
            <a:endParaRPr lang="en-US" sz="2000" dirty="0" smtClean="0"/>
          </a:p>
          <a:p>
            <a:pPr marL="1033463" indent="-228600"/>
            <a:r>
              <a:rPr lang="en-US" sz="1800" b="0" i="1" dirty="0" smtClean="0"/>
              <a:t>See Nichols on Eminent Domain, Ch. G1B, §G1B.01 </a:t>
            </a:r>
            <a:br>
              <a:rPr lang="en-US" sz="1800" b="0" i="1" dirty="0" smtClean="0"/>
            </a:br>
            <a:r>
              <a:rPr lang="en-US" sz="1800" b="0" i="1" dirty="0" smtClean="0"/>
              <a:t>(Matthew Bender, 3rd ed.).</a:t>
            </a:r>
            <a:endParaRPr lang="en-US" sz="1800" b="0" i="1" dirty="0"/>
          </a:p>
        </p:txBody>
      </p:sp>
    </p:spTree>
    <p:extLst>
      <p:ext uri="{BB962C8B-B14F-4D97-AF65-F5344CB8AC3E}">
        <p14:creationId xmlns:p14="http://schemas.microsoft.com/office/powerpoint/2010/main" val="4234541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34058" b="24493"/>
          <a:stretch/>
        </p:blipFill>
        <p:spPr>
          <a:xfrm>
            <a:off x="3810000" y="3810000"/>
            <a:ext cx="4800600" cy="1989814"/>
          </a:xfrm>
          <a:prstGeom prst="rect">
            <a:avLst/>
          </a:prstGeom>
        </p:spPr>
      </p:pic>
      <p:sp>
        <p:nvSpPr>
          <p:cNvPr id="2" name="Title 1"/>
          <p:cNvSpPr>
            <a:spLocks noGrp="1"/>
          </p:cNvSpPr>
          <p:nvPr>
            <p:ph type="title"/>
          </p:nvPr>
        </p:nvSpPr>
        <p:spPr/>
        <p:txBody>
          <a:bodyPr/>
          <a:lstStyle/>
          <a:p>
            <a:r>
              <a:rPr lang="en-US" smtClean="0"/>
              <a:t>Most Injurious Use – Limitations?</a:t>
            </a:r>
            <a:endParaRPr lang="en-US" dirty="0"/>
          </a:p>
        </p:txBody>
      </p:sp>
      <p:sp>
        <p:nvSpPr>
          <p:cNvPr id="3" name="Content Placeholder 2"/>
          <p:cNvSpPr>
            <a:spLocks noGrp="1"/>
          </p:cNvSpPr>
          <p:nvPr>
            <p:ph idx="1"/>
          </p:nvPr>
        </p:nvSpPr>
        <p:spPr/>
        <p:txBody>
          <a:bodyPr/>
          <a:lstStyle/>
          <a:p>
            <a:r>
              <a:rPr lang="en-US" smtClean="0"/>
              <a:t>Privileges to use property are not considered in condemnation (permissive and subject to revocation)</a:t>
            </a:r>
          </a:p>
          <a:p>
            <a:r>
              <a:rPr lang="en-US" smtClean="0"/>
              <a:t>Possible future abandonment not considered</a:t>
            </a:r>
            <a:endParaRPr lang="en-US" dirty="0"/>
          </a:p>
        </p:txBody>
      </p:sp>
    </p:spTree>
    <p:extLst>
      <p:ext uri="{BB962C8B-B14F-4D97-AF65-F5344CB8AC3E}">
        <p14:creationId xmlns:p14="http://schemas.microsoft.com/office/powerpoint/2010/main" val="37699148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a:xfrm>
            <a:off x="457200" y="274638"/>
            <a:ext cx="8915400" cy="944562"/>
          </a:xfrm>
        </p:spPr>
        <p:txBody>
          <a:bodyPr/>
          <a:lstStyle/>
          <a:p>
            <a:r>
              <a:rPr lang="en-US" altLang="en-US" dirty="0" smtClean="0"/>
              <a:t>Valuing the Impact of Existing Easements in Property Being Acquired</a:t>
            </a:r>
          </a:p>
        </p:txBody>
      </p:sp>
      <p:sp>
        <p:nvSpPr>
          <p:cNvPr id="90115" name="Content Placeholder 2"/>
          <p:cNvSpPr>
            <a:spLocks noGrp="1"/>
          </p:cNvSpPr>
          <p:nvPr>
            <p:ph idx="1"/>
          </p:nvPr>
        </p:nvSpPr>
        <p:spPr/>
        <p:txBody>
          <a:bodyPr/>
          <a:lstStyle/>
          <a:p>
            <a:r>
              <a:rPr lang="en-US" sz="2400" dirty="0" smtClean="0"/>
              <a:t>Does the existing easement actually create a burden?</a:t>
            </a:r>
            <a:endParaRPr lang="en-US" sz="2400" dirty="0"/>
          </a:p>
          <a:p>
            <a:pPr marL="962025" lvl="1" indent="-457200"/>
            <a:r>
              <a:rPr lang="en-US" dirty="0" smtClean="0"/>
              <a:t>Could it be a benefit?</a:t>
            </a:r>
          </a:p>
          <a:p>
            <a:r>
              <a:rPr lang="en-US" sz="2400" dirty="0" smtClean="0"/>
              <a:t>The “undivided fee” rule and whether an agency should even get to talk about the impact of an existing easement on value.</a:t>
            </a:r>
          </a:p>
          <a:p>
            <a:pPr marL="962025" lvl="1" indent="-457200"/>
            <a:r>
              <a:rPr lang="en-US" dirty="0" smtClean="0"/>
              <a:t>Impact of an owner’s ability to potentially negotiate with an easement holder to relocate or remove an easement.</a:t>
            </a:r>
          </a:p>
          <a:p>
            <a:r>
              <a:rPr lang="en-US" sz="2400" dirty="0" smtClean="0"/>
              <a:t>Impact of an existing easement on </a:t>
            </a:r>
            <a:r>
              <a:rPr lang="en-US" sz="2400" dirty="0" err="1" smtClean="0"/>
              <a:t>developability</a:t>
            </a:r>
            <a:r>
              <a:rPr lang="en-US" sz="2400" dirty="0" smtClean="0"/>
              <a:t> of a property, e.g., setbacks, FAR, etc.  Zones of value?</a:t>
            </a:r>
          </a:p>
          <a:p>
            <a:r>
              <a:rPr lang="en-US" sz="2400" dirty="0" smtClean="0"/>
              <a:t>Existence of “comps?”  Again, how would one find them?</a:t>
            </a:r>
            <a:endParaRPr lang="en-US" altLang="en-US" sz="2400" dirty="0" smtClean="0"/>
          </a:p>
        </p:txBody>
      </p:sp>
    </p:spTree>
    <p:extLst>
      <p:ext uri="{BB962C8B-B14F-4D97-AF65-F5344CB8AC3E}">
        <p14:creationId xmlns:p14="http://schemas.microsoft.com/office/powerpoint/2010/main" val="554513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1800" y="4191000"/>
            <a:ext cx="6172200" cy="2532360"/>
          </a:xfrm>
          <a:prstGeom prst="rect">
            <a:avLst/>
          </a:prstGeom>
        </p:spPr>
      </p:pic>
      <p:sp>
        <p:nvSpPr>
          <p:cNvPr id="2" name="Title 1"/>
          <p:cNvSpPr>
            <a:spLocks noGrp="1"/>
          </p:cNvSpPr>
          <p:nvPr>
            <p:ph type="title"/>
          </p:nvPr>
        </p:nvSpPr>
        <p:spPr/>
        <p:txBody>
          <a:bodyPr/>
          <a:lstStyle/>
          <a:p>
            <a:r>
              <a:rPr lang="en-US" dirty="0" smtClean="0"/>
              <a:t>Double Easements – </a:t>
            </a:r>
            <a:br>
              <a:rPr lang="en-US" dirty="0" smtClean="0"/>
            </a:br>
            <a:r>
              <a:rPr lang="en-US" dirty="0" smtClean="0"/>
              <a:t>General Approach </a:t>
            </a:r>
            <a:endParaRPr lang="en-US" dirty="0"/>
          </a:p>
        </p:txBody>
      </p:sp>
      <p:sp>
        <p:nvSpPr>
          <p:cNvPr id="3" name="Content Placeholder 2"/>
          <p:cNvSpPr>
            <a:spLocks noGrp="1"/>
          </p:cNvSpPr>
          <p:nvPr>
            <p:ph idx="1"/>
          </p:nvPr>
        </p:nvSpPr>
        <p:spPr/>
        <p:txBody>
          <a:bodyPr/>
          <a:lstStyle/>
          <a:p>
            <a:r>
              <a:rPr lang="en-US" smtClean="0"/>
              <a:t>Compensation calculated by determining difference between the value of the fee as burdened by the first easement and the value of the fee as burdened by both easements.  </a:t>
            </a:r>
          </a:p>
          <a:p>
            <a:r>
              <a:rPr lang="en-US" smtClean="0"/>
              <a:t>Fee owner may not insist on application of the undivided fee rule.</a:t>
            </a:r>
            <a:endParaRPr lang="en-US" dirty="0" smtClean="0"/>
          </a:p>
        </p:txBody>
      </p:sp>
    </p:spTree>
    <p:extLst>
      <p:ext uri="{BB962C8B-B14F-4D97-AF65-F5344CB8AC3E}">
        <p14:creationId xmlns:p14="http://schemas.microsoft.com/office/powerpoint/2010/main" val="503069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266825"/>
            <a:ext cx="7772400" cy="5438775"/>
          </a:xfrm>
          <a:prstGeom prst="rect">
            <a:avLst/>
          </a:prstGeom>
        </p:spPr>
      </p:pic>
      <p:sp>
        <p:nvSpPr>
          <p:cNvPr id="3" name="Title 2"/>
          <p:cNvSpPr>
            <a:spLocks noGrp="1"/>
          </p:cNvSpPr>
          <p:nvPr>
            <p:ph type="title"/>
          </p:nvPr>
        </p:nvSpPr>
        <p:spPr/>
        <p:txBody>
          <a:bodyPr/>
          <a:lstStyle/>
          <a:p>
            <a:pPr algn="ctr"/>
            <a:r>
              <a:rPr lang="en-US" dirty="0" smtClean="0">
                <a:latin typeface="Comic Sans MS" panose="030F0702030302020204" pitchFamily="66" charset="0"/>
              </a:rPr>
              <a:t>“At the time we bought it, I didn’t know what an ‘easement’ was!”</a:t>
            </a:r>
            <a:endParaRPr lang="en-US" dirty="0">
              <a:latin typeface="Comic Sans MS" panose="030F0702030302020204" pitchFamily="66" charset="0"/>
            </a:endParaRPr>
          </a:p>
        </p:txBody>
      </p:sp>
    </p:spTree>
    <p:extLst>
      <p:ext uri="{BB962C8B-B14F-4D97-AF65-F5344CB8AC3E}">
        <p14:creationId xmlns:p14="http://schemas.microsoft.com/office/powerpoint/2010/main" val="1538285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Access Easement Example</a:t>
            </a:r>
            <a:endParaRPr lang="en-US"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457200" y="1898400"/>
            <a:ext cx="8534400" cy="3899399"/>
          </a:xfrm>
        </p:spPr>
      </p:pic>
    </p:spTree>
    <p:extLst>
      <p:ext uri="{BB962C8B-B14F-4D97-AF65-F5344CB8AC3E}">
        <p14:creationId xmlns:p14="http://schemas.microsoft.com/office/powerpoint/2010/main" val="10469605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0" y="4038600"/>
            <a:ext cx="3422904" cy="2033016"/>
          </a:xfrm>
          <a:prstGeom prst="rect">
            <a:avLst/>
          </a:prstGeom>
        </p:spPr>
      </p:pic>
      <p:sp>
        <p:nvSpPr>
          <p:cNvPr id="2" name="Title 1"/>
          <p:cNvSpPr>
            <a:spLocks noGrp="1"/>
          </p:cNvSpPr>
          <p:nvPr>
            <p:ph type="title"/>
          </p:nvPr>
        </p:nvSpPr>
        <p:spPr/>
        <p:txBody>
          <a:bodyPr/>
          <a:lstStyle/>
          <a:p>
            <a:r>
              <a:rPr lang="en-US" smtClean="0"/>
              <a:t>Access Easement Valuation</a:t>
            </a:r>
            <a:endParaRPr lang="en-US" dirty="0"/>
          </a:p>
        </p:txBody>
      </p:sp>
      <p:sp>
        <p:nvSpPr>
          <p:cNvPr id="3" name="Content Placeholder 2"/>
          <p:cNvSpPr>
            <a:spLocks noGrp="1"/>
          </p:cNvSpPr>
          <p:nvPr>
            <p:ph idx="1"/>
          </p:nvPr>
        </p:nvSpPr>
        <p:spPr/>
        <p:txBody>
          <a:bodyPr/>
          <a:lstStyle/>
          <a:p>
            <a:r>
              <a:rPr lang="en-US" dirty="0" smtClean="0"/>
              <a:t>How to value underlying land area?</a:t>
            </a:r>
          </a:p>
          <a:p>
            <a:r>
              <a:rPr lang="en-US" dirty="0" smtClean="0"/>
              <a:t>What % of value to apply for easement rights?</a:t>
            </a:r>
          </a:p>
          <a:p>
            <a:r>
              <a:rPr lang="en-US" dirty="0" smtClean="0"/>
              <a:t>Considerations?</a:t>
            </a:r>
          </a:p>
          <a:p>
            <a:pPr lvl="1"/>
            <a:r>
              <a:rPr lang="en-US" dirty="0" smtClean="0"/>
              <a:t>Area has little contributory value to HOA </a:t>
            </a:r>
          </a:p>
          <a:p>
            <a:pPr lvl="1"/>
            <a:r>
              <a:rPr lang="en-US" dirty="0" smtClean="0"/>
              <a:t>Minimal interference with existing use (used as walking trail, but that area will remain)</a:t>
            </a:r>
          </a:p>
          <a:p>
            <a:pPr lvl="1"/>
            <a:r>
              <a:rPr lang="en-US" dirty="0" smtClean="0"/>
              <a:t>Subject to existing conservation</a:t>
            </a:r>
            <a:br>
              <a:rPr lang="en-US" dirty="0" smtClean="0"/>
            </a:br>
            <a:r>
              <a:rPr lang="en-US" dirty="0" smtClean="0"/>
              <a:t>easement, open to public</a:t>
            </a:r>
          </a:p>
          <a:p>
            <a:endParaRPr lang="en-US" dirty="0"/>
          </a:p>
        </p:txBody>
      </p:sp>
    </p:spTree>
    <p:extLst>
      <p:ext uri="{BB962C8B-B14F-4D97-AF65-F5344CB8AC3E}">
        <p14:creationId xmlns:p14="http://schemas.microsoft.com/office/powerpoint/2010/main" val="29808636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r>
              <a:rPr lang="en-US" altLang="en-US" dirty="0" smtClean="0"/>
              <a:t>Introductions</a:t>
            </a:r>
          </a:p>
        </p:txBody>
      </p:sp>
      <p:sp>
        <p:nvSpPr>
          <p:cNvPr id="90115" name="Content Placeholder 2"/>
          <p:cNvSpPr>
            <a:spLocks noGrp="1"/>
          </p:cNvSpPr>
          <p:nvPr>
            <p:ph idx="1"/>
          </p:nvPr>
        </p:nvSpPr>
        <p:spPr>
          <a:xfrm>
            <a:off x="457200" y="1447800"/>
            <a:ext cx="8686800" cy="4800600"/>
          </a:xfrm>
        </p:spPr>
        <p:txBody>
          <a:bodyPr/>
          <a:lstStyle/>
          <a:p>
            <a:pPr lvl="0"/>
            <a:r>
              <a:rPr lang="en-US" altLang="en-US" sz="3200" dirty="0" smtClean="0"/>
              <a:t>Brad Kuhn</a:t>
            </a:r>
          </a:p>
          <a:p>
            <a:pPr lvl="0"/>
            <a:endParaRPr lang="en-US" altLang="en-US" sz="3200" dirty="0" smtClean="0"/>
          </a:p>
          <a:p>
            <a:pPr lvl="0"/>
            <a:endParaRPr lang="en-US" altLang="en-US" sz="3200" dirty="0" smtClean="0"/>
          </a:p>
          <a:p>
            <a:pPr lvl="0"/>
            <a:r>
              <a:rPr lang="en-US" altLang="en-US" sz="3200" dirty="0" smtClean="0"/>
              <a:t>Rick </a:t>
            </a:r>
            <a:r>
              <a:rPr lang="en-US" altLang="en-US" sz="3200" dirty="0" err="1" smtClean="0"/>
              <a:t>Friess</a:t>
            </a:r>
            <a:endParaRPr lang="en-US" altLang="en-US" sz="3200" dirty="0" smtClean="0"/>
          </a:p>
          <a:p>
            <a:pPr lvl="0"/>
            <a:endParaRPr lang="en-US" altLang="en-US" sz="3200" b="0" dirty="0" smtClean="0"/>
          </a:p>
          <a:p>
            <a:pPr lvl="0"/>
            <a:endParaRPr lang="en-US" altLang="en-US" sz="3200" dirty="0" smtClean="0"/>
          </a:p>
          <a:p>
            <a:pPr lvl="0"/>
            <a:r>
              <a:rPr lang="en-US" altLang="en-US" sz="3200" dirty="0" smtClean="0"/>
              <a:t>Kevin “Captain Pumpkin” Donahue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3812567"/>
            <a:ext cx="2697480" cy="337185"/>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5570856"/>
            <a:ext cx="2590800" cy="55459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1992863"/>
            <a:ext cx="2697480" cy="369337"/>
          </a:xfrm>
          <a:prstGeom prst="rect">
            <a:avLst/>
          </a:prstGeom>
        </p:spPr>
      </p:pic>
    </p:spTree>
    <p:extLst>
      <p:ext uri="{BB962C8B-B14F-4D97-AF65-F5344CB8AC3E}">
        <p14:creationId xmlns:p14="http://schemas.microsoft.com/office/powerpoint/2010/main" val="15904657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Slope Easement Example</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1000" y="1828800"/>
            <a:ext cx="4129974" cy="3048000"/>
          </a:xfrm>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7652" y="1828800"/>
            <a:ext cx="4298344"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7649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Slope Easement Valuation</a:t>
            </a:r>
            <a:endParaRPr lang="en-US" dirty="0"/>
          </a:p>
        </p:txBody>
      </p:sp>
      <p:sp>
        <p:nvSpPr>
          <p:cNvPr id="5" name="Content Placeholder 4"/>
          <p:cNvSpPr>
            <a:spLocks noGrp="1"/>
          </p:cNvSpPr>
          <p:nvPr>
            <p:ph idx="1"/>
          </p:nvPr>
        </p:nvSpPr>
        <p:spPr/>
        <p:txBody>
          <a:bodyPr/>
          <a:lstStyle/>
          <a:p>
            <a:r>
              <a:rPr lang="en-US" smtClean="0"/>
              <a:t>How to value underlying land area?</a:t>
            </a:r>
          </a:p>
          <a:p>
            <a:r>
              <a:rPr lang="en-US" smtClean="0"/>
              <a:t>What % of value to apply for easement rights?</a:t>
            </a:r>
          </a:p>
          <a:p>
            <a:r>
              <a:rPr lang="en-US" smtClean="0"/>
              <a:t>Considerations?</a:t>
            </a:r>
          </a:p>
          <a:p>
            <a:pPr lvl="1"/>
            <a:r>
              <a:rPr lang="en-US" smtClean="0"/>
              <a:t>Area has little contributory value</a:t>
            </a:r>
          </a:p>
          <a:p>
            <a:pPr lvl="1"/>
            <a:r>
              <a:rPr lang="en-US" smtClean="0"/>
              <a:t>No interference with existing use or HBU</a:t>
            </a:r>
          </a:p>
          <a:p>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0" y="4038600"/>
            <a:ext cx="3422904" cy="2033016"/>
          </a:xfrm>
          <a:prstGeom prst="rect">
            <a:avLst/>
          </a:prstGeom>
        </p:spPr>
      </p:pic>
    </p:spTree>
    <p:extLst>
      <p:ext uri="{BB962C8B-B14F-4D97-AF65-F5344CB8AC3E}">
        <p14:creationId xmlns:p14="http://schemas.microsoft.com/office/powerpoint/2010/main" val="1759205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lstStyle/>
          <a:p>
            <a:r>
              <a:rPr lang="en-US" altLang="en-US" dirty="0" smtClean="0"/>
              <a:t>TCE Valuation Concepts</a:t>
            </a:r>
          </a:p>
        </p:txBody>
      </p:sp>
      <p:sp>
        <p:nvSpPr>
          <p:cNvPr id="3" name="Content Placeholder 2"/>
          <p:cNvSpPr>
            <a:spLocks noGrp="1"/>
          </p:cNvSpPr>
          <p:nvPr>
            <p:ph idx="1"/>
          </p:nvPr>
        </p:nvSpPr>
        <p:spPr/>
        <p:txBody>
          <a:bodyPr/>
          <a:lstStyle/>
          <a:p>
            <a:r>
              <a:rPr lang="en-US" altLang="en-US" smtClean="0"/>
              <a:t>Fair Market Value requires value based on highest and best use</a:t>
            </a:r>
          </a:p>
          <a:p>
            <a:r>
              <a:rPr lang="en-US" altLang="en-US" smtClean="0"/>
              <a:t>TCE typically valued based on fair rental value or loss of use.</a:t>
            </a:r>
            <a:endParaRPr lang="en-US" altLang="en-US" dirty="0" smtClean="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3886200"/>
            <a:ext cx="3575304" cy="2383536"/>
          </a:xfrm>
          <a:prstGeom prst="rect">
            <a:avLst/>
          </a:prstGeom>
        </p:spPr>
      </p:pic>
    </p:spTree>
    <p:extLst>
      <p:ext uri="{BB962C8B-B14F-4D97-AF65-F5344CB8AC3E}">
        <p14:creationId xmlns:p14="http://schemas.microsoft.com/office/powerpoint/2010/main" val="21927015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Temporary Severance Damages?</a:t>
            </a:r>
            <a:endParaRPr lang="en-US" dirty="0"/>
          </a:p>
        </p:txBody>
      </p:sp>
      <p:sp>
        <p:nvSpPr>
          <p:cNvPr id="3" name="Content Placeholder 2"/>
          <p:cNvSpPr>
            <a:spLocks noGrp="1"/>
          </p:cNvSpPr>
          <p:nvPr>
            <p:ph idx="1"/>
          </p:nvPr>
        </p:nvSpPr>
        <p:spPr/>
        <p:txBody>
          <a:bodyPr/>
          <a:lstStyle/>
          <a:p>
            <a:r>
              <a:rPr lang="en-US" smtClean="0"/>
              <a:t>Can a TCE result in compensable temporary severance damages?</a:t>
            </a:r>
          </a:p>
          <a:p>
            <a:r>
              <a:rPr lang="en-US" smtClean="0"/>
              <a:t>It may depend on actual intended use.</a:t>
            </a:r>
          </a:p>
          <a:p>
            <a:r>
              <a:rPr lang="en-US" smtClean="0"/>
              <a:t>Other jurisdictions look at damages from perspective of hypothetical buyer.</a:t>
            </a:r>
            <a:endParaRPr lang="en-US" dirty="0" smtClean="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3886200"/>
            <a:ext cx="3575304" cy="2383536"/>
          </a:xfrm>
          <a:prstGeom prst="rect">
            <a:avLst/>
          </a:prstGeom>
        </p:spPr>
      </p:pic>
    </p:spTree>
    <p:extLst>
      <p:ext uri="{BB962C8B-B14F-4D97-AF65-F5344CB8AC3E}">
        <p14:creationId xmlns:p14="http://schemas.microsoft.com/office/powerpoint/2010/main" val="1512720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432" t="4381" r="15391"/>
          <a:stretch/>
        </p:blipFill>
        <p:spPr>
          <a:xfrm>
            <a:off x="4692753" y="3048001"/>
            <a:ext cx="4312097" cy="3352800"/>
          </a:xfrm>
          <a:prstGeom prst="rect">
            <a:avLst/>
          </a:prstGeom>
        </p:spPr>
      </p:pic>
      <p:sp>
        <p:nvSpPr>
          <p:cNvPr id="2" name="Title 1"/>
          <p:cNvSpPr>
            <a:spLocks noGrp="1"/>
          </p:cNvSpPr>
          <p:nvPr>
            <p:ph type="title"/>
          </p:nvPr>
        </p:nvSpPr>
        <p:spPr/>
        <p:txBody>
          <a:bodyPr/>
          <a:lstStyle/>
          <a:p>
            <a:r>
              <a:rPr lang="en-US" smtClean="0"/>
              <a:t>TCE Duration</a:t>
            </a:r>
            <a:endParaRPr lang="en-US" dirty="0"/>
          </a:p>
        </p:txBody>
      </p:sp>
      <p:sp>
        <p:nvSpPr>
          <p:cNvPr id="3" name="Content Placeholder 2"/>
          <p:cNvSpPr>
            <a:spLocks noGrp="1"/>
          </p:cNvSpPr>
          <p:nvPr>
            <p:ph idx="1"/>
          </p:nvPr>
        </p:nvSpPr>
        <p:spPr/>
        <p:txBody>
          <a:bodyPr/>
          <a:lstStyle/>
          <a:p>
            <a:r>
              <a:rPr lang="en-US" dirty="0" smtClean="0"/>
              <a:t>Construction commencement date uncertain</a:t>
            </a:r>
          </a:p>
          <a:p>
            <a:r>
              <a:rPr lang="en-US" dirty="0" smtClean="0"/>
              <a:t>When to start?</a:t>
            </a:r>
          </a:p>
          <a:p>
            <a:pPr lvl="1"/>
            <a:r>
              <a:rPr lang="en-US" dirty="0" smtClean="0"/>
              <a:t>Upon providing advance written notice?</a:t>
            </a:r>
          </a:p>
          <a:p>
            <a:pPr lvl="1"/>
            <a:r>
              <a:rPr lang="en-US" dirty="0" smtClean="0"/>
              <a:t>Upon execution of the agreement / OPP?</a:t>
            </a:r>
          </a:p>
          <a:p>
            <a:r>
              <a:rPr lang="en-US" dirty="0" smtClean="0"/>
              <a:t>When to end?</a:t>
            </a:r>
          </a:p>
          <a:p>
            <a:pPr lvl="1"/>
            <a:r>
              <a:rPr lang="en-US" dirty="0" smtClean="0"/>
              <a:t>No deadline or upon </a:t>
            </a:r>
            <a:br>
              <a:rPr lang="en-US" dirty="0" smtClean="0"/>
            </a:br>
            <a:r>
              <a:rPr lang="en-US" dirty="0" smtClean="0"/>
              <a:t>notice of completion?</a:t>
            </a:r>
          </a:p>
          <a:p>
            <a:pPr lvl="1"/>
            <a:r>
              <a:rPr lang="en-US" dirty="0" smtClean="0"/>
              <a:t>Defined date?</a:t>
            </a:r>
          </a:p>
          <a:p>
            <a:r>
              <a:rPr lang="en-US" dirty="0" smtClean="0"/>
              <a:t>Extensions</a:t>
            </a:r>
          </a:p>
          <a:p>
            <a:pPr lvl="1"/>
            <a:endParaRPr lang="en-US" dirty="0"/>
          </a:p>
        </p:txBody>
      </p:sp>
    </p:spTree>
    <p:extLst>
      <p:ext uri="{BB962C8B-B14F-4D97-AF65-F5344CB8AC3E}">
        <p14:creationId xmlns:p14="http://schemas.microsoft.com/office/powerpoint/2010/main" val="2302983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3798" r="23547" b="6586"/>
          <a:stretch/>
        </p:blipFill>
        <p:spPr>
          <a:xfrm>
            <a:off x="5867401" y="19878"/>
            <a:ext cx="3276600" cy="4840357"/>
          </a:xfrm>
          <a:prstGeom prst="rect">
            <a:avLst/>
          </a:prstGeom>
        </p:spPr>
      </p:pic>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609600" y="1981200"/>
            <a:ext cx="8153400" cy="4114800"/>
          </a:xfrm>
        </p:spPr>
        <p:txBody>
          <a:bodyPr/>
          <a:lstStyle/>
          <a:p>
            <a:r>
              <a:rPr lang="en-US" b="1" dirty="0" smtClean="0"/>
              <a:t>Brad Kuhn, Nossaman LLP </a:t>
            </a:r>
            <a:br>
              <a:rPr lang="en-US" b="1" dirty="0" smtClean="0"/>
            </a:br>
            <a:r>
              <a:rPr lang="en-US" b="1" dirty="0" smtClean="0"/>
              <a:t>  </a:t>
            </a:r>
            <a:r>
              <a:rPr lang="en-US" i="1" dirty="0" smtClean="0">
                <a:solidFill>
                  <a:srgbClr val="0070C0"/>
                </a:solidFill>
              </a:rPr>
              <a:t>bkuhn@nossaman.com</a:t>
            </a:r>
            <a:r>
              <a:rPr lang="en-US" dirty="0" smtClean="0"/>
              <a:t/>
            </a:r>
            <a:br>
              <a:rPr lang="en-US" dirty="0" smtClean="0"/>
            </a:br>
            <a:r>
              <a:rPr lang="en-US" dirty="0" smtClean="0"/>
              <a:t>	</a:t>
            </a:r>
          </a:p>
          <a:p>
            <a:r>
              <a:rPr lang="en-US" b="1" dirty="0" smtClean="0"/>
              <a:t>Rick Friess, Allen </a:t>
            </a:r>
            <a:r>
              <a:rPr lang="en-US" b="1" dirty="0" err="1" smtClean="0"/>
              <a:t>Matkins</a:t>
            </a:r>
            <a:r>
              <a:rPr lang="en-US" b="1" dirty="0" smtClean="0"/>
              <a:t> </a:t>
            </a:r>
            <a:br>
              <a:rPr lang="en-US" b="1" dirty="0" smtClean="0"/>
            </a:br>
            <a:r>
              <a:rPr lang="en-US" b="1" i="1" dirty="0" smtClean="0"/>
              <a:t>  </a:t>
            </a:r>
            <a:r>
              <a:rPr lang="en-US" i="1" dirty="0" smtClean="0">
                <a:solidFill>
                  <a:srgbClr val="0070C0"/>
                </a:solidFill>
              </a:rPr>
              <a:t>rfriess@allenmatkins.com</a:t>
            </a:r>
            <a:r>
              <a:rPr lang="en-US" i="1" dirty="0" smtClean="0"/>
              <a:t> </a:t>
            </a:r>
            <a:r>
              <a:rPr lang="en-US" dirty="0" smtClean="0"/>
              <a:t/>
            </a:r>
            <a:br>
              <a:rPr lang="en-US" dirty="0" smtClean="0"/>
            </a:br>
            <a:endParaRPr lang="en-US" dirty="0" smtClean="0"/>
          </a:p>
          <a:p>
            <a:r>
              <a:rPr lang="en-US" b="1" dirty="0" smtClean="0"/>
              <a:t>Kevin Donahue, Cushman &amp; Wakefield    </a:t>
            </a:r>
            <a:br>
              <a:rPr lang="en-US" b="1" dirty="0" smtClean="0"/>
            </a:br>
            <a:r>
              <a:rPr lang="en-US" b="1" smtClean="0"/>
              <a:t>  </a:t>
            </a:r>
            <a:r>
              <a:rPr lang="en-US" i="1" smtClean="0">
                <a:solidFill>
                  <a:srgbClr val="0070C0"/>
                </a:solidFill>
              </a:rPr>
              <a:t>kevin.donahue@cushwake.com</a:t>
            </a:r>
            <a:r>
              <a:rPr lang="en-US" smtClean="0"/>
              <a:t> </a:t>
            </a:r>
            <a:endParaRPr lang="en-US" dirty="0"/>
          </a:p>
        </p:txBody>
      </p:sp>
    </p:spTree>
    <p:extLst>
      <p:ext uri="{BB962C8B-B14F-4D97-AF65-F5344CB8AC3E}">
        <p14:creationId xmlns:p14="http://schemas.microsoft.com/office/powerpoint/2010/main" val="3973512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r>
              <a:rPr lang="en-US" altLang="en-US" dirty="0" smtClean="0"/>
              <a:t>Captain Pumpkin</a:t>
            </a:r>
          </a:p>
        </p:txBody>
      </p:sp>
      <p:sp>
        <p:nvSpPr>
          <p:cNvPr id="3" name="Content Placeholder 2"/>
          <p:cNvSpPr>
            <a:spLocks noGrp="1"/>
          </p:cNvSpPr>
          <p:nvPr>
            <p:ph idx="1"/>
          </p:nvPr>
        </p:nvSpPr>
        <p:spPr/>
        <p:txBody>
          <a:bodyPr/>
          <a:lstStyle/>
          <a:p>
            <a:endParaRPr lang="en-US"/>
          </a:p>
        </p:txBody>
      </p:sp>
      <p:pic>
        <p:nvPicPr>
          <p:cNvPr id="102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068808"/>
            <a:ext cx="6324600" cy="539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0508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r>
              <a:rPr lang="en-US" altLang="en-US" dirty="0" smtClean="0"/>
              <a:t>Captain Pumpkin</a:t>
            </a:r>
          </a:p>
        </p:txBody>
      </p:sp>
      <p:sp>
        <p:nvSpPr>
          <p:cNvPr id="90115" name="Content Placeholder 2"/>
          <p:cNvSpPr>
            <a:spLocks noGrp="1"/>
          </p:cNvSpPr>
          <p:nvPr>
            <p:ph idx="1"/>
          </p:nvPr>
        </p:nvSpPr>
        <p:spPr/>
        <p:txBody>
          <a:bodyPr/>
          <a:lstStyle/>
          <a:p>
            <a:pPr marL="0" lvl="0" indent="0">
              <a:buNone/>
            </a:pPr>
            <a:r>
              <a:rPr lang="en-US" altLang="en-US" dirty="0" smtClean="0"/>
              <a:t>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228600"/>
            <a:ext cx="4495800" cy="5994400"/>
          </a:xfrm>
          <a:prstGeom prst="rect">
            <a:avLst/>
          </a:prstGeom>
        </p:spPr>
      </p:pic>
    </p:spTree>
    <p:extLst>
      <p:ext uri="{BB962C8B-B14F-4D97-AF65-F5344CB8AC3E}">
        <p14:creationId xmlns:p14="http://schemas.microsoft.com/office/powerpoint/2010/main" val="4284080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r>
              <a:rPr lang="en-US" altLang="en-US" dirty="0" smtClean="0"/>
              <a:t>What We are Going to Cover</a:t>
            </a:r>
          </a:p>
        </p:txBody>
      </p:sp>
      <p:sp>
        <p:nvSpPr>
          <p:cNvPr id="90115" name="Content Placeholder 2"/>
          <p:cNvSpPr>
            <a:spLocks noGrp="1"/>
          </p:cNvSpPr>
          <p:nvPr>
            <p:ph idx="1"/>
          </p:nvPr>
        </p:nvSpPr>
        <p:spPr/>
        <p:txBody>
          <a:bodyPr/>
          <a:lstStyle/>
          <a:p>
            <a:pPr marL="514350" lvl="0" indent="-514350">
              <a:buFont typeface="+mj-lt"/>
              <a:buAutoNum type="arabicPeriod"/>
            </a:pPr>
            <a:r>
              <a:rPr lang="en-US" altLang="en-US" dirty="0"/>
              <a:t>General easement concepts and issues.</a:t>
            </a:r>
          </a:p>
          <a:p>
            <a:pPr marL="1019175" lvl="1" indent="-514350">
              <a:buFont typeface="+mj-lt"/>
              <a:buAutoNum type="alphaLcParenR"/>
            </a:pPr>
            <a:r>
              <a:rPr lang="en-US" altLang="en-US" dirty="0"/>
              <a:t>Basic principles. </a:t>
            </a:r>
          </a:p>
          <a:p>
            <a:pPr marL="1019175" lvl="1" indent="-514350">
              <a:buFont typeface="+mj-lt"/>
              <a:buAutoNum type="alphaLcParenR"/>
            </a:pPr>
            <a:r>
              <a:rPr lang="en-US" altLang="en-US" dirty="0"/>
              <a:t>Scope/language of the easement. </a:t>
            </a:r>
          </a:p>
          <a:p>
            <a:pPr marL="1019175" lvl="1" indent="-514350">
              <a:buFont typeface="+mj-lt"/>
              <a:buAutoNum type="alphaLcParenR"/>
            </a:pPr>
            <a:r>
              <a:rPr lang="en-US" altLang="en-US" dirty="0"/>
              <a:t>Existence of "comps?"  How would one find them?</a:t>
            </a:r>
          </a:p>
          <a:p>
            <a:pPr marL="514350" lvl="0" indent="-514350">
              <a:buFont typeface="+mj-lt"/>
              <a:buAutoNum type="arabicPeriod"/>
            </a:pPr>
            <a:r>
              <a:rPr lang="en-US" altLang="en-US" dirty="0"/>
              <a:t>Valuing easements that are being acquired.</a:t>
            </a:r>
          </a:p>
          <a:p>
            <a:pPr marL="514350" lvl="0" indent="-514350">
              <a:buFont typeface="+mj-lt"/>
              <a:buAutoNum type="arabicPeriod"/>
            </a:pPr>
            <a:r>
              <a:rPr lang="en-US" altLang="en-US" dirty="0"/>
              <a:t>Valuing properties already subject to easements</a:t>
            </a:r>
            <a:r>
              <a:rPr lang="en-US" altLang="en-US" dirty="0" smtClean="0"/>
              <a:t>.</a:t>
            </a:r>
            <a:endParaRPr lang="en-US" altLang="en-US" dirty="0"/>
          </a:p>
        </p:txBody>
      </p:sp>
    </p:spTree>
    <p:extLst>
      <p:ext uri="{BB962C8B-B14F-4D97-AF65-F5344CB8AC3E}">
        <p14:creationId xmlns:p14="http://schemas.microsoft.com/office/powerpoint/2010/main" val="39278413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r>
              <a:rPr lang="en-US" altLang="en-US" smtClean="0"/>
              <a:t>What is an Easement?</a:t>
            </a:r>
          </a:p>
        </p:txBody>
      </p:sp>
      <p:sp>
        <p:nvSpPr>
          <p:cNvPr id="90115" name="Content Placeholder 2"/>
          <p:cNvSpPr>
            <a:spLocks noGrp="1"/>
          </p:cNvSpPr>
          <p:nvPr>
            <p:ph idx="1"/>
          </p:nvPr>
        </p:nvSpPr>
        <p:spPr/>
        <p:txBody>
          <a:bodyPr/>
          <a:lstStyle/>
          <a:p>
            <a:r>
              <a:rPr lang="en-US" altLang="en-US" dirty="0" smtClean="0"/>
              <a:t>“An easement is an interest in real property that transfers use, but not ownership, of a portion of an owner’s property.”  </a:t>
            </a:r>
          </a:p>
          <a:p>
            <a:pPr lvl="1"/>
            <a:r>
              <a:rPr lang="en-US" altLang="en-US" sz="2000" b="0" i="1" dirty="0" smtClean="0"/>
              <a:t>The Appraisal of Real Estate, 13th Editi</a:t>
            </a:r>
            <a:r>
              <a:rPr lang="en-US" altLang="en-US" sz="2000" b="0" dirty="0" smtClean="0"/>
              <a:t>on</a:t>
            </a:r>
          </a:p>
          <a:p>
            <a:endParaRPr lang="en-US" altLang="en-US" dirty="0" smtClean="0"/>
          </a:p>
          <a:p>
            <a:r>
              <a:rPr lang="en-US" altLang="en-US" dirty="0" smtClean="0"/>
              <a:t>Fancy way of saying: “</a:t>
            </a:r>
            <a:r>
              <a:rPr lang="en-US" altLang="en-US" i="1" dirty="0" smtClean="0"/>
              <a:t>the legal right to use another’s property for a specific, limited purpose.</a:t>
            </a:r>
            <a:r>
              <a:rPr lang="en-US" altLang="en-US" dirty="0" smtClean="0"/>
              <a:t>”</a:t>
            </a:r>
          </a:p>
          <a:p>
            <a:endParaRPr lang="en-US" altLang="en-US" dirty="0" smtClean="0"/>
          </a:p>
        </p:txBody>
      </p:sp>
    </p:spTree>
    <p:extLst>
      <p:ext uri="{BB962C8B-B14F-4D97-AF65-F5344CB8AC3E}">
        <p14:creationId xmlns:p14="http://schemas.microsoft.com/office/powerpoint/2010/main" val="20214824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Common Types of Easements</a:t>
            </a:r>
            <a:endParaRPr lang="en-US" dirty="0"/>
          </a:p>
        </p:txBody>
      </p:sp>
      <p:sp>
        <p:nvSpPr>
          <p:cNvPr id="3" name="Content Placeholder 2"/>
          <p:cNvSpPr>
            <a:spLocks noGrp="1"/>
          </p:cNvSpPr>
          <p:nvPr>
            <p:ph idx="1"/>
          </p:nvPr>
        </p:nvSpPr>
        <p:spPr>
          <a:xfrm>
            <a:off x="457200" y="1447800"/>
            <a:ext cx="8534400" cy="1752600"/>
          </a:xfrm>
        </p:spPr>
        <p:txBody>
          <a:bodyPr numCol="3"/>
          <a:lstStyle/>
          <a:p>
            <a:r>
              <a:rPr lang="en-US" dirty="0" smtClean="0"/>
              <a:t>Utilities </a:t>
            </a:r>
            <a:r>
              <a:rPr lang="en-US" sz="2400" b="0" dirty="0" smtClean="0"/>
              <a:t>(overhead and underground)</a:t>
            </a:r>
          </a:p>
          <a:p>
            <a:r>
              <a:rPr lang="en-US" dirty="0" smtClean="0"/>
              <a:t>Access </a:t>
            </a:r>
          </a:p>
          <a:p>
            <a:r>
              <a:rPr lang="en-US" dirty="0" smtClean="0"/>
              <a:t>Streets / Highways</a:t>
            </a:r>
          </a:p>
          <a:p>
            <a:r>
              <a:rPr lang="en-US" dirty="0" smtClean="0"/>
              <a:t>Aerial</a:t>
            </a:r>
          </a:p>
          <a:p>
            <a:r>
              <a:rPr lang="en-US" dirty="0" smtClean="0"/>
              <a:t>Others</a:t>
            </a:r>
          </a:p>
          <a:p>
            <a:r>
              <a:rPr lang="en-US" dirty="0" smtClean="0"/>
              <a:t>Temporary</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3784" b="16145"/>
          <a:stretch/>
        </p:blipFill>
        <p:spPr>
          <a:xfrm>
            <a:off x="1371600" y="3048000"/>
            <a:ext cx="7177315" cy="3352800"/>
          </a:xfrm>
          <a:prstGeom prst="rect">
            <a:avLst/>
          </a:prstGeom>
        </p:spPr>
      </p:pic>
    </p:spTree>
    <p:extLst>
      <p:ext uri="{BB962C8B-B14F-4D97-AF65-F5344CB8AC3E}">
        <p14:creationId xmlns:p14="http://schemas.microsoft.com/office/powerpoint/2010/main" val="2945690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r>
              <a:rPr lang="en-US" altLang="en-US" dirty="0" smtClean="0"/>
              <a:t>General Issues and Rules </a:t>
            </a:r>
            <a:br>
              <a:rPr lang="en-US" altLang="en-US" dirty="0" smtClean="0"/>
            </a:br>
            <a:r>
              <a:rPr lang="en-US" altLang="en-US" dirty="0" smtClean="0"/>
              <a:t>in Valuing Easements</a:t>
            </a:r>
          </a:p>
        </p:txBody>
      </p:sp>
      <p:sp>
        <p:nvSpPr>
          <p:cNvPr id="90115" name="Content Placeholder 2"/>
          <p:cNvSpPr>
            <a:spLocks noGrp="1"/>
          </p:cNvSpPr>
          <p:nvPr>
            <p:ph idx="1"/>
          </p:nvPr>
        </p:nvSpPr>
        <p:spPr/>
        <p:txBody>
          <a:bodyPr/>
          <a:lstStyle/>
          <a:p>
            <a:pPr lvl="0"/>
            <a:r>
              <a:rPr lang="en-US" dirty="0" smtClean="0"/>
              <a:t>Fair market value/just compensation. </a:t>
            </a:r>
          </a:p>
          <a:p>
            <a:r>
              <a:rPr lang="en-US" dirty="0" smtClean="0"/>
              <a:t>What part of the bundle of rights is being acquired?</a:t>
            </a:r>
            <a:r>
              <a:rPr lang="en-US" dirty="0"/>
              <a:t> </a:t>
            </a:r>
            <a:r>
              <a:rPr lang="en-US" dirty="0" smtClean="0"/>
              <a:t>Scope of the easement and the easement language.</a:t>
            </a:r>
          </a:p>
          <a:p>
            <a:r>
              <a:rPr lang="en-US" dirty="0" smtClean="0"/>
              <a:t>Existence of "comps?"  How would one find them. Typically, there is a lack of market data.</a:t>
            </a:r>
            <a:endParaRPr lang="en-US" altLang="en-US" dirty="0" smtClean="0"/>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47717"/>
          <a:stretch/>
        </p:blipFill>
        <p:spPr>
          <a:xfrm flipH="1">
            <a:off x="5807434" y="4591877"/>
            <a:ext cx="3346505" cy="2133600"/>
          </a:xfrm>
          <a:prstGeom prst="rect">
            <a:avLst/>
          </a:prstGeom>
        </p:spPr>
      </p:pic>
    </p:spTree>
    <p:extLst>
      <p:ext uri="{BB962C8B-B14F-4D97-AF65-F5344CB8AC3E}">
        <p14:creationId xmlns:p14="http://schemas.microsoft.com/office/powerpoint/2010/main" val="16143342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r>
              <a:rPr lang="en-US" altLang="en-US" smtClean="0"/>
              <a:t>Valuing Easements </a:t>
            </a:r>
            <a:br>
              <a:rPr lang="en-US" altLang="en-US" smtClean="0"/>
            </a:br>
            <a:r>
              <a:rPr lang="en-US" altLang="en-US" smtClean="0"/>
              <a:t>That are Being Acquired</a:t>
            </a:r>
            <a:endParaRPr lang="en-US" altLang="en-US" dirty="0" smtClean="0"/>
          </a:p>
        </p:txBody>
      </p:sp>
      <p:sp>
        <p:nvSpPr>
          <p:cNvPr id="90115" name="Content Placeholder 2"/>
          <p:cNvSpPr>
            <a:spLocks noGrp="1"/>
          </p:cNvSpPr>
          <p:nvPr>
            <p:ph idx="1"/>
          </p:nvPr>
        </p:nvSpPr>
        <p:spPr/>
        <p:txBody>
          <a:bodyPr/>
          <a:lstStyle/>
          <a:p>
            <a:r>
              <a:rPr lang="en-US" dirty="0" smtClean="0"/>
              <a:t>Scope/language of the easement being acquired.</a:t>
            </a:r>
          </a:p>
          <a:p>
            <a:r>
              <a:rPr lang="en-US" dirty="0" smtClean="0"/>
              <a:t>“Most injurious use.”</a:t>
            </a:r>
          </a:p>
          <a:p>
            <a:r>
              <a:rPr lang="en-US" dirty="0" smtClean="0"/>
              <a:t>Impact of an existing easement on </a:t>
            </a:r>
            <a:r>
              <a:rPr lang="en-US" dirty="0" err="1" smtClean="0"/>
              <a:t>developability</a:t>
            </a:r>
            <a:r>
              <a:rPr lang="en-US" dirty="0" smtClean="0"/>
              <a:t> of a property, e.g., setbacks, FAR, etc. (e.g., the City of Del Mar excludes some easement areas when calculating</a:t>
            </a:r>
            <a:r>
              <a:rPr lang="en-US" dirty="0"/>
              <a:t> </a:t>
            </a:r>
            <a:r>
              <a:rPr lang="en-US" dirty="0" smtClean="0"/>
              <a:t>FAR.</a:t>
            </a:r>
          </a:p>
          <a:p>
            <a:r>
              <a:rPr lang="en-US" dirty="0" smtClean="0"/>
              <a:t>Severance damages vs. easement value.</a:t>
            </a:r>
            <a:endParaRPr lang="en-US" altLang="en-US" dirty="0" smtClean="0"/>
          </a:p>
        </p:txBody>
      </p:sp>
    </p:spTree>
    <p:extLst>
      <p:ext uri="{BB962C8B-B14F-4D97-AF65-F5344CB8AC3E}">
        <p14:creationId xmlns:p14="http://schemas.microsoft.com/office/powerpoint/2010/main" val="1981349246"/>
      </p:ext>
    </p:extLst>
  </p:cSld>
  <p:clrMapOvr>
    <a:masterClrMapping/>
  </p:clrMapOvr>
  <p:timing>
    <p:tnLst>
      <p:par>
        <p:cTn id="1" dur="indefinite" restart="never" nodeType="tmRoot"/>
      </p:par>
    </p:tnLst>
  </p:timing>
</p:sld>
</file>

<file path=ppt/theme/theme1.xml><?xml version="1.0" encoding="utf-8"?>
<a:theme xmlns:a="http://schemas.openxmlformats.org/drawingml/2006/main" name="2017 PPT Template">
  <a:themeElements>
    <a:clrScheme name="Custom 8">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008542"/>
      </a:hlink>
      <a:folHlink>
        <a:srgbClr val="008542"/>
      </a:folHlink>
    </a:clrScheme>
    <a:fontScheme name="PPT Template 5_Inf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mplate 5_Inf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mplate 5_Inf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mplate 5_Inf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mplate 5_Inf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mplate 5_Inf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mplate 5_Inf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mplate 5_Inf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mplate 5_Inf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mplate 5_Inf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mplate 5_Inf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mplate 5_Inf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mplate 5_Inf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itlesOfParts>
    <vt:vector size="32" baseType="lpstr">
      <vt:lpstr>Arial</vt:lpstr>
      <vt:lpstr>Arial Black</vt:lpstr>
      <vt:lpstr>Calibri</vt:lpstr>
      <vt:lpstr>Comic Sans MS</vt:lpstr>
      <vt:lpstr>Geneva</vt:lpstr>
      <vt:lpstr>Wingdings</vt:lpstr>
      <vt:lpstr>2017 PPT Template</vt:lpstr>
      <vt:lpstr>Easement Valuation An Oxymoron? Can Easements Actually Be Valued,  Or Are We Throwing Darts?</vt:lpstr>
      <vt:lpstr>Introductions</vt:lpstr>
      <vt:lpstr>Captain Pumpkin</vt:lpstr>
      <vt:lpstr>Captain Pumpkin</vt:lpstr>
      <vt:lpstr>What We are Going to Cover</vt:lpstr>
      <vt:lpstr>What is an Easement?</vt:lpstr>
      <vt:lpstr>Common Types of Easements</vt:lpstr>
      <vt:lpstr>General Issues and Rules  in Valuing Easements</vt:lpstr>
      <vt:lpstr>Valuing Easements  That are Being Acquired</vt:lpstr>
      <vt:lpstr>Consider the Easement Terms</vt:lpstr>
      <vt:lpstr>An Example of an Extreme Easement Provision:  Hold Harmless</vt:lpstr>
      <vt:lpstr>Easement Valuation Matrix</vt:lpstr>
      <vt:lpstr>Most Injurious Use</vt:lpstr>
      <vt:lpstr>Most Injurious Use – Limitations?</vt:lpstr>
      <vt:lpstr>Valuing the Impact of Existing Easements in Property Being Acquired</vt:lpstr>
      <vt:lpstr>Double Easements –  General Approach </vt:lpstr>
      <vt:lpstr>“At the time we bought it, I didn’t know what an ‘easement’ was!”</vt:lpstr>
      <vt:lpstr>Access Easement Example</vt:lpstr>
      <vt:lpstr>Access Easement Valuation</vt:lpstr>
      <vt:lpstr>Slope Easement Example</vt:lpstr>
      <vt:lpstr>Slope Easement Valuation</vt:lpstr>
      <vt:lpstr>TCE Valuation Concepts</vt:lpstr>
      <vt:lpstr>Temporary Severance Damages?</vt:lpstr>
      <vt:lpstr>TCE Duration</vt:lpstr>
      <vt:lpstr>Questions?</vt:lpstr>
    </vt:vector>
  </TitlesOfPart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modified xsi:type="dcterms:W3CDTF">2019-05-14T21:10:04Z</dcterms:modified>
</cp:coreProperties>
</file>