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media/image24.jpg" ContentType="image/jp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4"/>
  </p:sldMasterIdLst>
  <p:notesMasterIdLst>
    <p:notesMasterId r:id="rId32"/>
  </p:notesMasterIdLst>
  <p:handoutMasterIdLst>
    <p:handoutMasterId r:id="rId33"/>
  </p:handoutMasterIdLst>
  <p:sldIdLst>
    <p:sldId id="267" r:id="rId5"/>
    <p:sldId id="268" r:id="rId6"/>
    <p:sldId id="305" r:id="rId7"/>
    <p:sldId id="306" r:id="rId8"/>
    <p:sldId id="307" r:id="rId9"/>
    <p:sldId id="269" r:id="rId10"/>
    <p:sldId id="308" r:id="rId11"/>
    <p:sldId id="271" r:id="rId12"/>
    <p:sldId id="272" r:id="rId13"/>
    <p:sldId id="309" r:id="rId14"/>
    <p:sldId id="310" r:id="rId15"/>
    <p:sldId id="273" r:id="rId16"/>
    <p:sldId id="312" r:id="rId17"/>
    <p:sldId id="311" r:id="rId18"/>
    <p:sldId id="314" r:id="rId19"/>
    <p:sldId id="313" r:id="rId20"/>
    <p:sldId id="315" r:id="rId21"/>
    <p:sldId id="316" r:id="rId22"/>
    <p:sldId id="317" r:id="rId23"/>
    <p:sldId id="318" r:id="rId24"/>
    <p:sldId id="319" r:id="rId25"/>
    <p:sldId id="320" r:id="rId26"/>
    <p:sldId id="321" r:id="rId27"/>
    <p:sldId id="322" r:id="rId28"/>
    <p:sldId id="323" r:id="rId29"/>
    <p:sldId id="324" r:id="rId30"/>
    <p:sldId id="325" r:id="rId31"/>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4">
          <p15:clr>
            <a:srgbClr val="A4A3A4"/>
          </p15:clr>
        </p15:guide>
        <p15:guide id="2" pos="2875">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3333"/>
    <a:srgbClr val="002060"/>
    <a:srgbClr val="666666"/>
    <a:srgbClr val="CCCCCC"/>
    <a:srgbClr val="E5DFD1"/>
    <a:srgbClr val="999999"/>
    <a:srgbClr val="646B86"/>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234" autoAdjust="0"/>
    <p:restoredTop sz="67011" autoAdjust="0"/>
  </p:normalViewPr>
  <p:slideViewPr>
    <p:cSldViewPr snapToGrid="0">
      <p:cViewPr varScale="1">
        <p:scale>
          <a:sx n="59" d="100"/>
          <a:sy n="59" d="100"/>
        </p:scale>
        <p:origin x="747" y="27"/>
      </p:cViewPr>
      <p:guideLst>
        <p:guide orient="horz" pos="2164"/>
        <p:guide pos="2875"/>
      </p:guideLst>
    </p:cSldViewPr>
  </p:slideViewPr>
  <p:outlineViewPr>
    <p:cViewPr>
      <p:scale>
        <a:sx n="33" d="100"/>
        <a:sy n="33" d="100"/>
      </p:scale>
      <p:origin x="0" y="8232"/>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87" d="100"/>
          <a:sy n="87" d="100"/>
        </p:scale>
        <p:origin x="-3780"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2" tIns="46586" rIns="93172" bIns="46586"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3172" tIns="46586" rIns="93172" bIns="46586" rtlCol="0"/>
          <a:lstStyle>
            <a:lvl1pPr algn="r" fontAlgn="auto">
              <a:spcBef>
                <a:spcPts val="0"/>
              </a:spcBef>
              <a:spcAft>
                <a:spcPts val="0"/>
              </a:spcAft>
              <a:defRPr sz="1200">
                <a:latin typeface="+mn-lt"/>
                <a:cs typeface="+mn-cs"/>
              </a:defRPr>
            </a:lvl1pPr>
          </a:lstStyle>
          <a:p>
            <a:pPr>
              <a:defRPr/>
            </a:pPr>
            <a:fld id="{E148A7D9-3D69-4B10-A3D5-FF7D78444610}" type="datetimeFigureOut">
              <a:rPr lang="en-US"/>
              <a:pPr>
                <a:defRPr/>
              </a:pPr>
              <a:t>6/16/2019</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3172" tIns="46586" rIns="93172" bIns="46586"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2" tIns="46586" rIns="93172" bIns="46586" rtlCol="0" anchor="b"/>
          <a:lstStyle>
            <a:lvl1pPr algn="r" fontAlgn="auto">
              <a:spcBef>
                <a:spcPts val="0"/>
              </a:spcBef>
              <a:spcAft>
                <a:spcPts val="0"/>
              </a:spcAft>
              <a:defRPr sz="1200">
                <a:latin typeface="+mn-lt"/>
                <a:cs typeface="+mn-cs"/>
              </a:defRPr>
            </a:lvl1pPr>
          </a:lstStyle>
          <a:p>
            <a:pPr>
              <a:defRPr/>
            </a:pPr>
            <a:fld id="{6444E876-FB94-41B5-A661-A49F2C874E12}" type="slidenum">
              <a:rPr lang="en-US"/>
              <a:pPr>
                <a:defRPr/>
              </a:pPr>
              <a:t>‹#›</a:t>
            </a:fld>
            <a:endParaRPr lang="en-US" dirty="0"/>
          </a:p>
        </p:txBody>
      </p:sp>
    </p:spTree>
    <p:extLst>
      <p:ext uri="{BB962C8B-B14F-4D97-AF65-F5344CB8AC3E}">
        <p14:creationId xmlns:p14="http://schemas.microsoft.com/office/powerpoint/2010/main" val="2998930829"/>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2" tIns="46586" rIns="93172" bIns="46586"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3172" tIns="46586" rIns="93172" bIns="46586" rtlCol="0"/>
          <a:lstStyle>
            <a:lvl1pPr algn="r" fontAlgn="auto">
              <a:spcBef>
                <a:spcPts val="0"/>
              </a:spcBef>
              <a:spcAft>
                <a:spcPts val="0"/>
              </a:spcAft>
              <a:defRPr sz="1200">
                <a:latin typeface="+mn-lt"/>
                <a:cs typeface="+mn-cs"/>
              </a:defRPr>
            </a:lvl1pPr>
          </a:lstStyle>
          <a:p>
            <a:pPr>
              <a:defRPr/>
            </a:pPr>
            <a:fld id="{C1FAD359-5F8C-45D2-B0FE-0C88286E6517}" type="datetimeFigureOut">
              <a:rPr lang="en-US"/>
              <a:pPr>
                <a:defRPr/>
              </a:pPr>
              <a:t>6/16/2019</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2" tIns="46586" rIns="93172" bIns="46586" rtlCol="0" anchor="ctr"/>
          <a:lstStyle/>
          <a:p>
            <a:pPr lvl="0"/>
            <a:endParaRPr lang="en-US" noProof="0"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2" tIns="46586" rIns="93172" bIns="46586"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675"/>
            <a:ext cx="3038475" cy="465138"/>
          </a:xfrm>
          <a:prstGeom prst="rect">
            <a:avLst/>
          </a:prstGeom>
        </p:spPr>
        <p:txBody>
          <a:bodyPr vert="horz" lIns="93172" tIns="46586" rIns="93172" bIns="46586"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2" tIns="46586" rIns="93172" bIns="46586" rtlCol="0" anchor="b"/>
          <a:lstStyle>
            <a:lvl1pPr algn="r" fontAlgn="auto">
              <a:spcBef>
                <a:spcPts val="0"/>
              </a:spcBef>
              <a:spcAft>
                <a:spcPts val="0"/>
              </a:spcAft>
              <a:defRPr sz="1200">
                <a:latin typeface="+mn-lt"/>
                <a:cs typeface="+mn-cs"/>
              </a:defRPr>
            </a:lvl1pPr>
          </a:lstStyle>
          <a:p>
            <a:pPr>
              <a:defRPr/>
            </a:pPr>
            <a:fld id="{12D7382C-115D-4319-84D3-768F72EF9240}" type="slidenum">
              <a:rPr lang="en-US"/>
              <a:pPr>
                <a:defRPr/>
              </a:pPr>
              <a:t>‹#›</a:t>
            </a:fld>
            <a:endParaRPr lang="en-US" dirty="0"/>
          </a:p>
        </p:txBody>
      </p:sp>
    </p:spTree>
    <p:extLst>
      <p:ext uri="{BB962C8B-B14F-4D97-AF65-F5344CB8AC3E}">
        <p14:creationId xmlns:p14="http://schemas.microsoft.com/office/powerpoint/2010/main" val="1391376218"/>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A32F112-79DA-4A0D-B0F1-78F81433C0C9}" type="slidenum">
              <a:rPr lang="en-US" smtClean="0"/>
              <a:t>3</a:t>
            </a:fld>
            <a:endParaRPr lang="en-US"/>
          </a:p>
        </p:txBody>
      </p:sp>
    </p:spTree>
    <p:extLst>
      <p:ext uri="{BB962C8B-B14F-4D97-AF65-F5344CB8AC3E}">
        <p14:creationId xmlns:p14="http://schemas.microsoft.com/office/powerpoint/2010/main" val="15238614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Property rights are broader than just ownership,</a:t>
            </a:r>
            <a:r>
              <a:rPr lang="en-US" baseline="0" dirty="0" smtClean="0"/>
              <a:t> and include a bundle of rights associated with the land.</a:t>
            </a:r>
            <a:endParaRPr lang="en-US" dirty="0" smtClean="0"/>
          </a:p>
          <a:p>
            <a:r>
              <a:rPr lang="en-US" dirty="0" smtClean="0"/>
              <a:t>Property rights include the obvious – right to occupy the property, right to use and enjoy, right to exclude others, right to convey – but</a:t>
            </a:r>
            <a:r>
              <a:rPr lang="en-US" baseline="0" dirty="0" smtClean="0"/>
              <a:t> they also include the right of access.</a:t>
            </a:r>
            <a:endParaRPr lang="en-US" dirty="0" smtClean="0"/>
          </a:p>
          <a:p>
            <a:endParaRPr lang="en-US" dirty="0"/>
          </a:p>
        </p:txBody>
      </p:sp>
      <p:sp>
        <p:nvSpPr>
          <p:cNvPr id="4" name="Date Placeholder 3"/>
          <p:cNvSpPr>
            <a:spLocks noGrp="1"/>
          </p:cNvSpPr>
          <p:nvPr>
            <p:ph type="dt" idx="10"/>
          </p:nvPr>
        </p:nvSpPr>
        <p:spPr/>
        <p:txBody>
          <a:bodyPr/>
          <a:lstStyle/>
          <a:p>
            <a:pPr>
              <a:defRPr/>
            </a:pPr>
            <a:fld id="{359D5558-1E68-445D-90A4-EAB511EDA433}" type="datetime1">
              <a:rPr lang="en-US" smtClean="0"/>
              <a:t>6/16/2019</a:t>
            </a:fld>
            <a:endParaRPr lang="en-US" dirty="0"/>
          </a:p>
        </p:txBody>
      </p:sp>
      <p:sp>
        <p:nvSpPr>
          <p:cNvPr id="5" name="Slide Number Placeholder 4"/>
          <p:cNvSpPr>
            <a:spLocks noGrp="1"/>
          </p:cNvSpPr>
          <p:nvPr>
            <p:ph type="sldNum" sz="quarter" idx="11"/>
          </p:nvPr>
        </p:nvSpPr>
        <p:spPr/>
        <p:txBody>
          <a:bodyPr/>
          <a:lstStyle/>
          <a:p>
            <a:pPr>
              <a:defRPr/>
            </a:pPr>
            <a:fld id="{12D7382C-115D-4319-84D3-768F72EF9240}" type="slidenum">
              <a:rPr lang="en-US" smtClean="0"/>
              <a:pPr>
                <a:defRPr/>
              </a:pPr>
              <a:t>17</a:t>
            </a:fld>
            <a:endParaRPr lang="en-US" dirty="0"/>
          </a:p>
        </p:txBody>
      </p:sp>
    </p:spTree>
    <p:extLst>
      <p:ext uri="{BB962C8B-B14F-4D97-AF65-F5344CB8AC3E}">
        <p14:creationId xmlns:p14="http://schemas.microsoft.com/office/powerpoint/2010/main" val="33777755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However,</a:t>
            </a:r>
            <a:r>
              <a:rPr lang="en-US" baseline="0" dirty="0" smtClean="0"/>
              <a:t> right of access does not mean an absolute right to the same access that existed prior to government action.</a:t>
            </a:r>
          </a:p>
          <a:p>
            <a:r>
              <a:rPr lang="en-US" baseline="0" dirty="0" smtClean="0"/>
              <a:t>Instead, courts have interpreted the right of access to mean the right to reasonable access.</a:t>
            </a:r>
            <a:endParaRPr lang="en-US" dirty="0" smtClean="0"/>
          </a:p>
          <a:p>
            <a:endParaRPr lang="en-US" dirty="0"/>
          </a:p>
        </p:txBody>
      </p:sp>
      <p:sp>
        <p:nvSpPr>
          <p:cNvPr id="4" name="Date Placeholder 3"/>
          <p:cNvSpPr>
            <a:spLocks noGrp="1"/>
          </p:cNvSpPr>
          <p:nvPr>
            <p:ph type="dt" idx="10"/>
          </p:nvPr>
        </p:nvSpPr>
        <p:spPr/>
        <p:txBody>
          <a:bodyPr/>
          <a:lstStyle/>
          <a:p>
            <a:pPr>
              <a:defRPr/>
            </a:pPr>
            <a:fld id="{9561CDCE-587D-46C1-9DFC-FD0C3BE221A6}" type="datetime1">
              <a:rPr lang="en-US" smtClean="0"/>
              <a:t>6/16/2019</a:t>
            </a:fld>
            <a:endParaRPr lang="en-US" dirty="0"/>
          </a:p>
        </p:txBody>
      </p:sp>
      <p:sp>
        <p:nvSpPr>
          <p:cNvPr id="5" name="Slide Number Placeholder 4"/>
          <p:cNvSpPr>
            <a:spLocks noGrp="1"/>
          </p:cNvSpPr>
          <p:nvPr>
            <p:ph type="sldNum" sz="quarter" idx="11"/>
          </p:nvPr>
        </p:nvSpPr>
        <p:spPr/>
        <p:txBody>
          <a:bodyPr/>
          <a:lstStyle/>
          <a:p>
            <a:pPr>
              <a:defRPr/>
            </a:pPr>
            <a:fld id="{12D7382C-115D-4319-84D3-768F72EF9240}" type="slidenum">
              <a:rPr lang="en-US" smtClean="0"/>
              <a:pPr>
                <a:defRPr/>
              </a:pPr>
              <a:t>18</a:t>
            </a:fld>
            <a:endParaRPr lang="en-US" dirty="0"/>
          </a:p>
        </p:txBody>
      </p:sp>
    </p:spTree>
    <p:extLst>
      <p:ext uri="{BB962C8B-B14F-4D97-AF65-F5344CB8AC3E}">
        <p14:creationId xmlns:p14="http://schemas.microsoft.com/office/powerpoint/2010/main" val="9664673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If so, issue of damages may be submitted to the jury</a:t>
            </a:r>
          </a:p>
          <a:p>
            <a:r>
              <a:rPr lang="en-US" dirty="0" smtClean="0"/>
              <a:t>A number of courts have held that owners in loss of access cases are entitled to compensation when the loss of access creates a substantial injury that is not suffered by the public generally.</a:t>
            </a:r>
          </a:p>
          <a:p>
            <a:r>
              <a:rPr lang="en-US" dirty="0" smtClean="0"/>
              <a:t>No</a:t>
            </a:r>
            <a:r>
              <a:rPr lang="en-US" baseline="0" dirty="0" smtClean="0"/>
              <a:t> one likes construction noise and inconvenience, but must be more than that.</a:t>
            </a:r>
            <a:endParaRPr lang="en-US" sz="1200"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Traditionally, an abutting owner is not entitled to access at</a:t>
            </a:r>
            <a:r>
              <a:rPr lang="en-US" sz="1200" baseline="0" dirty="0" smtClean="0"/>
              <a:t> all points between his property and the highway.  If he has free and convenient access and his ingress and egress are not substantially interfered with by the public, he has no justiciable claim for compensation</a:t>
            </a:r>
            <a:endParaRPr lang="en-US" sz="1200" dirty="0" smtClean="0"/>
          </a:p>
          <a:p>
            <a:endParaRPr lang="en-US" dirty="0"/>
          </a:p>
        </p:txBody>
      </p:sp>
      <p:sp>
        <p:nvSpPr>
          <p:cNvPr id="4" name="Date Placeholder 3"/>
          <p:cNvSpPr>
            <a:spLocks noGrp="1"/>
          </p:cNvSpPr>
          <p:nvPr>
            <p:ph type="dt" idx="10"/>
          </p:nvPr>
        </p:nvSpPr>
        <p:spPr/>
        <p:txBody>
          <a:bodyPr/>
          <a:lstStyle/>
          <a:p>
            <a:pPr>
              <a:defRPr/>
            </a:pPr>
            <a:fld id="{1C9E9BD6-9BB9-442C-852E-6D8A6E947F3B}" type="datetime1">
              <a:rPr lang="en-US" smtClean="0"/>
              <a:t>6/16/2019</a:t>
            </a:fld>
            <a:endParaRPr lang="en-US" dirty="0"/>
          </a:p>
        </p:txBody>
      </p:sp>
      <p:sp>
        <p:nvSpPr>
          <p:cNvPr id="5" name="Slide Number Placeholder 4"/>
          <p:cNvSpPr>
            <a:spLocks noGrp="1"/>
          </p:cNvSpPr>
          <p:nvPr>
            <p:ph type="sldNum" sz="quarter" idx="11"/>
          </p:nvPr>
        </p:nvSpPr>
        <p:spPr/>
        <p:txBody>
          <a:bodyPr/>
          <a:lstStyle/>
          <a:p>
            <a:pPr>
              <a:defRPr/>
            </a:pPr>
            <a:fld id="{12D7382C-115D-4319-84D3-768F72EF9240}" type="slidenum">
              <a:rPr lang="en-US" smtClean="0"/>
              <a:pPr>
                <a:defRPr/>
              </a:pPr>
              <a:t>19</a:t>
            </a:fld>
            <a:endParaRPr lang="en-US" dirty="0"/>
          </a:p>
        </p:txBody>
      </p:sp>
    </p:spTree>
    <p:extLst>
      <p:ext uri="{BB962C8B-B14F-4D97-AF65-F5344CB8AC3E}">
        <p14:creationId xmlns:p14="http://schemas.microsoft.com/office/powerpoint/2010/main" val="2044201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2007, the City filed an action condemning a temporary right of entry to Garretson’s property, but did not take any land. As part of the light rail project, the City built train tracks and a concrete curb that permanently blocked both driveways along Jefferson. The curbing destroyed access to and from Jefferson, but did not affect access to or from Madison or First Streets. Believing that the property had been left with inferior access that negatively impacted its value, Garretson hired an appraiser who was prepared to testify that the potential development of the interim parking lot use for office space was harmed by the loss of access to Jefferson, which decreased its value by almost $2 million.</a:t>
            </a:r>
          </a:p>
          <a:p>
            <a:r>
              <a:rPr lang="en-US" dirty="0" smtClean="0"/>
              <a:t>The City’s position was that the property still had access to Madison Street and potential access to First Street, so Garretson could not seek compensation as a matter of law. The City’s primary argument, based on Arizona precedent, was that closure of the driveways was simply a restriction on traffic flow, and hence a valid exercise of the police power that was non-compensable as long as the property retained reasonable access to the street system. After the trial court agreed with the City and entered summary judgment barring Garretson from seeking damages for loss of access, the parties stipulated to a judgment that permitted Garretson to appeal the access issue</a:t>
            </a:r>
            <a:endParaRPr lang="en-US" dirty="0"/>
          </a:p>
        </p:txBody>
      </p:sp>
      <p:sp>
        <p:nvSpPr>
          <p:cNvPr id="4" name="Date Placeholder 3"/>
          <p:cNvSpPr>
            <a:spLocks noGrp="1"/>
          </p:cNvSpPr>
          <p:nvPr>
            <p:ph type="dt" idx="10"/>
          </p:nvPr>
        </p:nvSpPr>
        <p:spPr/>
        <p:txBody>
          <a:bodyPr/>
          <a:lstStyle/>
          <a:p>
            <a:pPr>
              <a:defRPr/>
            </a:pPr>
            <a:fld id="{9492DEAA-ACF8-4394-A3D1-E790660B9F4C}" type="datetime1">
              <a:rPr lang="en-US" smtClean="0"/>
              <a:t>6/16/2019</a:t>
            </a:fld>
            <a:endParaRPr lang="en-US" dirty="0"/>
          </a:p>
        </p:txBody>
      </p:sp>
      <p:sp>
        <p:nvSpPr>
          <p:cNvPr id="5" name="Slide Number Placeholder 4"/>
          <p:cNvSpPr>
            <a:spLocks noGrp="1"/>
          </p:cNvSpPr>
          <p:nvPr>
            <p:ph type="sldNum" sz="quarter" idx="11"/>
          </p:nvPr>
        </p:nvSpPr>
        <p:spPr/>
        <p:txBody>
          <a:bodyPr/>
          <a:lstStyle/>
          <a:p>
            <a:pPr>
              <a:defRPr/>
            </a:pPr>
            <a:fld id="{12D7382C-115D-4319-84D3-768F72EF9240}" type="slidenum">
              <a:rPr lang="en-US" smtClean="0"/>
              <a:pPr>
                <a:defRPr/>
              </a:pPr>
              <a:t>21</a:t>
            </a:fld>
            <a:endParaRPr lang="en-US" dirty="0"/>
          </a:p>
        </p:txBody>
      </p:sp>
    </p:spTree>
    <p:extLst>
      <p:ext uri="{BB962C8B-B14F-4D97-AF65-F5344CB8AC3E}">
        <p14:creationId xmlns:p14="http://schemas.microsoft.com/office/powerpoint/2010/main" val="35283661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Earlier cases suggested that loss of access was not compensable unless (1) some of the landowner’s property was being acquired for a public project 2 and (2) the loss of access left the property totally or effectively landlocked.</a:t>
            </a:r>
          </a:p>
          <a:p>
            <a:endParaRPr lang="en-US" dirty="0" smtClean="0"/>
          </a:p>
          <a:p>
            <a:r>
              <a:rPr lang="en-US" dirty="0" smtClean="0"/>
              <a:t>In Garretson, the court clarified that a property owner may be entitled to just compensation under the Arizona Constitution for loss of existing access to a public street even if no portion of the property is being taken for a government project. And the property owner may have a claim for compensation if access to a public street is destroyed, even though the property has other means of access. Accordingly, the court permitted Garretson to pursue a claim for the alleged loss of value to his property caused by the City’s elimination of access to Jefferson Street for its light rail project despite the fact that the property remained accessible via Madison Street and, in the future, from First Street.</a:t>
            </a:r>
            <a:endParaRPr lang="en-US" dirty="0"/>
          </a:p>
        </p:txBody>
      </p:sp>
      <p:sp>
        <p:nvSpPr>
          <p:cNvPr id="4" name="Date Placeholder 3"/>
          <p:cNvSpPr>
            <a:spLocks noGrp="1"/>
          </p:cNvSpPr>
          <p:nvPr>
            <p:ph type="dt" idx="10"/>
          </p:nvPr>
        </p:nvSpPr>
        <p:spPr/>
        <p:txBody>
          <a:bodyPr/>
          <a:lstStyle/>
          <a:p>
            <a:pPr>
              <a:defRPr/>
            </a:pPr>
            <a:fld id="{ADA0211B-1F22-41F9-9D4E-495E77B5A40D}" type="datetime1">
              <a:rPr lang="en-US" smtClean="0"/>
              <a:t>6/16/2019</a:t>
            </a:fld>
            <a:endParaRPr lang="en-US" dirty="0"/>
          </a:p>
        </p:txBody>
      </p:sp>
      <p:sp>
        <p:nvSpPr>
          <p:cNvPr id="5" name="Slide Number Placeholder 4"/>
          <p:cNvSpPr>
            <a:spLocks noGrp="1"/>
          </p:cNvSpPr>
          <p:nvPr>
            <p:ph type="sldNum" sz="quarter" idx="11"/>
          </p:nvPr>
        </p:nvSpPr>
        <p:spPr/>
        <p:txBody>
          <a:bodyPr/>
          <a:lstStyle/>
          <a:p>
            <a:pPr>
              <a:defRPr/>
            </a:pPr>
            <a:fld id="{12D7382C-115D-4319-84D3-768F72EF9240}" type="slidenum">
              <a:rPr lang="en-US" smtClean="0"/>
              <a:pPr>
                <a:defRPr/>
              </a:pPr>
              <a:t>22</a:t>
            </a:fld>
            <a:endParaRPr lang="en-US" dirty="0"/>
          </a:p>
        </p:txBody>
      </p:sp>
    </p:spTree>
    <p:extLst>
      <p:ext uri="{BB962C8B-B14F-4D97-AF65-F5344CB8AC3E}">
        <p14:creationId xmlns:p14="http://schemas.microsoft.com/office/powerpoint/2010/main" val="4695055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457200" lvl="1" indent="0">
              <a:buNone/>
            </a:pPr>
            <a:r>
              <a:rPr lang="en-US" sz="1200" dirty="0" smtClean="0"/>
              <a:t>TPP owned property at 2620 Pacific</a:t>
            </a:r>
            <a:r>
              <a:rPr lang="en-US" sz="1200" baseline="0" dirty="0" smtClean="0"/>
              <a:t> Ave and 223 East C Street, at issue in this case.</a:t>
            </a:r>
          </a:p>
          <a:p>
            <a:pPr marL="457200" lvl="1" indent="0">
              <a:buNone/>
            </a:pPr>
            <a:endParaRPr lang="en-US" sz="1200" baseline="0" dirty="0" smtClean="0"/>
          </a:p>
          <a:p>
            <a:pPr marL="457200" lvl="1" indent="0">
              <a:buNone/>
            </a:pPr>
            <a:r>
              <a:rPr lang="en-US" sz="1200" baseline="0" dirty="0" smtClean="0"/>
              <a:t>The Pacific Ave property lacked direct access to </a:t>
            </a:r>
            <a:r>
              <a:rPr lang="en-US" sz="1200" baseline="0" dirty="0" err="1" smtClean="0"/>
              <a:t>Delin</a:t>
            </a:r>
            <a:r>
              <a:rPr lang="en-US" sz="1200" baseline="0" dirty="0" smtClean="0"/>
              <a:t> Street – however, TPP retained an express easement over the property to the south.  TPP’s businesses used </a:t>
            </a:r>
            <a:r>
              <a:rPr lang="en-US" sz="1200" baseline="0" dirty="0" err="1" smtClean="0"/>
              <a:t>Delin</a:t>
            </a:r>
            <a:r>
              <a:rPr lang="en-US" sz="1200" baseline="0" dirty="0" smtClean="0"/>
              <a:t> Street to exit the property on a regular basis.</a:t>
            </a:r>
          </a:p>
          <a:p>
            <a:pPr marL="457200" lvl="1" indent="0">
              <a:buNone/>
            </a:pPr>
            <a:endParaRPr lang="en-US" sz="1200" dirty="0" smtClean="0"/>
          </a:p>
          <a:p>
            <a:pPr marL="457200" lvl="1" indent="0">
              <a:buNone/>
            </a:pPr>
            <a:r>
              <a:rPr lang="en-US" sz="1200" dirty="0" smtClean="0"/>
              <a:t>In 2009, Transit Authority, began a project designed to add 1.4 miles of new tracks on a City right-of-way,</a:t>
            </a:r>
            <a:r>
              <a:rPr lang="en-US" sz="1200" baseline="0" dirty="0" smtClean="0"/>
              <a:t> and work on the project </a:t>
            </a:r>
            <a:r>
              <a:rPr lang="en-US" sz="1200" dirty="0" smtClean="0"/>
              <a:t>included closing the portion of </a:t>
            </a:r>
            <a:r>
              <a:rPr lang="en-US" sz="1200" dirty="0" err="1" smtClean="0"/>
              <a:t>Delin</a:t>
            </a:r>
            <a:r>
              <a:rPr lang="en-US" sz="1200" dirty="0" smtClean="0"/>
              <a:t> Street that the Pacific Avenue property accessed via its easement. </a:t>
            </a:r>
          </a:p>
          <a:p>
            <a:pPr marL="457200" lvl="1" indent="0">
              <a:buNone/>
            </a:pPr>
            <a:endParaRPr lang="en-US" sz="1200" baseline="0" dirty="0" smtClean="0"/>
          </a:p>
          <a:p>
            <a:pPr marL="457200" lvl="1" indent="0">
              <a:buNone/>
            </a:pPr>
            <a:r>
              <a:rPr lang="en-US" sz="1200" baseline="0" dirty="0" smtClean="0"/>
              <a:t>The project also involved placing a “utility bungalow on city right of way abutting the alley near the C Street property.  The bungalow encroached about one foot into the alleyway, which TPP alleged made it impossible for trucks to “swing wide” across the right of way to enter the alleyway and reach the C Street Property.</a:t>
            </a:r>
          </a:p>
          <a:p>
            <a:pPr marL="457200" lvl="1" indent="0">
              <a:buNone/>
            </a:pPr>
            <a:endParaRPr lang="en-US" sz="1200" baseline="0" dirty="0" smtClean="0"/>
          </a:p>
          <a:p>
            <a:pPr marL="457200" lvl="1" indent="0">
              <a:buNone/>
            </a:pPr>
            <a:r>
              <a:rPr lang="en-US" sz="1200" baseline="0" dirty="0" smtClean="0"/>
              <a:t>TPP filed a complaint, alleging that the removal of </a:t>
            </a:r>
            <a:r>
              <a:rPr lang="en-US" sz="1200" baseline="0" dirty="0" err="1" smtClean="0"/>
              <a:t>Delin</a:t>
            </a:r>
            <a:r>
              <a:rPr lang="en-US" sz="1200" baseline="0" dirty="0" smtClean="0"/>
              <a:t> Street damaged TPP because it was an abutting property owner who had lost access, and alleging that the utility bungalow’s encroachment damaged TPP because trucks could no longer “swing wide” to enter the alley to reach the property.</a:t>
            </a:r>
          </a:p>
          <a:p>
            <a:pPr marL="457200" lvl="1" indent="0">
              <a:buNone/>
            </a:pPr>
            <a:endParaRPr lang="en-US" sz="1200" baseline="0" dirty="0" smtClean="0"/>
          </a:p>
          <a:p>
            <a:pPr marL="457200" lvl="1" indent="0">
              <a:buNone/>
            </a:pPr>
            <a:r>
              <a:rPr lang="en-US" sz="1200" baseline="0" dirty="0" smtClean="0"/>
              <a:t>City filed a motion for summary judgment, which the court granted on the grounds that TPP still has access on two points at the Pacific Ave Property.  On appeal, the Court reversed and remanded, finding a genuine issue of material fact regarding whether the removal of </a:t>
            </a:r>
            <a:r>
              <a:rPr lang="en-US" sz="1200" baseline="0" dirty="0" err="1" smtClean="0"/>
              <a:t>Delin</a:t>
            </a:r>
            <a:r>
              <a:rPr lang="en-US" sz="1200" baseline="0" dirty="0" smtClean="0"/>
              <a:t> Street substantially impaired TPP’s access to its Pacific Ave Property.  TPP alleged that the removal of </a:t>
            </a:r>
            <a:r>
              <a:rPr lang="en-US" sz="1200" baseline="0" dirty="0" err="1" smtClean="0"/>
              <a:t>Delin</a:t>
            </a:r>
            <a:r>
              <a:rPr lang="en-US" sz="1200" baseline="0" dirty="0" smtClean="0"/>
              <a:t> Street had a significant negative impact on the value of the property, and that the property was sold in 2013 at a much reduced price.  (No genuine issue of material fact regarding the C Street property -- w</a:t>
            </a:r>
            <a:r>
              <a:rPr lang="en-US" sz="1200" dirty="0" smtClean="0"/>
              <a:t>hile TPP has a right to access its property, it does not show that it had a property right to “swing wide” over the City's property </a:t>
            </a:r>
            <a:r>
              <a:rPr lang="en-US" sz="1200" i="1" dirty="0" smtClean="0"/>
              <a:t>beyond</a:t>
            </a:r>
            <a:r>
              <a:rPr lang="en-US" sz="1200" dirty="0" smtClean="0"/>
              <a:t> the alley to enter the alley.)</a:t>
            </a:r>
            <a:endParaRPr lang="en-US" sz="1200" baseline="0" dirty="0" smtClean="0"/>
          </a:p>
          <a:p>
            <a:pPr marL="457200" lvl="1" indent="0">
              <a:buNone/>
            </a:pPr>
            <a:endParaRPr lang="en-US" sz="1200" baseline="0" dirty="0" smtClean="0"/>
          </a:p>
          <a:p>
            <a:pPr marL="457200" lvl="1" indent="0">
              <a:buNone/>
            </a:pPr>
            <a:r>
              <a:rPr lang="en-US" sz="1200" baseline="0" dirty="0" smtClean="0"/>
              <a:t>Tacoma settled this case for $120,000.</a:t>
            </a:r>
          </a:p>
          <a:p>
            <a:endParaRPr lang="en-US" dirty="0"/>
          </a:p>
        </p:txBody>
      </p:sp>
      <p:sp>
        <p:nvSpPr>
          <p:cNvPr id="4" name="Date Placeholder 3"/>
          <p:cNvSpPr>
            <a:spLocks noGrp="1"/>
          </p:cNvSpPr>
          <p:nvPr>
            <p:ph type="dt" idx="10"/>
          </p:nvPr>
        </p:nvSpPr>
        <p:spPr/>
        <p:txBody>
          <a:bodyPr/>
          <a:lstStyle/>
          <a:p>
            <a:pPr>
              <a:defRPr/>
            </a:pPr>
            <a:fld id="{00788978-F548-4425-8FCE-662139E49E92}" type="datetime1">
              <a:rPr lang="en-US" smtClean="0"/>
              <a:t>6/16/2019</a:t>
            </a:fld>
            <a:endParaRPr lang="en-US" dirty="0"/>
          </a:p>
        </p:txBody>
      </p:sp>
      <p:sp>
        <p:nvSpPr>
          <p:cNvPr id="5" name="Slide Number Placeholder 4"/>
          <p:cNvSpPr>
            <a:spLocks noGrp="1"/>
          </p:cNvSpPr>
          <p:nvPr>
            <p:ph type="sldNum" sz="quarter" idx="11"/>
          </p:nvPr>
        </p:nvSpPr>
        <p:spPr/>
        <p:txBody>
          <a:bodyPr/>
          <a:lstStyle/>
          <a:p>
            <a:pPr>
              <a:defRPr/>
            </a:pPr>
            <a:fld id="{12D7382C-115D-4319-84D3-768F72EF9240}" type="slidenum">
              <a:rPr lang="en-US" smtClean="0"/>
              <a:pPr>
                <a:defRPr/>
              </a:pPr>
              <a:t>23</a:t>
            </a:fld>
            <a:endParaRPr lang="en-US" dirty="0"/>
          </a:p>
        </p:txBody>
      </p:sp>
    </p:spTree>
    <p:extLst>
      <p:ext uri="{BB962C8B-B14F-4D97-AF65-F5344CB8AC3E}">
        <p14:creationId xmlns:p14="http://schemas.microsoft.com/office/powerpoint/2010/main" val="5723082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dirty="0" err="1" smtClean="0"/>
              <a:t>Doneraki</a:t>
            </a:r>
            <a:r>
              <a:rPr lang="en-US" sz="1200" dirty="0" smtClean="0"/>
              <a:t> Restaurant,</a:t>
            </a:r>
            <a:r>
              <a:rPr lang="en-US" sz="1200" baseline="0" dirty="0" smtClean="0"/>
              <a:t> located on a corner lot.</a:t>
            </a:r>
            <a:endParaRPr lang="en-US" sz="1200" dirty="0" smtClean="0"/>
          </a:p>
          <a:p>
            <a:endParaRPr lang="en-US" sz="1200" dirty="0" smtClean="0"/>
          </a:p>
          <a:p>
            <a:r>
              <a:rPr lang="en-US" sz="1200" dirty="0" smtClean="0"/>
              <a:t>Between January and June 2011, Metro contractors blocked portions of the two roads that joined at the northwest corner of the restaurant while building a light rail for Metro.</a:t>
            </a:r>
          </a:p>
          <a:p>
            <a:endParaRPr lang="en-US" sz="1200" dirty="0" smtClean="0"/>
          </a:p>
          <a:p>
            <a:r>
              <a:rPr lang="en-US" sz="1200" dirty="0" smtClean="0"/>
              <a:t>Restaurant</a:t>
            </a:r>
            <a:r>
              <a:rPr lang="en-US" sz="1200" baseline="0" dirty="0" smtClean="0"/>
              <a:t> owners claims that e</a:t>
            </a:r>
            <a:r>
              <a:rPr lang="en-US" sz="1200" dirty="0" smtClean="0"/>
              <a:t>ven after construction was completed, one lane of the road on the restaurant’s northern side remained partially blocked, making access difficult but not impossible.</a:t>
            </a:r>
            <a:r>
              <a:rPr lang="en-US" sz="1200" baseline="0" dirty="0" smtClean="0"/>
              <a:t>  Construction workers broke a gas line and ruptured a water line, causing a temporary total loss of use of the property for periods of time.  </a:t>
            </a:r>
            <a:r>
              <a:rPr lang="en-US" sz="1200" dirty="0" smtClean="0"/>
              <a:t>The restaurant closed that November after its owners said they lost $500,000.  They subsequently filed an inverse condemnation suit against Metro claiming the restaurant’s closure was a direct result of the lack of access caused by the project.</a:t>
            </a:r>
          </a:p>
          <a:p>
            <a:endParaRPr lang="en-US" sz="1200" dirty="0" smtClean="0"/>
          </a:p>
          <a:p>
            <a:r>
              <a:rPr lang="en-US" sz="1200" dirty="0" smtClean="0"/>
              <a:t>The state moved the court to dismiss the suit for lack of jurisdiction, saying any project-related impairments were minor and affected the community broadly rather than the restaurant specifically, and that the project didn’t amount to "taking" the property</a:t>
            </a:r>
            <a:r>
              <a:rPr lang="en-US" sz="1200" baseline="0" dirty="0" smtClean="0"/>
              <a:t> because Metro didn’t have the requisite intent. </a:t>
            </a:r>
            <a:r>
              <a:rPr lang="en-US" sz="1200" dirty="0" smtClean="0"/>
              <a:t>Metro argued that its contractors were the ones that actually performed the work causing any denial of access. Because the contract instructed the contractors</a:t>
            </a:r>
            <a:r>
              <a:rPr lang="en-US" sz="1200" baseline="0" dirty="0" smtClean="0"/>
              <a:t> </a:t>
            </a:r>
            <a:r>
              <a:rPr lang="en-US" sz="1200" dirty="0" smtClean="0"/>
              <a:t>to minimize the effects of construction on private property owners, Metro asserted that it did not know damage beyond the typical disruptions associated with construction was substantially certain to result.</a:t>
            </a:r>
          </a:p>
          <a:p>
            <a:endParaRPr lang="en-US" sz="1200" dirty="0" smtClean="0"/>
          </a:p>
          <a:p>
            <a:r>
              <a:rPr lang="en-US" sz="1200" dirty="0" smtClean="0"/>
              <a:t>The court on</a:t>
            </a:r>
            <a:r>
              <a:rPr lang="en-US" sz="1200" baseline="0" dirty="0" smtClean="0"/>
              <a:t> appeal reversed the trial court’s dismissal, finding that there was an issue of fact as to whether the construction caused a total denial of access to the property, and whether Metro had the knowledge that construction was causing or substantially certain to cause property damage to the restaurant owners.</a:t>
            </a:r>
            <a:endParaRPr lang="en-US" sz="1200" dirty="0" smtClean="0"/>
          </a:p>
          <a:p>
            <a:pPr marL="457200" lvl="1" indent="0">
              <a:buNone/>
            </a:pPr>
            <a:endParaRPr lang="en-US" sz="1200" baseline="0" dirty="0" smtClean="0"/>
          </a:p>
          <a:p>
            <a:endParaRPr lang="en-US" dirty="0"/>
          </a:p>
        </p:txBody>
      </p:sp>
      <p:sp>
        <p:nvSpPr>
          <p:cNvPr id="4" name="Date Placeholder 3"/>
          <p:cNvSpPr>
            <a:spLocks noGrp="1"/>
          </p:cNvSpPr>
          <p:nvPr>
            <p:ph type="dt" idx="10"/>
          </p:nvPr>
        </p:nvSpPr>
        <p:spPr/>
        <p:txBody>
          <a:bodyPr/>
          <a:lstStyle/>
          <a:p>
            <a:pPr>
              <a:defRPr/>
            </a:pPr>
            <a:fld id="{A016FD1B-4E1D-45BB-B93D-0C2F4B6CCB6D}" type="datetime1">
              <a:rPr lang="en-US" smtClean="0"/>
              <a:t>6/16/2019</a:t>
            </a:fld>
            <a:endParaRPr lang="en-US" dirty="0"/>
          </a:p>
        </p:txBody>
      </p:sp>
      <p:sp>
        <p:nvSpPr>
          <p:cNvPr id="5" name="Slide Number Placeholder 4"/>
          <p:cNvSpPr>
            <a:spLocks noGrp="1"/>
          </p:cNvSpPr>
          <p:nvPr>
            <p:ph type="sldNum" sz="quarter" idx="11"/>
          </p:nvPr>
        </p:nvSpPr>
        <p:spPr/>
        <p:txBody>
          <a:bodyPr/>
          <a:lstStyle/>
          <a:p>
            <a:pPr>
              <a:defRPr/>
            </a:pPr>
            <a:fld id="{12D7382C-115D-4319-84D3-768F72EF9240}" type="slidenum">
              <a:rPr lang="en-US" smtClean="0"/>
              <a:pPr>
                <a:defRPr/>
              </a:pPr>
              <a:t>24</a:t>
            </a:fld>
            <a:endParaRPr lang="en-US" dirty="0"/>
          </a:p>
        </p:txBody>
      </p:sp>
    </p:spTree>
    <p:extLst>
      <p:ext uri="{BB962C8B-B14F-4D97-AF65-F5344CB8AC3E}">
        <p14:creationId xmlns:p14="http://schemas.microsoft.com/office/powerpoint/2010/main" val="18536890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A32F112-79DA-4A0D-B0F1-78F81433C0C9}" type="slidenum">
              <a:rPr lang="en-US" smtClean="0"/>
              <a:t>25</a:t>
            </a:fld>
            <a:endParaRPr lang="en-US"/>
          </a:p>
        </p:txBody>
      </p:sp>
    </p:spTree>
    <p:extLst>
      <p:ext uri="{BB962C8B-B14F-4D97-AF65-F5344CB8AC3E}">
        <p14:creationId xmlns:p14="http://schemas.microsoft.com/office/powerpoint/2010/main" val="1678220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A32F112-79DA-4A0D-B0F1-78F81433C0C9}" type="slidenum">
              <a:rPr lang="en-US" smtClean="0"/>
              <a:t>4</a:t>
            </a:fld>
            <a:endParaRPr lang="en-US"/>
          </a:p>
        </p:txBody>
      </p:sp>
    </p:spTree>
    <p:extLst>
      <p:ext uri="{BB962C8B-B14F-4D97-AF65-F5344CB8AC3E}">
        <p14:creationId xmlns:p14="http://schemas.microsoft.com/office/powerpoint/2010/main" val="377080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A32F112-79DA-4A0D-B0F1-78F81433C0C9}" type="slidenum">
              <a:rPr lang="en-US" smtClean="0"/>
              <a:t>5</a:t>
            </a:fld>
            <a:endParaRPr lang="en-US"/>
          </a:p>
        </p:txBody>
      </p:sp>
    </p:spTree>
    <p:extLst>
      <p:ext uri="{BB962C8B-B14F-4D97-AF65-F5344CB8AC3E}">
        <p14:creationId xmlns:p14="http://schemas.microsoft.com/office/powerpoint/2010/main" val="35562554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A32F112-79DA-4A0D-B0F1-78F81433C0C9}" type="slidenum">
              <a:rPr lang="en-US" smtClean="0"/>
              <a:t>7</a:t>
            </a:fld>
            <a:endParaRPr lang="en-US"/>
          </a:p>
        </p:txBody>
      </p:sp>
    </p:spTree>
    <p:extLst>
      <p:ext uri="{BB962C8B-B14F-4D97-AF65-F5344CB8AC3E}">
        <p14:creationId xmlns:p14="http://schemas.microsoft.com/office/powerpoint/2010/main" val="1546303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A32F112-79DA-4A0D-B0F1-78F81433C0C9}" type="slidenum">
              <a:rPr lang="en-US" smtClean="0"/>
              <a:t>11</a:t>
            </a:fld>
            <a:endParaRPr lang="en-US"/>
          </a:p>
        </p:txBody>
      </p:sp>
    </p:spTree>
    <p:extLst>
      <p:ext uri="{BB962C8B-B14F-4D97-AF65-F5344CB8AC3E}">
        <p14:creationId xmlns:p14="http://schemas.microsoft.com/office/powerpoint/2010/main" val="2385249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A32F112-79DA-4A0D-B0F1-78F81433C0C9}" type="slidenum">
              <a:rPr lang="en-US" smtClean="0"/>
              <a:t>13</a:t>
            </a:fld>
            <a:endParaRPr lang="en-US"/>
          </a:p>
        </p:txBody>
      </p:sp>
    </p:spTree>
    <p:extLst>
      <p:ext uri="{BB962C8B-B14F-4D97-AF65-F5344CB8AC3E}">
        <p14:creationId xmlns:p14="http://schemas.microsoft.com/office/powerpoint/2010/main" val="8986289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Eminent domain,</a:t>
            </a:r>
            <a:r>
              <a:rPr lang="en-US" baseline="0" dirty="0" smtClean="0"/>
              <a:t> property is taken and applied to public use on the theory that it is a benefit to the public.  </a:t>
            </a:r>
          </a:p>
          <a:p>
            <a:r>
              <a:rPr lang="en-US" baseline="0" dirty="0" smtClean="0"/>
              <a:t>Under the police power, the owner is restricted  in the use of his property or it is taken or destroyed on the theory that his use is injurious to the public.</a:t>
            </a:r>
            <a:endParaRPr lang="en-US" dirty="0"/>
          </a:p>
        </p:txBody>
      </p:sp>
      <p:sp>
        <p:nvSpPr>
          <p:cNvPr id="4" name="Date Placeholder 3"/>
          <p:cNvSpPr>
            <a:spLocks noGrp="1"/>
          </p:cNvSpPr>
          <p:nvPr>
            <p:ph type="dt" idx="10"/>
          </p:nvPr>
        </p:nvSpPr>
        <p:spPr/>
        <p:txBody>
          <a:bodyPr/>
          <a:lstStyle/>
          <a:p>
            <a:pPr>
              <a:defRPr/>
            </a:pPr>
            <a:fld id="{F0255D20-2380-4DE2-8A25-0188F8F88E4C}" type="datetime1">
              <a:rPr lang="en-US" smtClean="0"/>
              <a:t>6/16/2019</a:t>
            </a:fld>
            <a:endParaRPr lang="en-US" dirty="0"/>
          </a:p>
        </p:txBody>
      </p:sp>
      <p:sp>
        <p:nvSpPr>
          <p:cNvPr id="5" name="Slide Number Placeholder 4"/>
          <p:cNvSpPr>
            <a:spLocks noGrp="1"/>
          </p:cNvSpPr>
          <p:nvPr>
            <p:ph type="sldNum" sz="quarter" idx="11"/>
          </p:nvPr>
        </p:nvSpPr>
        <p:spPr/>
        <p:txBody>
          <a:bodyPr/>
          <a:lstStyle/>
          <a:p>
            <a:pPr>
              <a:defRPr/>
            </a:pPr>
            <a:fld id="{12D7382C-115D-4319-84D3-768F72EF9240}" type="slidenum">
              <a:rPr lang="en-US" smtClean="0"/>
              <a:pPr>
                <a:defRPr/>
              </a:pPr>
              <a:t>14</a:t>
            </a:fld>
            <a:endParaRPr lang="en-US" dirty="0"/>
          </a:p>
        </p:txBody>
      </p:sp>
    </p:spTree>
    <p:extLst>
      <p:ext uri="{BB962C8B-B14F-4D97-AF65-F5344CB8AC3E}">
        <p14:creationId xmlns:p14="http://schemas.microsoft.com/office/powerpoint/2010/main" val="17345848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Ultimate issue is whether the public at large, rather than a few landowners, should bear the financial burden of the public undertaking</a:t>
            </a:r>
          </a:p>
          <a:p>
            <a:endParaRPr lang="en-US" sz="1200" dirty="0" smtClean="0"/>
          </a:p>
          <a:p>
            <a:r>
              <a:rPr lang="en-US" sz="1200" dirty="0" smtClean="0"/>
              <a:t>Physical</a:t>
            </a:r>
            <a:r>
              <a:rPr lang="en-US" sz="1200" baseline="0" dirty="0" smtClean="0"/>
              <a:t> invasion – almost always taking</a:t>
            </a:r>
          </a:p>
          <a:p>
            <a:r>
              <a:rPr lang="en-US" sz="1200" baseline="0" dirty="0" smtClean="0"/>
              <a:t>Temporary physical invasion – case by case, specific factual inquiry.  Relevant factors include: duration of invasion, foreseeability of invasion, character of land, owner’s reasonable investment backed expectations regarding the land’s use</a:t>
            </a:r>
            <a:endParaRPr lang="en-US" sz="1200" dirty="0"/>
          </a:p>
        </p:txBody>
      </p:sp>
      <p:sp>
        <p:nvSpPr>
          <p:cNvPr id="4" name="Date Placeholder 3"/>
          <p:cNvSpPr>
            <a:spLocks noGrp="1"/>
          </p:cNvSpPr>
          <p:nvPr>
            <p:ph type="dt" idx="10"/>
          </p:nvPr>
        </p:nvSpPr>
        <p:spPr/>
        <p:txBody>
          <a:bodyPr/>
          <a:lstStyle/>
          <a:p>
            <a:pPr>
              <a:defRPr/>
            </a:pPr>
            <a:fld id="{F22AA226-DED7-46ED-99AF-ACA1FDE8422A}" type="datetime1">
              <a:rPr lang="en-US" smtClean="0"/>
              <a:t>6/16/2019</a:t>
            </a:fld>
            <a:endParaRPr lang="en-US" dirty="0"/>
          </a:p>
        </p:txBody>
      </p:sp>
      <p:sp>
        <p:nvSpPr>
          <p:cNvPr id="5" name="Slide Number Placeholder 4"/>
          <p:cNvSpPr>
            <a:spLocks noGrp="1"/>
          </p:cNvSpPr>
          <p:nvPr>
            <p:ph type="sldNum" sz="quarter" idx="11"/>
          </p:nvPr>
        </p:nvSpPr>
        <p:spPr/>
        <p:txBody>
          <a:bodyPr/>
          <a:lstStyle/>
          <a:p>
            <a:pPr>
              <a:defRPr/>
            </a:pPr>
            <a:fld id="{12D7382C-115D-4319-84D3-768F72EF9240}" type="slidenum">
              <a:rPr lang="en-US" smtClean="0"/>
              <a:pPr>
                <a:defRPr/>
              </a:pPr>
              <a:t>15</a:t>
            </a:fld>
            <a:endParaRPr lang="en-US" dirty="0"/>
          </a:p>
        </p:txBody>
      </p:sp>
    </p:spTree>
    <p:extLst>
      <p:ext uri="{BB962C8B-B14F-4D97-AF65-F5344CB8AC3E}">
        <p14:creationId xmlns:p14="http://schemas.microsoft.com/office/powerpoint/2010/main" val="1010193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Zoning</a:t>
            </a:r>
            <a:r>
              <a:rPr lang="en-US" baseline="0" dirty="0" smtClean="0"/>
              <a:t> – if the degree of land use restriction or the conditions imposed upon a zoning approval is too extreme, the courts conclude that the property is being taken without compensation</a:t>
            </a:r>
          </a:p>
          <a:p>
            <a:r>
              <a:rPr lang="en-US" baseline="0" dirty="0" smtClean="0"/>
              <a:t>Exactions – valid exercise of police power when sufficiently related to the public needs emanating from the proposed land use.</a:t>
            </a:r>
          </a:p>
          <a:p>
            <a:r>
              <a:rPr lang="en-US" baseline="0" dirty="0" smtClean="0"/>
              <a:t>Traffic control – traffic island, median, double yellow lines, no parking signs, regulating curb cuts and sidewalk driveway crossings</a:t>
            </a:r>
            <a:endParaRPr lang="en-US" dirty="0"/>
          </a:p>
        </p:txBody>
      </p:sp>
      <p:sp>
        <p:nvSpPr>
          <p:cNvPr id="4" name="Date Placeholder 3"/>
          <p:cNvSpPr>
            <a:spLocks noGrp="1"/>
          </p:cNvSpPr>
          <p:nvPr>
            <p:ph type="dt" idx="10"/>
          </p:nvPr>
        </p:nvSpPr>
        <p:spPr/>
        <p:txBody>
          <a:bodyPr/>
          <a:lstStyle/>
          <a:p>
            <a:pPr>
              <a:defRPr/>
            </a:pPr>
            <a:fld id="{52B9E5B8-2922-471C-9E8D-92E13D0455CD}" type="datetime1">
              <a:rPr lang="en-US" smtClean="0"/>
              <a:t>6/16/2019</a:t>
            </a:fld>
            <a:endParaRPr lang="en-US" dirty="0"/>
          </a:p>
        </p:txBody>
      </p:sp>
      <p:sp>
        <p:nvSpPr>
          <p:cNvPr id="5" name="Slide Number Placeholder 4"/>
          <p:cNvSpPr>
            <a:spLocks noGrp="1"/>
          </p:cNvSpPr>
          <p:nvPr>
            <p:ph type="sldNum" sz="quarter" idx="11"/>
          </p:nvPr>
        </p:nvSpPr>
        <p:spPr/>
        <p:txBody>
          <a:bodyPr/>
          <a:lstStyle/>
          <a:p>
            <a:pPr>
              <a:defRPr/>
            </a:pPr>
            <a:fld id="{12D7382C-115D-4319-84D3-768F72EF9240}" type="slidenum">
              <a:rPr lang="en-US" smtClean="0"/>
              <a:pPr>
                <a:defRPr/>
              </a:pPr>
              <a:t>16</a:t>
            </a:fld>
            <a:endParaRPr lang="en-US" dirty="0"/>
          </a:p>
        </p:txBody>
      </p:sp>
    </p:spTree>
    <p:extLst>
      <p:ext uri="{BB962C8B-B14F-4D97-AF65-F5344CB8AC3E}">
        <p14:creationId xmlns:p14="http://schemas.microsoft.com/office/powerpoint/2010/main" val="26025944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9" name="Right Triangle 38"/>
          <p:cNvSpPr/>
          <p:nvPr userDrawn="1"/>
        </p:nvSpPr>
        <p:spPr>
          <a:xfrm flipV="1">
            <a:off x="3928533" y="-1"/>
            <a:ext cx="2692401" cy="6857999"/>
          </a:xfrm>
          <a:prstGeom prst="rtTriangl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Rectangle 35"/>
          <p:cNvSpPr/>
          <p:nvPr userDrawn="1"/>
        </p:nvSpPr>
        <p:spPr>
          <a:xfrm>
            <a:off x="0" y="0"/>
            <a:ext cx="3937000" cy="6858000"/>
          </a:xfrm>
          <a:prstGeom prst="rect">
            <a:avLst/>
          </a:prstGeom>
          <a:solidFill>
            <a:schemeClr val="bg1"/>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7" name="Title 1"/>
          <p:cNvSpPr>
            <a:spLocks noGrp="1"/>
          </p:cNvSpPr>
          <p:nvPr>
            <p:ph type="title" hasCustomPrompt="1"/>
          </p:nvPr>
        </p:nvSpPr>
        <p:spPr>
          <a:xfrm>
            <a:off x="304800" y="1710268"/>
            <a:ext cx="4775200" cy="1397000"/>
          </a:xfrm>
        </p:spPr>
        <p:txBody>
          <a:bodyPr anchor="b" anchorCtr="0">
            <a:normAutofit/>
          </a:bodyPr>
          <a:lstStyle>
            <a:lvl1pPr>
              <a:lnSpc>
                <a:spcPts val="3600"/>
              </a:lnSpc>
              <a:defRPr sz="3600" b="0">
                <a:solidFill>
                  <a:schemeClr val="tx1"/>
                </a:solidFill>
              </a:defRPr>
            </a:lvl1pPr>
          </a:lstStyle>
          <a:p>
            <a:r>
              <a:rPr lang="en-US" dirty="0" smtClean="0"/>
              <a:t>Click to edit master title style</a:t>
            </a:r>
            <a:endParaRPr lang="en-US" dirty="0"/>
          </a:p>
        </p:txBody>
      </p:sp>
      <p:sp>
        <p:nvSpPr>
          <p:cNvPr id="38" name="Text Placeholder 3"/>
          <p:cNvSpPr>
            <a:spLocks noGrp="1"/>
          </p:cNvSpPr>
          <p:nvPr>
            <p:ph type="body" sz="half" idx="2"/>
          </p:nvPr>
        </p:nvSpPr>
        <p:spPr>
          <a:xfrm>
            <a:off x="304800" y="3242733"/>
            <a:ext cx="3327400" cy="1744133"/>
          </a:xfrm>
        </p:spPr>
        <p:txBody>
          <a:bodyPr/>
          <a:lstStyle>
            <a:lvl1pPr marL="0" indent="0">
              <a:buFontTx/>
              <a:buNone/>
              <a:defRPr sz="1600">
                <a:solidFill>
                  <a:schemeClr val="tx1"/>
                </a:solidFill>
              </a:defRPr>
            </a:lvl1pPr>
            <a:lvl2pPr>
              <a:buFontTx/>
              <a:buNone/>
              <a:defRPr sz="1200"/>
            </a:lvl2pPr>
            <a:lvl3pPr>
              <a:buFontTx/>
              <a:buNone/>
              <a:defRPr sz="1000"/>
            </a:lvl3pPr>
            <a:lvl4pPr>
              <a:buFontTx/>
              <a:buNone/>
              <a:defRPr sz="900"/>
            </a:lvl4pPr>
            <a:lvl5pPr>
              <a:buFontTx/>
              <a:buNone/>
              <a:defRPr sz="900"/>
            </a:lvl5pPr>
          </a:lstStyle>
          <a:p>
            <a:pPr lvl="0"/>
            <a:r>
              <a:rPr lang="en-US" dirty="0" smtClean="0"/>
              <a:t>Click to edit Master text styles</a:t>
            </a:r>
          </a:p>
        </p:txBody>
      </p:sp>
      <p:grpSp>
        <p:nvGrpSpPr>
          <p:cNvPr id="66" name="Group 1"/>
          <p:cNvGrpSpPr>
            <a:grpSpLocks/>
          </p:cNvGrpSpPr>
          <p:nvPr userDrawn="1"/>
        </p:nvGrpSpPr>
        <p:grpSpPr bwMode="auto">
          <a:xfrm>
            <a:off x="6106583" y="6015820"/>
            <a:ext cx="2554816" cy="468866"/>
            <a:chOff x="16" y="1808"/>
            <a:chExt cx="6348" cy="1165"/>
          </a:xfrm>
          <a:solidFill>
            <a:schemeClr val="bg1"/>
          </a:solidFill>
        </p:grpSpPr>
        <p:sp>
          <p:nvSpPr>
            <p:cNvPr id="67" name="Freeform 2"/>
            <p:cNvSpPr>
              <a:spLocks noChangeArrowheads="1"/>
            </p:cNvSpPr>
            <p:nvPr/>
          </p:nvSpPr>
          <p:spPr bwMode="auto">
            <a:xfrm>
              <a:off x="984" y="1934"/>
              <a:ext cx="307" cy="509"/>
            </a:xfrm>
            <a:custGeom>
              <a:avLst/>
              <a:gdLst>
                <a:gd name="T0" fmla="*/ 958 w 1359"/>
                <a:gd name="T1" fmla="*/ 1450 h 2250"/>
                <a:gd name="T2" fmla="*/ 958 w 1359"/>
                <a:gd name="T3" fmla="*/ 1450 h 2250"/>
                <a:gd name="T4" fmla="*/ 865 w 1359"/>
                <a:gd name="T5" fmla="*/ 1804 h 2250"/>
                <a:gd name="T6" fmla="*/ 568 w 1359"/>
                <a:gd name="T7" fmla="*/ 1897 h 2250"/>
                <a:gd name="T8" fmla="*/ 335 w 1359"/>
                <a:gd name="T9" fmla="*/ 1850 h 2250"/>
                <a:gd name="T10" fmla="*/ 140 w 1359"/>
                <a:gd name="T11" fmla="*/ 1748 h 2250"/>
                <a:gd name="T12" fmla="*/ 0 w 1359"/>
                <a:gd name="T13" fmla="*/ 2063 h 2250"/>
                <a:gd name="T14" fmla="*/ 233 w 1359"/>
                <a:gd name="T15" fmla="*/ 2184 h 2250"/>
                <a:gd name="T16" fmla="*/ 596 w 1359"/>
                <a:gd name="T17" fmla="*/ 2249 h 2250"/>
                <a:gd name="T18" fmla="*/ 967 w 1359"/>
                <a:gd name="T19" fmla="*/ 2184 h 2250"/>
                <a:gd name="T20" fmla="*/ 1200 w 1359"/>
                <a:gd name="T21" fmla="*/ 2016 h 2250"/>
                <a:gd name="T22" fmla="*/ 1330 w 1359"/>
                <a:gd name="T23" fmla="*/ 1776 h 2250"/>
                <a:gd name="T24" fmla="*/ 1358 w 1359"/>
                <a:gd name="T25" fmla="*/ 1478 h 2250"/>
                <a:gd name="T26" fmla="*/ 1358 w 1359"/>
                <a:gd name="T27" fmla="*/ 0 h 2250"/>
                <a:gd name="T28" fmla="*/ 958 w 1359"/>
                <a:gd name="T29" fmla="*/ 0 h 2250"/>
                <a:gd name="T30" fmla="*/ 958 w 1359"/>
                <a:gd name="T31" fmla="*/ 1450 h 2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59" h="2250">
                  <a:moveTo>
                    <a:pt x="958" y="1450"/>
                  </a:moveTo>
                  <a:lnTo>
                    <a:pt x="958" y="1450"/>
                  </a:lnTo>
                  <a:cubicBezTo>
                    <a:pt x="958" y="1618"/>
                    <a:pt x="930" y="1729"/>
                    <a:pt x="865" y="1804"/>
                  </a:cubicBezTo>
                  <a:cubicBezTo>
                    <a:pt x="800" y="1869"/>
                    <a:pt x="707" y="1897"/>
                    <a:pt x="568" y="1897"/>
                  </a:cubicBezTo>
                  <a:cubicBezTo>
                    <a:pt x="493" y="1897"/>
                    <a:pt x="410" y="1887"/>
                    <a:pt x="335" y="1850"/>
                  </a:cubicBezTo>
                  <a:cubicBezTo>
                    <a:pt x="261" y="1822"/>
                    <a:pt x="196" y="1785"/>
                    <a:pt x="140" y="1748"/>
                  </a:cubicBezTo>
                  <a:cubicBezTo>
                    <a:pt x="0" y="2063"/>
                    <a:pt x="0" y="2063"/>
                    <a:pt x="0" y="2063"/>
                  </a:cubicBezTo>
                  <a:cubicBezTo>
                    <a:pt x="47" y="2110"/>
                    <a:pt x="130" y="2147"/>
                    <a:pt x="233" y="2184"/>
                  </a:cubicBezTo>
                  <a:cubicBezTo>
                    <a:pt x="335" y="2230"/>
                    <a:pt x="456" y="2249"/>
                    <a:pt x="596" y="2249"/>
                  </a:cubicBezTo>
                  <a:cubicBezTo>
                    <a:pt x="744" y="2249"/>
                    <a:pt x="874" y="2221"/>
                    <a:pt x="967" y="2184"/>
                  </a:cubicBezTo>
                  <a:cubicBezTo>
                    <a:pt x="1070" y="2147"/>
                    <a:pt x="1144" y="2091"/>
                    <a:pt x="1200" y="2016"/>
                  </a:cubicBezTo>
                  <a:cubicBezTo>
                    <a:pt x="1265" y="1953"/>
                    <a:pt x="1302" y="1869"/>
                    <a:pt x="1330" y="1776"/>
                  </a:cubicBezTo>
                  <a:cubicBezTo>
                    <a:pt x="1349" y="1683"/>
                    <a:pt x="1358" y="1581"/>
                    <a:pt x="1358" y="1478"/>
                  </a:cubicBezTo>
                  <a:cubicBezTo>
                    <a:pt x="1358" y="0"/>
                    <a:pt x="1358" y="0"/>
                    <a:pt x="1358" y="0"/>
                  </a:cubicBezTo>
                  <a:cubicBezTo>
                    <a:pt x="958" y="0"/>
                    <a:pt x="958" y="0"/>
                    <a:pt x="958" y="0"/>
                  </a:cubicBezTo>
                  <a:lnTo>
                    <a:pt x="958" y="145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68" name="Freeform 3"/>
            <p:cNvSpPr>
              <a:spLocks noChangeArrowheads="1"/>
            </p:cNvSpPr>
            <p:nvPr/>
          </p:nvSpPr>
          <p:spPr bwMode="auto">
            <a:xfrm>
              <a:off x="1368" y="2048"/>
              <a:ext cx="339" cy="393"/>
            </a:xfrm>
            <a:custGeom>
              <a:avLst/>
              <a:gdLst>
                <a:gd name="T0" fmla="*/ 214 w 1498"/>
                <a:gd name="T1" fmla="*/ 1497 h 1739"/>
                <a:gd name="T2" fmla="*/ 214 w 1498"/>
                <a:gd name="T3" fmla="*/ 1497 h 1739"/>
                <a:gd name="T4" fmla="*/ 474 w 1498"/>
                <a:gd name="T5" fmla="*/ 1673 h 1739"/>
                <a:gd name="T6" fmla="*/ 855 w 1498"/>
                <a:gd name="T7" fmla="*/ 1738 h 1739"/>
                <a:gd name="T8" fmla="*/ 1023 w 1498"/>
                <a:gd name="T9" fmla="*/ 1728 h 1739"/>
                <a:gd name="T10" fmla="*/ 1181 w 1498"/>
                <a:gd name="T11" fmla="*/ 1700 h 1739"/>
                <a:gd name="T12" fmla="*/ 1302 w 1498"/>
                <a:gd name="T13" fmla="*/ 1673 h 1739"/>
                <a:gd name="T14" fmla="*/ 1395 w 1498"/>
                <a:gd name="T15" fmla="*/ 1636 h 1739"/>
                <a:gd name="T16" fmla="*/ 1339 w 1498"/>
                <a:gd name="T17" fmla="*/ 1330 h 1739"/>
                <a:gd name="T18" fmla="*/ 1162 w 1498"/>
                <a:gd name="T19" fmla="*/ 1376 h 1739"/>
                <a:gd name="T20" fmla="*/ 902 w 1498"/>
                <a:gd name="T21" fmla="*/ 1404 h 1739"/>
                <a:gd name="T22" fmla="*/ 539 w 1498"/>
                <a:gd name="T23" fmla="*/ 1292 h 1739"/>
                <a:gd name="T24" fmla="*/ 400 w 1498"/>
                <a:gd name="T25" fmla="*/ 986 h 1739"/>
                <a:gd name="T26" fmla="*/ 1497 w 1498"/>
                <a:gd name="T27" fmla="*/ 986 h 1739"/>
                <a:gd name="T28" fmla="*/ 1497 w 1498"/>
                <a:gd name="T29" fmla="*/ 911 h 1739"/>
                <a:gd name="T30" fmla="*/ 1497 w 1498"/>
                <a:gd name="T31" fmla="*/ 846 h 1739"/>
                <a:gd name="T32" fmla="*/ 1311 w 1498"/>
                <a:gd name="T33" fmla="*/ 205 h 1739"/>
                <a:gd name="T34" fmla="*/ 772 w 1498"/>
                <a:gd name="T35" fmla="*/ 0 h 1739"/>
                <a:gd name="T36" fmla="*/ 493 w 1498"/>
                <a:gd name="T37" fmla="*/ 56 h 1739"/>
                <a:gd name="T38" fmla="*/ 242 w 1498"/>
                <a:gd name="T39" fmla="*/ 214 h 1739"/>
                <a:gd name="T40" fmla="*/ 65 w 1498"/>
                <a:gd name="T41" fmla="*/ 493 h 1739"/>
                <a:gd name="T42" fmla="*/ 0 w 1498"/>
                <a:gd name="T43" fmla="*/ 874 h 1739"/>
                <a:gd name="T44" fmla="*/ 56 w 1498"/>
                <a:gd name="T45" fmla="*/ 1218 h 1739"/>
                <a:gd name="T46" fmla="*/ 214 w 1498"/>
                <a:gd name="T47" fmla="*/ 1497 h 1739"/>
                <a:gd name="T48" fmla="*/ 437 w 1498"/>
                <a:gd name="T49" fmla="*/ 558 h 1739"/>
                <a:gd name="T50" fmla="*/ 437 w 1498"/>
                <a:gd name="T51" fmla="*/ 558 h 1739"/>
                <a:gd name="T52" fmla="*/ 511 w 1498"/>
                <a:gd name="T53" fmla="*/ 437 h 1739"/>
                <a:gd name="T54" fmla="*/ 623 w 1498"/>
                <a:gd name="T55" fmla="*/ 353 h 1739"/>
                <a:gd name="T56" fmla="*/ 781 w 1498"/>
                <a:gd name="T57" fmla="*/ 316 h 1739"/>
                <a:gd name="T58" fmla="*/ 930 w 1498"/>
                <a:gd name="T59" fmla="*/ 344 h 1739"/>
                <a:gd name="T60" fmla="*/ 1032 w 1498"/>
                <a:gd name="T61" fmla="*/ 428 h 1739"/>
                <a:gd name="T62" fmla="*/ 1097 w 1498"/>
                <a:gd name="T63" fmla="*/ 548 h 1739"/>
                <a:gd name="T64" fmla="*/ 1116 w 1498"/>
                <a:gd name="T65" fmla="*/ 707 h 1739"/>
                <a:gd name="T66" fmla="*/ 400 w 1498"/>
                <a:gd name="T67" fmla="*/ 707 h 1739"/>
                <a:gd name="T68" fmla="*/ 437 w 1498"/>
                <a:gd name="T69" fmla="*/ 558 h 17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98" h="1739">
                  <a:moveTo>
                    <a:pt x="214" y="1497"/>
                  </a:moveTo>
                  <a:lnTo>
                    <a:pt x="214" y="1497"/>
                  </a:lnTo>
                  <a:cubicBezTo>
                    <a:pt x="279" y="1570"/>
                    <a:pt x="372" y="1626"/>
                    <a:pt x="474" y="1673"/>
                  </a:cubicBezTo>
                  <a:cubicBezTo>
                    <a:pt x="586" y="1719"/>
                    <a:pt x="706" y="1738"/>
                    <a:pt x="855" y="1738"/>
                  </a:cubicBezTo>
                  <a:cubicBezTo>
                    <a:pt x="911" y="1738"/>
                    <a:pt x="967" y="1738"/>
                    <a:pt x="1023" y="1728"/>
                  </a:cubicBezTo>
                  <a:cubicBezTo>
                    <a:pt x="1078" y="1719"/>
                    <a:pt x="1134" y="1710"/>
                    <a:pt x="1181" y="1700"/>
                  </a:cubicBezTo>
                  <a:cubicBezTo>
                    <a:pt x="1227" y="1691"/>
                    <a:pt x="1274" y="1682"/>
                    <a:pt x="1302" y="1673"/>
                  </a:cubicBezTo>
                  <a:cubicBezTo>
                    <a:pt x="1339" y="1663"/>
                    <a:pt x="1376" y="1654"/>
                    <a:pt x="1395" y="1636"/>
                  </a:cubicBezTo>
                  <a:cubicBezTo>
                    <a:pt x="1339" y="1330"/>
                    <a:pt x="1339" y="1330"/>
                    <a:pt x="1339" y="1330"/>
                  </a:cubicBezTo>
                  <a:cubicBezTo>
                    <a:pt x="1302" y="1348"/>
                    <a:pt x="1237" y="1367"/>
                    <a:pt x="1162" y="1376"/>
                  </a:cubicBezTo>
                  <a:cubicBezTo>
                    <a:pt x="1078" y="1395"/>
                    <a:pt x="995" y="1404"/>
                    <a:pt x="902" y="1404"/>
                  </a:cubicBezTo>
                  <a:cubicBezTo>
                    <a:pt x="744" y="1404"/>
                    <a:pt x="623" y="1367"/>
                    <a:pt x="539" y="1292"/>
                  </a:cubicBezTo>
                  <a:cubicBezTo>
                    <a:pt x="456" y="1218"/>
                    <a:pt x="409" y="1116"/>
                    <a:pt x="400" y="986"/>
                  </a:cubicBezTo>
                  <a:cubicBezTo>
                    <a:pt x="1497" y="986"/>
                    <a:pt x="1497" y="986"/>
                    <a:pt x="1497" y="986"/>
                  </a:cubicBezTo>
                  <a:cubicBezTo>
                    <a:pt x="1497" y="967"/>
                    <a:pt x="1497" y="939"/>
                    <a:pt x="1497" y="911"/>
                  </a:cubicBezTo>
                  <a:cubicBezTo>
                    <a:pt x="1497" y="893"/>
                    <a:pt x="1497" y="865"/>
                    <a:pt x="1497" y="846"/>
                  </a:cubicBezTo>
                  <a:cubicBezTo>
                    <a:pt x="1497" y="558"/>
                    <a:pt x="1441" y="353"/>
                    <a:pt x="1311" y="205"/>
                  </a:cubicBezTo>
                  <a:cubicBezTo>
                    <a:pt x="1181" y="65"/>
                    <a:pt x="1004" y="0"/>
                    <a:pt x="772" y="0"/>
                  </a:cubicBezTo>
                  <a:cubicBezTo>
                    <a:pt x="679" y="0"/>
                    <a:pt x="586" y="19"/>
                    <a:pt x="493" y="56"/>
                  </a:cubicBezTo>
                  <a:cubicBezTo>
                    <a:pt x="400" y="93"/>
                    <a:pt x="316" y="139"/>
                    <a:pt x="242" y="214"/>
                  </a:cubicBezTo>
                  <a:cubicBezTo>
                    <a:pt x="167" y="288"/>
                    <a:pt x="111" y="381"/>
                    <a:pt x="65" y="493"/>
                  </a:cubicBezTo>
                  <a:cubicBezTo>
                    <a:pt x="28" y="604"/>
                    <a:pt x="0" y="725"/>
                    <a:pt x="0" y="874"/>
                  </a:cubicBezTo>
                  <a:cubicBezTo>
                    <a:pt x="0" y="1004"/>
                    <a:pt x="18" y="1116"/>
                    <a:pt x="56" y="1218"/>
                  </a:cubicBezTo>
                  <a:cubicBezTo>
                    <a:pt x="84" y="1320"/>
                    <a:pt x="139" y="1413"/>
                    <a:pt x="214" y="1497"/>
                  </a:cubicBezTo>
                  <a:close/>
                  <a:moveTo>
                    <a:pt x="437" y="558"/>
                  </a:moveTo>
                  <a:lnTo>
                    <a:pt x="437" y="558"/>
                  </a:lnTo>
                  <a:cubicBezTo>
                    <a:pt x="456" y="511"/>
                    <a:pt x="483" y="474"/>
                    <a:pt x="511" y="437"/>
                  </a:cubicBezTo>
                  <a:cubicBezTo>
                    <a:pt x="539" y="400"/>
                    <a:pt x="576" y="372"/>
                    <a:pt x="623" y="353"/>
                  </a:cubicBezTo>
                  <a:cubicBezTo>
                    <a:pt x="669" y="325"/>
                    <a:pt x="716" y="316"/>
                    <a:pt x="781" y="316"/>
                  </a:cubicBezTo>
                  <a:cubicBezTo>
                    <a:pt x="837" y="316"/>
                    <a:pt x="883" y="325"/>
                    <a:pt x="930" y="344"/>
                  </a:cubicBezTo>
                  <a:cubicBezTo>
                    <a:pt x="967" y="363"/>
                    <a:pt x="1004" y="390"/>
                    <a:pt x="1032" y="428"/>
                  </a:cubicBezTo>
                  <a:cubicBezTo>
                    <a:pt x="1060" y="465"/>
                    <a:pt x="1078" y="502"/>
                    <a:pt x="1097" y="548"/>
                  </a:cubicBezTo>
                  <a:cubicBezTo>
                    <a:pt x="1106" y="604"/>
                    <a:pt x="1116" y="651"/>
                    <a:pt x="1116" y="707"/>
                  </a:cubicBezTo>
                  <a:cubicBezTo>
                    <a:pt x="400" y="707"/>
                    <a:pt x="400" y="707"/>
                    <a:pt x="400" y="707"/>
                  </a:cubicBezTo>
                  <a:cubicBezTo>
                    <a:pt x="409" y="651"/>
                    <a:pt x="418" y="604"/>
                    <a:pt x="437" y="558"/>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69" name="Freeform 4"/>
            <p:cNvSpPr>
              <a:spLocks noChangeArrowheads="1"/>
            </p:cNvSpPr>
            <p:nvPr/>
          </p:nvSpPr>
          <p:spPr bwMode="auto">
            <a:xfrm>
              <a:off x="1781" y="2048"/>
              <a:ext cx="314" cy="385"/>
            </a:xfrm>
            <a:custGeom>
              <a:avLst/>
              <a:gdLst>
                <a:gd name="T0" fmla="*/ 1247 w 1387"/>
                <a:gd name="T1" fmla="*/ 214 h 1701"/>
                <a:gd name="T2" fmla="*/ 1247 w 1387"/>
                <a:gd name="T3" fmla="*/ 214 h 1701"/>
                <a:gd name="T4" fmla="*/ 1023 w 1387"/>
                <a:gd name="T5" fmla="*/ 56 h 1701"/>
                <a:gd name="T6" fmla="*/ 689 w 1387"/>
                <a:gd name="T7" fmla="*/ 0 h 1701"/>
                <a:gd name="T8" fmla="*/ 289 w 1387"/>
                <a:gd name="T9" fmla="*/ 28 h 1701"/>
                <a:gd name="T10" fmla="*/ 0 w 1387"/>
                <a:gd name="T11" fmla="*/ 93 h 1701"/>
                <a:gd name="T12" fmla="*/ 0 w 1387"/>
                <a:gd name="T13" fmla="*/ 1700 h 1701"/>
                <a:gd name="T14" fmla="*/ 391 w 1387"/>
                <a:gd name="T15" fmla="*/ 1700 h 1701"/>
                <a:gd name="T16" fmla="*/ 391 w 1387"/>
                <a:gd name="T17" fmla="*/ 353 h 1701"/>
                <a:gd name="T18" fmla="*/ 503 w 1387"/>
                <a:gd name="T19" fmla="*/ 344 h 1701"/>
                <a:gd name="T20" fmla="*/ 661 w 1387"/>
                <a:gd name="T21" fmla="*/ 335 h 1701"/>
                <a:gd name="T22" fmla="*/ 828 w 1387"/>
                <a:gd name="T23" fmla="*/ 363 h 1701"/>
                <a:gd name="T24" fmla="*/ 930 w 1387"/>
                <a:gd name="T25" fmla="*/ 446 h 1701"/>
                <a:gd name="T26" fmla="*/ 986 w 1387"/>
                <a:gd name="T27" fmla="*/ 595 h 1701"/>
                <a:gd name="T28" fmla="*/ 1005 w 1387"/>
                <a:gd name="T29" fmla="*/ 828 h 1701"/>
                <a:gd name="T30" fmla="*/ 1005 w 1387"/>
                <a:gd name="T31" fmla="*/ 1700 h 1701"/>
                <a:gd name="T32" fmla="*/ 1386 w 1387"/>
                <a:gd name="T33" fmla="*/ 1700 h 1701"/>
                <a:gd name="T34" fmla="*/ 1386 w 1387"/>
                <a:gd name="T35" fmla="*/ 762 h 1701"/>
                <a:gd name="T36" fmla="*/ 1358 w 1387"/>
                <a:gd name="T37" fmla="*/ 456 h 1701"/>
                <a:gd name="T38" fmla="*/ 1247 w 1387"/>
                <a:gd name="T39" fmla="*/ 21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87" h="1701">
                  <a:moveTo>
                    <a:pt x="1247" y="214"/>
                  </a:moveTo>
                  <a:lnTo>
                    <a:pt x="1247" y="214"/>
                  </a:lnTo>
                  <a:cubicBezTo>
                    <a:pt x="1191" y="149"/>
                    <a:pt x="1116" y="93"/>
                    <a:pt x="1023" y="56"/>
                  </a:cubicBezTo>
                  <a:cubicBezTo>
                    <a:pt x="930" y="19"/>
                    <a:pt x="819" y="0"/>
                    <a:pt x="689" y="0"/>
                  </a:cubicBezTo>
                  <a:cubicBezTo>
                    <a:pt x="540" y="0"/>
                    <a:pt x="409" y="9"/>
                    <a:pt x="289" y="28"/>
                  </a:cubicBezTo>
                  <a:cubicBezTo>
                    <a:pt x="177" y="47"/>
                    <a:pt x="75" y="75"/>
                    <a:pt x="0" y="93"/>
                  </a:cubicBezTo>
                  <a:cubicBezTo>
                    <a:pt x="0" y="1700"/>
                    <a:pt x="0" y="1700"/>
                    <a:pt x="0" y="1700"/>
                  </a:cubicBezTo>
                  <a:cubicBezTo>
                    <a:pt x="391" y="1700"/>
                    <a:pt x="391" y="1700"/>
                    <a:pt x="391" y="1700"/>
                  </a:cubicBezTo>
                  <a:cubicBezTo>
                    <a:pt x="391" y="353"/>
                    <a:pt x="391" y="353"/>
                    <a:pt x="391" y="353"/>
                  </a:cubicBezTo>
                  <a:cubicBezTo>
                    <a:pt x="409" y="353"/>
                    <a:pt x="456" y="344"/>
                    <a:pt x="503" y="344"/>
                  </a:cubicBezTo>
                  <a:cubicBezTo>
                    <a:pt x="558" y="335"/>
                    <a:pt x="605" y="335"/>
                    <a:pt x="661" y="335"/>
                  </a:cubicBezTo>
                  <a:cubicBezTo>
                    <a:pt x="726" y="335"/>
                    <a:pt x="781" y="344"/>
                    <a:pt x="828" y="363"/>
                  </a:cubicBezTo>
                  <a:cubicBezTo>
                    <a:pt x="865" y="381"/>
                    <a:pt x="903" y="409"/>
                    <a:pt x="930" y="446"/>
                  </a:cubicBezTo>
                  <a:cubicBezTo>
                    <a:pt x="958" y="484"/>
                    <a:pt x="977" y="539"/>
                    <a:pt x="986" y="595"/>
                  </a:cubicBezTo>
                  <a:cubicBezTo>
                    <a:pt x="1005" y="660"/>
                    <a:pt x="1005" y="734"/>
                    <a:pt x="1005" y="828"/>
                  </a:cubicBezTo>
                  <a:cubicBezTo>
                    <a:pt x="1005" y="1700"/>
                    <a:pt x="1005" y="1700"/>
                    <a:pt x="1005" y="1700"/>
                  </a:cubicBezTo>
                  <a:cubicBezTo>
                    <a:pt x="1386" y="1700"/>
                    <a:pt x="1386" y="1700"/>
                    <a:pt x="1386" y="1700"/>
                  </a:cubicBezTo>
                  <a:cubicBezTo>
                    <a:pt x="1386" y="762"/>
                    <a:pt x="1386" y="762"/>
                    <a:pt x="1386" y="762"/>
                  </a:cubicBezTo>
                  <a:cubicBezTo>
                    <a:pt x="1386" y="651"/>
                    <a:pt x="1377" y="548"/>
                    <a:pt x="1358" y="456"/>
                  </a:cubicBezTo>
                  <a:cubicBezTo>
                    <a:pt x="1330" y="363"/>
                    <a:pt x="1293" y="279"/>
                    <a:pt x="1247" y="214"/>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0" name="Freeform 5"/>
            <p:cNvSpPr>
              <a:spLocks noChangeArrowheads="1"/>
            </p:cNvSpPr>
            <p:nvPr/>
          </p:nvSpPr>
          <p:spPr bwMode="auto">
            <a:xfrm>
              <a:off x="2184" y="2048"/>
              <a:ext cx="316" cy="385"/>
            </a:xfrm>
            <a:custGeom>
              <a:avLst/>
              <a:gdLst>
                <a:gd name="T0" fmla="*/ 1396 w 1397"/>
                <a:gd name="T1" fmla="*/ 1700 h 1701"/>
                <a:gd name="T2" fmla="*/ 1396 w 1397"/>
                <a:gd name="T3" fmla="*/ 1700 h 1701"/>
                <a:gd name="T4" fmla="*/ 1396 w 1397"/>
                <a:gd name="T5" fmla="*/ 762 h 1701"/>
                <a:gd name="T6" fmla="*/ 1358 w 1397"/>
                <a:gd name="T7" fmla="*/ 456 h 1701"/>
                <a:gd name="T8" fmla="*/ 1247 w 1397"/>
                <a:gd name="T9" fmla="*/ 214 h 1701"/>
                <a:gd name="T10" fmla="*/ 1024 w 1397"/>
                <a:gd name="T11" fmla="*/ 56 h 1701"/>
                <a:gd name="T12" fmla="*/ 689 w 1397"/>
                <a:gd name="T13" fmla="*/ 0 h 1701"/>
                <a:gd name="T14" fmla="*/ 298 w 1397"/>
                <a:gd name="T15" fmla="*/ 28 h 1701"/>
                <a:gd name="T16" fmla="*/ 0 w 1397"/>
                <a:gd name="T17" fmla="*/ 93 h 1701"/>
                <a:gd name="T18" fmla="*/ 0 w 1397"/>
                <a:gd name="T19" fmla="*/ 1700 h 1701"/>
                <a:gd name="T20" fmla="*/ 391 w 1397"/>
                <a:gd name="T21" fmla="*/ 1700 h 1701"/>
                <a:gd name="T22" fmla="*/ 391 w 1397"/>
                <a:gd name="T23" fmla="*/ 353 h 1701"/>
                <a:gd name="T24" fmla="*/ 503 w 1397"/>
                <a:gd name="T25" fmla="*/ 344 h 1701"/>
                <a:gd name="T26" fmla="*/ 661 w 1397"/>
                <a:gd name="T27" fmla="*/ 335 h 1701"/>
                <a:gd name="T28" fmla="*/ 828 w 1397"/>
                <a:gd name="T29" fmla="*/ 363 h 1701"/>
                <a:gd name="T30" fmla="*/ 930 w 1397"/>
                <a:gd name="T31" fmla="*/ 446 h 1701"/>
                <a:gd name="T32" fmla="*/ 986 w 1397"/>
                <a:gd name="T33" fmla="*/ 595 h 1701"/>
                <a:gd name="T34" fmla="*/ 1005 w 1397"/>
                <a:gd name="T35" fmla="*/ 828 h 1701"/>
                <a:gd name="T36" fmla="*/ 1005 w 1397"/>
                <a:gd name="T37" fmla="*/ 1700 h 1701"/>
                <a:gd name="T38" fmla="*/ 1396 w 1397"/>
                <a:gd name="T39" fmla="*/ 1700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97" h="1701">
                  <a:moveTo>
                    <a:pt x="1396" y="1700"/>
                  </a:moveTo>
                  <a:lnTo>
                    <a:pt x="1396" y="1700"/>
                  </a:lnTo>
                  <a:cubicBezTo>
                    <a:pt x="1396" y="762"/>
                    <a:pt x="1396" y="762"/>
                    <a:pt x="1396" y="762"/>
                  </a:cubicBezTo>
                  <a:cubicBezTo>
                    <a:pt x="1396" y="651"/>
                    <a:pt x="1377" y="548"/>
                    <a:pt x="1358" y="456"/>
                  </a:cubicBezTo>
                  <a:cubicBezTo>
                    <a:pt x="1340" y="363"/>
                    <a:pt x="1302" y="279"/>
                    <a:pt x="1247" y="214"/>
                  </a:cubicBezTo>
                  <a:cubicBezTo>
                    <a:pt x="1191" y="149"/>
                    <a:pt x="1116" y="93"/>
                    <a:pt x="1024" y="56"/>
                  </a:cubicBezTo>
                  <a:cubicBezTo>
                    <a:pt x="940" y="19"/>
                    <a:pt x="819" y="0"/>
                    <a:pt x="689" y="0"/>
                  </a:cubicBezTo>
                  <a:cubicBezTo>
                    <a:pt x="540" y="0"/>
                    <a:pt x="410" y="9"/>
                    <a:pt x="298" y="28"/>
                  </a:cubicBezTo>
                  <a:cubicBezTo>
                    <a:pt x="177" y="47"/>
                    <a:pt x="75" y="75"/>
                    <a:pt x="0" y="93"/>
                  </a:cubicBezTo>
                  <a:cubicBezTo>
                    <a:pt x="0" y="1700"/>
                    <a:pt x="0" y="1700"/>
                    <a:pt x="0" y="1700"/>
                  </a:cubicBezTo>
                  <a:cubicBezTo>
                    <a:pt x="391" y="1700"/>
                    <a:pt x="391" y="1700"/>
                    <a:pt x="391" y="1700"/>
                  </a:cubicBezTo>
                  <a:cubicBezTo>
                    <a:pt x="391" y="353"/>
                    <a:pt x="391" y="353"/>
                    <a:pt x="391" y="353"/>
                  </a:cubicBezTo>
                  <a:cubicBezTo>
                    <a:pt x="410" y="353"/>
                    <a:pt x="456" y="344"/>
                    <a:pt x="503" y="344"/>
                  </a:cubicBezTo>
                  <a:cubicBezTo>
                    <a:pt x="558" y="335"/>
                    <a:pt x="614" y="335"/>
                    <a:pt x="661" y="335"/>
                  </a:cubicBezTo>
                  <a:cubicBezTo>
                    <a:pt x="726" y="335"/>
                    <a:pt x="782" y="344"/>
                    <a:pt x="828" y="363"/>
                  </a:cubicBezTo>
                  <a:cubicBezTo>
                    <a:pt x="875" y="381"/>
                    <a:pt x="902" y="409"/>
                    <a:pt x="930" y="446"/>
                  </a:cubicBezTo>
                  <a:cubicBezTo>
                    <a:pt x="958" y="484"/>
                    <a:pt x="977" y="539"/>
                    <a:pt x="986" y="595"/>
                  </a:cubicBezTo>
                  <a:cubicBezTo>
                    <a:pt x="1005" y="660"/>
                    <a:pt x="1005" y="734"/>
                    <a:pt x="1005" y="828"/>
                  </a:cubicBezTo>
                  <a:cubicBezTo>
                    <a:pt x="1005" y="1700"/>
                    <a:pt x="1005" y="1700"/>
                    <a:pt x="1005" y="1700"/>
                  </a:cubicBezTo>
                  <a:lnTo>
                    <a:pt x="1396" y="170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1" name="Freeform 6"/>
            <p:cNvSpPr>
              <a:spLocks noChangeArrowheads="1"/>
            </p:cNvSpPr>
            <p:nvPr/>
          </p:nvSpPr>
          <p:spPr bwMode="auto">
            <a:xfrm>
              <a:off x="2587" y="2057"/>
              <a:ext cx="88" cy="376"/>
            </a:xfrm>
            <a:custGeom>
              <a:avLst/>
              <a:gdLst>
                <a:gd name="T0" fmla="*/ 0 w 391"/>
                <a:gd name="T1" fmla="*/ 1663 h 1664"/>
                <a:gd name="T2" fmla="*/ 390 w 391"/>
                <a:gd name="T3" fmla="*/ 1663 h 1664"/>
                <a:gd name="T4" fmla="*/ 390 w 391"/>
                <a:gd name="T5" fmla="*/ 0 h 1664"/>
                <a:gd name="T6" fmla="*/ 0 w 391"/>
                <a:gd name="T7" fmla="*/ 0 h 1664"/>
                <a:gd name="T8" fmla="*/ 0 w 391"/>
                <a:gd name="T9" fmla="*/ 1663 h 1664"/>
              </a:gdLst>
              <a:ahLst/>
              <a:cxnLst>
                <a:cxn ang="0">
                  <a:pos x="T0" y="T1"/>
                </a:cxn>
                <a:cxn ang="0">
                  <a:pos x="T2" y="T3"/>
                </a:cxn>
                <a:cxn ang="0">
                  <a:pos x="T4" y="T5"/>
                </a:cxn>
                <a:cxn ang="0">
                  <a:pos x="T6" y="T7"/>
                </a:cxn>
                <a:cxn ang="0">
                  <a:pos x="T8" y="T9"/>
                </a:cxn>
              </a:cxnLst>
              <a:rect l="0" t="0" r="r" b="b"/>
              <a:pathLst>
                <a:path w="391" h="1664">
                  <a:moveTo>
                    <a:pt x="0" y="1663"/>
                  </a:moveTo>
                  <a:lnTo>
                    <a:pt x="390" y="1663"/>
                  </a:lnTo>
                  <a:lnTo>
                    <a:pt x="390" y="0"/>
                  </a:lnTo>
                  <a:lnTo>
                    <a:pt x="0" y="0"/>
                  </a:lnTo>
                  <a:lnTo>
                    <a:pt x="0" y="1663"/>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2" name="Freeform 7"/>
            <p:cNvSpPr>
              <a:spLocks noChangeArrowheads="1"/>
            </p:cNvSpPr>
            <p:nvPr/>
          </p:nvSpPr>
          <p:spPr bwMode="auto">
            <a:xfrm>
              <a:off x="2576" y="1892"/>
              <a:ext cx="107" cy="107"/>
            </a:xfrm>
            <a:custGeom>
              <a:avLst/>
              <a:gdLst>
                <a:gd name="T0" fmla="*/ 242 w 475"/>
                <a:gd name="T1" fmla="*/ 0 h 475"/>
                <a:gd name="T2" fmla="*/ 242 w 475"/>
                <a:gd name="T3" fmla="*/ 0 h 475"/>
                <a:gd name="T4" fmla="*/ 75 w 475"/>
                <a:gd name="T5" fmla="*/ 65 h 475"/>
                <a:gd name="T6" fmla="*/ 0 w 475"/>
                <a:gd name="T7" fmla="*/ 242 h 475"/>
                <a:gd name="T8" fmla="*/ 75 w 475"/>
                <a:gd name="T9" fmla="*/ 409 h 475"/>
                <a:gd name="T10" fmla="*/ 242 w 475"/>
                <a:gd name="T11" fmla="*/ 474 h 475"/>
                <a:gd name="T12" fmla="*/ 409 w 475"/>
                <a:gd name="T13" fmla="*/ 409 h 475"/>
                <a:gd name="T14" fmla="*/ 474 w 475"/>
                <a:gd name="T15" fmla="*/ 242 h 475"/>
                <a:gd name="T16" fmla="*/ 409 w 475"/>
                <a:gd name="T17" fmla="*/ 65 h 475"/>
                <a:gd name="T18" fmla="*/ 242 w 475"/>
                <a:gd name="T19" fmla="*/ 0 h 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5" h="475">
                  <a:moveTo>
                    <a:pt x="242" y="0"/>
                  </a:moveTo>
                  <a:lnTo>
                    <a:pt x="242" y="0"/>
                  </a:lnTo>
                  <a:cubicBezTo>
                    <a:pt x="177" y="0"/>
                    <a:pt x="121" y="19"/>
                    <a:pt x="75" y="65"/>
                  </a:cubicBezTo>
                  <a:cubicBezTo>
                    <a:pt x="28" y="111"/>
                    <a:pt x="0" y="167"/>
                    <a:pt x="0" y="242"/>
                  </a:cubicBezTo>
                  <a:cubicBezTo>
                    <a:pt x="0" y="316"/>
                    <a:pt x="28" y="372"/>
                    <a:pt x="75" y="409"/>
                  </a:cubicBezTo>
                  <a:cubicBezTo>
                    <a:pt x="121" y="455"/>
                    <a:pt x="177" y="474"/>
                    <a:pt x="242" y="474"/>
                  </a:cubicBezTo>
                  <a:cubicBezTo>
                    <a:pt x="307" y="474"/>
                    <a:pt x="363" y="455"/>
                    <a:pt x="409" y="409"/>
                  </a:cubicBezTo>
                  <a:cubicBezTo>
                    <a:pt x="456" y="372"/>
                    <a:pt x="474" y="316"/>
                    <a:pt x="474" y="242"/>
                  </a:cubicBezTo>
                  <a:cubicBezTo>
                    <a:pt x="474" y="167"/>
                    <a:pt x="456" y="111"/>
                    <a:pt x="409" y="65"/>
                  </a:cubicBezTo>
                  <a:cubicBezTo>
                    <a:pt x="363" y="19"/>
                    <a:pt x="307" y="0"/>
                    <a:pt x="242"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3" name="Freeform 8"/>
            <p:cNvSpPr>
              <a:spLocks noChangeArrowheads="1"/>
            </p:cNvSpPr>
            <p:nvPr/>
          </p:nvSpPr>
          <p:spPr bwMode="auto">
            <a:xfrm>
              <a:off x="2766" y="2048"/>
              <a:ext cx="316" cy="385"/>
            </a:xfrm>
            <a:custGeom>
              <a:avLst/>
              <a:gdLst>
                <a:gd name="T0" fmla="*/ 1246 w 1396"/>
                <a:gd name="T1" fmla="*/ 214 h 1701"/>
                <a:gd name="T2" fmla="*/ 1246 w 1396"/>
                <a:gd name="T3" fmla="*/ 214 h 1701"/>
                <a:gd name="T4" fmla="*/ 1023 w 1396"/>
                <a:gd name="T5" fmla="*/ 56 h 1701"/>
                <a:gd name="T6" fmla="*/ 688 w 1396"/>
                <a:gd name="T7" fmla="*/ 0 h 1701"/>
                <a:gd name="T8" fmla="*/ 298 w 1396"/>
                <a:gd name="T9" fmla="*/ 28 h 1701"/>
                <a:gd name="T10" fmla="*/ 0 w 1396"/>
                <a:gd name="T11" fmla="*/ 93 h 1701"/>
                <a:gd name="T12" fmla="*/ 0 w 1396"/>
                <a:gd name="T13" fmla="*/ 1700 h 1701"/>
                <a:gd name="T14" fmla="*/ 391 w 1396"/>
                <a:gd name="T15" fmla="*/ 1700 h 1701"/>
                <a:gd name="T16" fmla="*/ 391 w 1396"/>
                <a:gd name="T17" fmla="*/ 353 h 1701"/>
                <a:gd name="T18" fmla="*/ 502 w 1396"/>
                <a:gd name="T19" fmla="*/ 344 h 1701"/>
                <a:gd name="T20" fmla="*/ 660 w 1396"/>
                <a:gd name="T21" fmla="*/ 335 h 1701"/>
                <a:gd name="T22" fmla="*/ 828 w 1396"/>
                <a:gd name="T23" fmla="*/ 363 h 1701"/>
                <a:gd name="T24" fmla="*/ 930 w 1396"/>
                <a:gd name="T25" fmla="*/ 446 h 1701"/>
                <a:gd name="T26" fmla="*/ 986 w 1396"/>
                <a:gd name="T27" fmla="*/ 595 h 1701"/>
                <a:gd name="T28" fmla="*/ 1004 w 1396"/>
                <a:gd name="T29" fmla="*/ 828 h 1701"/>
                <a:gd name="T30" fmla="*/ 1004 w 1396"/>
                <a:gd name="T31" fmla="*/ 1700 h 1701"/>
                <a:gd name="T32" fmla="*/ 1395 w 1396"/>
                <a:gd name="T33" fmla="*/ 1700 h 1701"/>
                <a:gd name="T34" fmla="*/ 1395 w 1396"/>
                <a:gd name="T35" fmla="*/ 762 h 1701"/>
                <a:gd name="T36" fmla="*/ 1358 w 1396"/>
                <a:gd name="T37" fmla="*/ 456 h 1701"/>
                <a:gd name="T38" fmla="*/ 1246 w 1396"/>
                <a:gd name="T39" fmla="*/ 21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96" h="1701">
                  <a:moveTo>
                    <a:pt x="1246" y="214"/>
                  </a:moveTo>
                  <a:lnTo>
                    <a:pt x="1246" y="214"/>
                  </a:lnTo>
                  <a:cubicBezTo>
                    <a:pt x="1190" y="149"/>
                    <a:pt x="1116" y="93"/>
                    <a:pt x="1023" y="56"/>
                  </a:cubicBezTo>
                  <a:cubicBezTo>
                    <a:pt x="939" y="19"/>
                    <a:pt x="818" y="0"/>
                    <a:pt x="688" y="0"/>
                  </a:cubicBezTo>
                  <a:cubicBezTo>
                    <a:pt x="540" y="0"/>
                    <a:pt x="409" y="9"/>
                    <a:pt x="298" y="28"/>
                  </a:cubicBezTo>
                  <a:cubicBezTo>
                    <a:pt x="177" y="47"/>
                    <a:pt x="74" y="75"/>
                    <a:pt x="0" y="93"/>
                  </a:cubicBezTo>
                  <a:cubicBezTo>
                    <a:pt x="0" y="1700"/>
                    <a:pt x="0" y="1700"/>
                    <a:pt x="0" y="1700"/>
                  </a:cubicBezTo>
                  <a:cubicBezTo>
                    <a:pt x="391" y="1700"/>
                    <a:pt x="391" y="1700"/>
                    <a:pt x="391" y="1700"/>
                  </a:cubicBezTo>
                  <a:cubicBezTo>
                    <a:pt x="391" y="353"/>
                    <a:pt x="391" y="353"/>
                    <a:pt x="391" y="353"/>
                  </a:cubicBezTo>
                  <a:cubicBezTo>
                    <a:pt x="409" y="353"/>
                    <a:pt x="456" y="344"/>
                    <a:pt x="502" y="344"/>
                  </a:cubicBezTo>
                  <a:cubicBezTo>
                    <a:pt x="558" y="335"/>
                    <a:pt x="614" y="335"/>
                    <a:pt x="660" y="335"/>
                  </a:cubicBezTo>
                  <a:cubicBezTo>
                    <a:pt x="726" y="335"/>
                    <a:pt x="781" y="344"/>
                    <a:pt x="828" y="363"/>
                  </a:cubicBezTo>
                  <a:cubicBezTo>
                    <a:pt x="874" y="381"/>
                    <a:pt x="902" y="409"/>
                    <a:pt x="930" y="446"/>
                  </a:cubicBezTo>
                  <a:cubicBezTo>
                    <a:pt x="958" y="484"/>
                    <a:pt x="976" y="539"/>
                    <a:pt x="986" y="595"/>
                  </a:cubicBezTo>
                  <a:cubicBezTo>
                    <a:pt x="1004" y="660"/>
                    <a:pt x="1004" y="734"/>
                    <a:pt x="1004" y="828"/>
                  </a:cubicBezTo>
                  <a:cubicBezTo>
                    <a:pt x="1004" y="1700"/>
                    <a:pt x="1004" y="1700"/>
                    <a:pt x="1004" y="1700"/>
                  </a:cubicBezTo>
                  <a:cubicBezTo>
                    <a:pt x="1395" y="1700"/>
                    <a:pt x="1395" y="1700"/>
                    <a:pt x="1395" y="1700"/>
                  </a:cubicBezTo>
                  <a:cubicBezTo>
                    <a:pt x="1395" y="762"/>
                    <a:pt x="1395" y="762"/>
                    <a:pt x="1395" y="762"/>
                  </a:cubicBezTo>
                  <a:cubicBezTo>
                    <a:pt x="1395" y="651"/>
                    <a:pt x="1376" y="548"/>
                    <a:pt x="1358" y="456"/>
                  </a:cubicBezTo>
                  <a:cubicBezTo>
                    <a:pt x="1339" y="363"/>
                    <a:pt x="1302" y="279"/>
                    <a:pt x="1246" y="214"/>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4" name="Freeform 9"/>
            <p:cNvSpPr>
              <a:spLocks noChangeArrowheads="1"/>
            </p:cNvSpPr>
            <p:nvPr/>
          </p:nvSpPr>
          <p:spPr bwMode="auto">
            <a:xfrm>
              <a:off x="3150" y="2048"/>
              <a:ext cx="330" cy="520"/>
            </a:xfrm>
            <a:custGeom>
              <a:avLst/>
              <a:gdLst>
                <a:gd name="T0" fmla="*/ 817 w 1460"/>
                <a:gd name="T1" fmla="*/ 0 h 2296"/>
                <a:gd name="T2" fmla="*/ 817 w 1460"/>
                <a:gd name="T3" fmla="*/ 0 h 2296"/>
                <a:gd name="T4" fmla="*/ 473 w 1460"/>
                <a:gd name="T5" fmla="*/ 65 h 2296"/>
                <a:gd name="T6" fmla="*/ 212 w 1460"/>
                <a:gd name="T7" fmla="*/ 232 h 2296"/>
                <a:gd name="T8" fmla="*/ 55 w 1460"/>
                <a:gd name="T9" fmla="*/ 493 h 2296"/>
                <a:gd name="T10" fmla="*/ 0 w 1460"/>
                <a:gd name="T11" fmla="*/ 828 h 2296"/>
                <a:gd name="T12" fmla="*/ 46 w 1460"/>
                <a:gd name="T13" fmla="*/ 1162 h 2296"/>
                <a:gd name="T14" fmla="*/ 194 w 1460"/>
                <a:gd name="T15" fmla="*/ 1413 h 2296"/>
                <a:gd name="T16" fmla="*/ 417 w 1460"/>
                <a:gd name="T17" fmla="*/ 1561 h 2296"/>
                <a:gd name="T18" fmla="*/ 705 w 1460"/>
                <a:gd name="T19" fmla="*/ 1608 h 2296"/>
                <a:gd name="T20" fmla="*/ 919 w 1460"/>
                <a:gd name="T21" fmla="*/ 1580 h 2296"/>
                <a:gd name="T22" fmla="*/ 1077 w 1460"/>
                <a:gd name="T23" fmla="*/ 1524 h 2296"/>
                <a:gd name="T24" fmla="*/ 1077 w 1460"/>
                <a:gd name="T25" fmla="*/ 1589 h 2296"/>
                <a:gd name="T26" fmla="*/ 975 w 1460"/>
                <a:gd name="T27" fmla="*/ 1868 h 2296"/>
                <a:gd name="T28" fmla="*/ 649 w 1460"/>
                <a:gd name="T29" fmla="*/ 1970 h 2296"/>
                <a:gd name="T30" fmla="*/ 371 w 1460"/>
                <a:gd name="T31" fmla="*/ 1942 h 2296"/>
                <a:gd name="T32" fmla="*/ 148 w 1460"/>
                <a:gd name="T33" fmla="*/ 1877 h 2296"/>
                <a:gd name="T34" fmla="*/ 83 w 1460"/>
                <a:gd name="T35" fmla="*/ 2203 h 2296"/>
                <a:gd name="T36" fmla="*/ 343 w 1460"/>
                <a:gd name="T37" fmla="*/ 2268 h 2296"/>
                <a:gd name="T38" fmla="*/ 640 w 1460"/>
                <a:gd name="T39" fmla="*/ 2295 h 2296"/>
                <a:gd name="T40" fmla="*/ 1254 w 1460"/>
                <a:gd name="T41" fmla="*/ 2110 h 2296"/>
                <a:gd name="T42" fmla="*/ 1459 w 1460"/>
                <a:gd name="T43" fmla="*/ 1524 h 2296"/>
                <a:gd name="T44" fmla="*/ 1459 w 1460"/>
                <a:gd name="T45" fmla="*/ 93 h 2296"/>
                <a:gd name="T46" fmla="*/ 1170 w 1460"/>
                <a:gd name="T47" fmla="*/ 28 h 2296"/>
                <a:gd name="T48" fmla="*/ 817 w 1460"/>
                <a:gd name="T49" fmla="*/ 0 h 2296"/>
                <a:gd name="T50" fmla="*/ 1077 w 1460"/>
                <a:gd name="T51" fmla="*/ 1209 h 2296"/>
                <a:gd name="T52" fmla="*/ 1077 w 1460"/>
                <a:gd name="T53" fmla="*/ 1209 h 2296"/>
                <a:gd name="T54" fmla="*/ 938 w 1460"/>
                <a:gd name="T55" fmla="*/ 1265 h 2296"/>
                <a:gd name="T56" fmla="*/ 770 w 1460"/>
                <a:gd name="T57" fmla="*/ 1292 h 2296"/>
                <a:gd name="T58" fmla="*/ 491 w 1460"/>
                <a:gd name="T59" fmla="*/ 1181 h 2296"/>
                <a:gd name="T60" fmla="*/ 389 w 1460"/>
                <a:gd name="T61" fmla="*/ 828 h 2296"/>
                <a:gd name="T62" fmla="*/ 501 w 1460"/>
                <a:gd name="T63" fmla="*/ 465 h 2296"/>
                <a:gd name="T64" fmla="*/ 817 w 1460"/>
                <a:gd name="T65" fmla="*/ 325 h 2296"/>
                <a:gd name="T66" fmla="*/ 975 w 1460"/>
                <a:gd name="T67" fmla="*/ 335 h 2296"/>
                <a:gd name="T68" fmla="*/ 1077 w 1460"/>
                <a:gd name="T69" fmla="*/ 344 h 2296"/>
                <a:gd name="T70" fmla="*/ 1077 w 1460"/>
                <a:gd name="T71" fmla="*/ 1209 h 2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0" h="2296">
                  <a:moveTo>
                    <a:pt x="817" y="0"/>
                  </a:moveTo>
                  <a:lnTo>
                    <a:pt x="817" y="0"/>
                  </a:lnTo>
                  <a:cubicBezTo>
                    <a:pt x="687" y="0"/>
                    <a:pt x="575" y="19"/>
                    <a:pt x="473" y="65"/>
                  </a:cubicBezTo>
                  <a:cubicBezTo>
                    <a:pt x="371" y="102"/>
                    <a:pt x="287" y="158"/>
                    <a:pt x="212" y="232"/>
                  </a:cubicBezTo>
                  <a:cubicBezTo>
                    <a:pt x="139" y="307"/>
                    <a:pt x="92" y="390"/>
                    <a:pt x="55" y="493"/>
                  </a:cubicBezTo>
                  <a:cubicBezTo>
                    <a:pt x="18" y="595"/>
                    <a:pt x="0" y="707"/>
                    <a:pt x="0" y="828"/>
                  </a:cubicBezTo>
                  <a:cubicBezTo>
                    <a:pt x="0" y="958"/>
                    <a:pt x="9" y="1069"/>
                    <a:pt x="46" y="1162"/>
                  </a:cubicBezTo>
                  <a:cubicBezTo>
                    <a:pt x="83" y="1265"/>
                    <a:pt x="130" y="1348"/>
                    <a:pt x="194" y="1413"/>
                  </a:cubicBezTo>
                  <a:cubicBezTo>
                    <a:pt x="259" y="1478"/>
                    <a:pt x="333" y="1524"/>
                    <a:pt x="417" y="1561"/>
                  </a:cubicBezTo>
                  <a:cubicBezTo>
                    <a:pt x="510" y="1589"/>
                    <a:pt x="603" y="1608"/>
                    <a:pt x="705" y="1608"/>
                  </a:cubicBezTo>
                  <a:cubicBezTo>
                    <a:pt x="789" y="1608"/>
                    <a:pt x="863" y="1598"/>
                    <a:pt x="919" y="1580"/>
                  </a:cubicBezTo>
                  <a:cubicBezTo>
                    <a:pt x="984" y="1561"/>
                    <a:pt x="1040" y="1542"/>
                    <a:pt x="1077" y="1524"/>
                  </a:cubicBezTo>
                  <a:cubicBezTo>
                    <a:pt x="1077" y="1589"/>
                    <a:pt x="1077" y="1589"/>
                    <a:pt x="1077" y="1589"/>
                  </a:cubicBezTo>
                  <a:cubicBezTo>
                    <a:pt x="1077" y="1710"/>
                    <a:pt x="1040" y="1803"/>
                    <a:pt x="975" y="1868"/>
                  </a:cubicBezTo>
                  <a:cubicBezTo>
                    <a:pt x="910" y="1933"/>
                    <a:pt x="798" y="1970"/>
                    <a:pt x="649" y="1970"/>
                  </a:cubicBezTo>
                  <a:cubicBezTo>
                    <a:pt x="547" y="1970"/>
                    <a:pt x="454" y="1961"/>
                    <a:pt x="371" y="1942"/>
                  </a:cubicBezTo>
                  <a:cubicBezTo>
                    <a:pt x="287" y="1924"/>
                    <a:pt x="212" y="1905"/>
                    <a:pt x="148" y="1877"/>
                  </a:cubicBezTo>
                  <a:cubicBezTo>
                    <a:pt x="83" y="2203"/>
                    <a:pt x="83" y="2203"/>
                    <a:pt x="83" y="2203"/>
                  </a:cubicBezTo>
                  <a:cubicBezTo>
                    <a:pt x="158" y="2231"/>
                    <a:pt x="249" y="2249"/>
                    <a:pt x="343" y="2268"/>
                  </a:cubicBezTo>
                  <a:cubicBezTo>
                    <a:pt x="435" y="2286"/>
                    <a:pt x="538" y="2295"/>
                    <a:pt x="640" y="2295"/>
                  </a:cubicBezTo>
                  <a:cubicBezTo>
                    <a:pt x="919" y="2295"/>
                    <a:pt x="1124" y="2231"/>
                    <a:pt x="1254" y="2110"/>
                  </a:cubicBezTo>
                  <a:cubicBezTo>
                    <a:pt x="1393" y="1989"/>
                    <a:pt x="1459" y="1794"/>
                    <a:pt x="1459" y="1524"/>
                  </a:cubicBezTo>
                  <a:cubicBezTo>
                    <a:pt x="1459" y="93"/>
                    <a:pt x="1459" y="93"/>
                    <a:pt x="1459" y="93"/>
                  </a:cubicBezTo>
                  <a:cubicBezTo>
                    <a:pt x="1375" y="75"/>
                    <a:pt x="1282" y="47"/>
                    <a:pt x="1170" y="28"/>
                  </a:cubicBezTo>
                  <a:cubicBezTo>
                    <a:pt x="1059" y="9"/>
                    <a:pt x="938" y="0"/>
                    <a:pt x="817" y="0"/>
                  </a:cubicBezTo>
                  <a:close/>
                  <a:moveTo>
                    <a:pt x="1077" y="1209"/>
                  </a:moveTo>
                  <a:lnTo>
                    <a:pt x="1077" y="1209"/>
                  </a:lnTo>
                  <a:cubicBezTo>
                    <a:pt x="1040" y="1227"/>
                    <a:pt x="993" y="1255"/>
                    <a:pt x="938" y="1265"/>
                  </a:cubicBezTo>
                  <a:cubicBezTo>
                    <a:pt x="891" y="1283"/>
                    <a:pt x="826" y="1292"/>
                    <a:pt x="770" y="1292"/>
                  </a:cubicBezTo>
                  <a:cubicBezTo>
                    <a:pt x="659" y="1292"/>
                    <a:pt x="566" y="1255"/>
                    <a:pt x="491" y="1181"/>
                  </a:cubicBezTo>
                  <a:cubicBezTo>
                    <a:pt x="426" y="1106"/>
                    <a:pt x="389" y="986"/>
                    <a:pt x="389" y="828"/>
                  </a:cubicBezTo>
                  <a:cubicBezTo>
                    <a:pt x="389" y="670"/>
                    <a:pt x="426" y="548"/>
                    <a:pt x="501" y="465"/>
                  </a:cubicBezTo>
                  <a:cubicBezTo>
                    <a:pt x="575" y="372"/>
                    <a:pt x="677" y="325"/>
                    <a:pt x="817" y="325"/>
                  </a:cubicBezTo>
                  <a:cubicBezTo>
                    <a:pt x="882" y="325"/>
                    <a:pt x="929" y="325"/>
                    <a:pt x="975" y="335"/>
                  </a:cubicBezTo>
                  <a:cubicBezTo>
                    <a:pt x="1012" y="335"/>
                    <a:pt x="1049" y="344"/>
                    <a:pt x="1077" y="344"/>
                  </a:cubicBezTo>
                  <a:lnTo>
                    <a:pt x="1077" y="120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5" name="Freeform 10"/>
            <p:cNvSpPr>
              <a:spLocks noChangeArrowheads="1"/>
            </p:cNvSpPr>
            <p:nvPr/>
          </p:nvSpPr>
          <p:spPr bwMode="auto">
            <a:xfrm>
              <a:off x="3548" y="2048"/>
              <a:ext cx="275" cy="393"/>
            </a:xfrm>
            <a:custGeom>
              <a:avLst/>
              <a:gdLst>
                <a:gd name="T0" fmla="*/ 1097 w 1219"/>
                <a:gd name="T1" fmla="*/ 920 h 1739"/>
                <a:gd name="T2" fmla="*/ 1097 w 1219"/>
                <a:gd name="T3" fmla="*/ 920 h 1739"/>
                <a:gd name="T4" fmla="*/ 939 w 1219"/>
                <a:gd name="T5" fmla="*/ 809 h 1739"/>
                <a:gd name="T6" fmla="*/ 707 w 1219"/>
                <a:gd name="T7" fmla="*/ 716 h 1739"/>
                <a:gd name="T8" fmla="*/ 567 w 1219"/>
                <a:gd name="T9" fmla="*/ 660 h 1739"/>
                <a:gd name="T10" fmla="*/ 474 w 1219"/>
                <a:gd name="T11" fmla="*/ 604 h 1739"/>
                <a:gd name="T12" fmla="*/ 428 w 1219"/>
                <a:gd name="T13" fmla="*/ 548 h 1739"/>
                <a:gd name="T14" fmla="*/ 409 w 1219"/>
                <a:gd name="T15" fmla="*/ 474 h 1739"/>
                <a:gd name="T16" fmla="*/ 484 w 1219"/>
                <a:gd name="T17" fmla="*/ 353 h 1739"/>
                <a:gd name="T18" fmla="*/ 679 w 1219"/>
                <a:gd name="T19" fmla="*/ 307 h 1739"/>
                <a:gd name="T20" fmla="*/ 902 w 1219"/>
                <a:gd name="T21" fmla="*/ 335 h 1739"/>
                <a:gd name="T22" fmla="*/ 1070 w 1219"/>
                <a:gd name="T23" fmla="*/ 390 h 1739"/>
                <a:gd name="T24" fmla="*/ 1134 w 1219"/>
                <a:gd name="T25" fmla="*/ 75 h 1739"/>
                <a:gd name="T26" fmla="*/ 939 w 1219"/>
                <a:gd name="T27" fmla="*/ 19 h 1739"/>
                <a:gd name="T28" fmla="*/ 660 w 1219"/>
                <a:gd name="T29" fmla="*/ 0 h 1739"/>
                <a:gd name="T30" fmla="*/ 195 w 1219"/>
                <a:gd name="T31" fmla="*/ 130 h 1739"/>
                <a:gd name="T32" fmla="*/ 28 w 1219"/>
                <a:gd name="T33" fmla="*/ 484 h 1739"/>
                <a:gd name="T34" fmla="*/ 65 w 1219"/>
                <a:gd name="T35" fmla="*/ 688 h 1739"/>
                <a:gd name="T36" fmla="*/ 167 w 1219"/>
                <a:gd name="T37" fmla="*/ 828 h 1739"/>
                <a:gd name="T38" fmla="*/ 316 w 1219"/>
                <a:gd name="T39" fmla="*/ 920 h 1739"/>
                <a:gd name="T40" fmla="*/ 512 w 1219"/>
                <a:gd name="T41" fmla="*/ 1004 h 1739"/>
                <a:gd name="T42" fmla="*/ 753 w 1219"/>
                <a:gd name="T43" fmla="*/ 1125 h 1739"/>
                <a:gd name="T44" fmla="*/ 828 w 1219"/>
                <a:gd name="T45" fmla="*/ 1255 h 1739"/>
                <a:gd name="T46" fmla="*/ 762 w 1219"/>
                <a:gd name="T47" fmla="*/ 1385 h 1739"/>
                <a:gd name="T48" fmla="*/ 539 w 1219"/>
                <a:gd name="T49" fmla="*/ 1423 h 1739"/>
                <a:gd name="T50" fmla="*/ 270 w 1219"/>
                <a:gd name="T51" fmla="*/ 1385 h 1739"/>
                <a:gd name="T52" fmla="*/ 65 w 1219"/>
                <a:gd name="T53" fmla="*/ 1320 h 1739"/>
                <a:gd name="T54" fmla="*/ 0 w 1219"/>
                <a:gd name="T55" fmla="*/ 1645 h 1739"/>
                <a:gd name="T56" fmla="*/ 186 w 1219"/>
                <a:gd name="T57" fmla="*/ 1700 h 1739"/>
                <a:gd name="T58" fmla="*/ 539 w 1219"/>
                <a:gd name="T59" fmla="*/ 1738 h 1739"/>
                <a:gd name="T60" fmla="*/ 1042 w 1219"/>
                <a:gd name="T61" fmla="*/ 1617 h 1739"/>
                <a:gd name="T62" fmla="*/ 1218 w 1219"/>
                <a:gd name="T63" fmla="*/ 1255 h 1739"/>
                <a:gd name="T64" fmla="*/ 1190 w 1219"/>
                <a:gd name="T65" fmla="*/ 1069 h 1739"/>
                <a:gd name="T66" fmla="*/ 1097 w 1219"/>
                <a:gd name="T67" fmla="*/ 920 h 17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19" h="1739">
                  <a:moveTo>
                    <a:pt x="1097" y="920"/>
                  </a:moveTo>
                  <a:lnTo>
                    <a:pt x="1097" y="920"/>
                  </a:lnTo>
                  <a:cubicBezTo>
                    <a:pt x="1051" y="883"/>
                    <a:pt x="1004" y="846"/>
                    <a:pt x="939" y="809"/>
                  </a:cubicBezTo>
                  <a:cubicBezTo>
                    <a:pt x="874" y="781"/>
                    <a:pt x="800" y="744"/>
                    <a:pt x="707" y="716"/>
                  </a:cubicBezTo>
                  <a:cubicBezTo>
                    <a:pt x="651" y="697"/>
                    <a:pt x="604" y="679"/>
                    <a:pt x="567" y="660"/>
                  </a:cubicBezTo>
                  <a:cubicBezTo>
                    <a:pt x="530" y="642"/>
                    <a:pt x="502" y="623"/>
                    <a:pt x="474" y="604"/>
                  </a:cubicBezTo>
                  <a:cubicBezTo>
                    <a:pt x="456" y="586"/>
                    <a:pt x="437" y="567"/>
                    <a:pt x="428" y="548"/>
                  </a:cubicBezTo>
                  <a:cubicBezTo>
                    <a:pt x="418" y="521"/>
                    <a:pt x="409" y="502"/>
                    <a:pt x="409" y="474"/>
                  </a:cubicBezTo>
                  <a:cubicBezTo>
                    <a:pt x="409" y="418"/>
                    <a:pt x="437" y="372"/>
                    <a:pt x="484" y="353"/>
                  </a:cubicBezTo>
                  <a:cubicBezTo>
                    <a:pt x="530" y="325"/>
                    <a:pt x="595" y="307"/>
                    <a:pt x="679" y="307"/>
                  </a:cubicBezTo>
                  <a:cubicBezTo>
                    <a:pt x="762" y="307"/>
                    <a:pt x="837" y="316"/>
                    <a:pt x="902" y="335"/>
                  </a:cubicBezTo>
                  <a:cubicBezTo>
                    <a:pt x="967" y="353"/>
                    <a:pt x="1023" y="363"/>
                    <a:pt x="1070" y="390"/>
                  </a:cubicBezTo>
                  <a:cubicBezTo>
                    <a:pt x="1134" y="75"/>
                    <a:pt x="1134" y="75"/>
                    <a:pt x="1134" y="75"/>
                  </a:cubicBezTo>
                  <a:cubicBezTo>
                    <a:pt x="1088" y="56"/>
                    <a:pt x="1023" y="37"/>
                    <a:pt x="939" y="19"/>
                  </a:cubicBezTo>
                  <a:cubicBezTo>
                    <a:pt x="846" y="9"/>
                    <a:pt x="753" y="0"/>
                    <a:pt x="660" y="0"/>
                  </a:cubicBezTo>
                  <a:cubicBezTo>
                    <a:pt x="465" y="0"/>
                    <a:pt x="316" y="37"/>
                    <a:pt x="195" y="130"/>
                  </a:cubicBezTo>
                  <a:cubicBezTo>
                    <a:pt x="84" y="214"/>
                    <a:pt x="28" y="335"/>
                    <a:pt x="28" y="484"/>
                  </a:cubicBezTo>
                  <a:cubicBezTo>
                    <a:pt x="28" y="567"/>
                    <a:pt x="47" y="632"/>
                    <a:pt x="65" y="688"/>
                  </a:cubicBezTo>
                  <a:cubicBezTo>
                    <a:pt x="93" y="744"/>
                    <a:pt x="130" y="790"/>
                    <a:pt x="167" y="828"/>
                  </a:cubicBezTo>
                  <a:cubicBezTo>
                    <a:pt x="214" y="865"/>
                    <a:pt x="260" y="893"/>
                    <a:pt x="316" y="920"/>
                  </a:cubicBezTo>
                  <a:cubicBezTo>
                    <a:pt x="381" y="948"/>
                    <a:pt x="437" y="976"/>
                    <a:pt x="512" y="1004"/>
                  </a:cubicBezTo>
                  <a:cubicBezTo>
                    <a:pt x="623" y="1051"/>
                    <a:pt x="707" y="1088"/>
                    <a:pt x="753" y="1125"/>
                  </a:cubicBezTo>
                  <a:cubicBezTo>
                    <a:pt x="809" y="1162"/>
                    <a:pt x="828" y="1199"/>
                    <a:pt x="828" y="1255"/>
                  </a:cubicBezTo>
                  <a:cubicBezTo>
                    <a:pt x="828" y="1320"/>
                    <a:pt x="809" y="1357"/>
                    <a:pt x="762" y="1385"/>
                  </a:cubicBezTo>
                  <a:cubicBezTo>
                    <a:pt x="716" y="1413"/>
                    <a:pt x="642" y="1423"/>
                    <a:pt x="539" y="1423"/>
                  </a:cubicBezTo>
                  <a:cubicBezTo>
                    <a:pt x="437" y="1423"/>
                    <a:pt x="344" y="1413"/>
                    <a:pt x="270" y="1385"/>
                  </a:cubicBezTo>
                  <a:cubicBezTo>
                    <a:pt x="186" y="1367"/>
                    <a:pt x="121" y="1348"/>
                    <a:pt x="65" y="1320"/>
                  </a:cubicBezTo>
                  <a:cubicBezTo>
                    <a:pt x="0" y="1645"/>
                    <a:pt x="0" y="1645"/>
                    <a:pt x="0" y="1645"/>
                  </a:cubicBezTo>
                  <a:cubicBezTo>
                    <a:pt x="37" y="1654"/>
                    <a:pt x="93" y="1673"/>
                    <a:pt x="186" y="1700"/>
                  </a:cubicBezTo>
                  <a:cubicBezTo>
                    <a:pt x="270" y="1728"/>
                    <a:pt x="391" y="1738"/>
                    <a:pt x="539" y="1738"/>
                  </a:cubicBezTo>
                  <a:cubicBezTo>
                    <a:pt x="753" y="1738"/>
                    <a:pt x="921" y="1700"/>
                    <a:pt x="1042" y="1617"/>
                  </a:cubicBezTo>
                  <a:cubicBezTo>
                    <a:pt x="1153" y="1533"/>
                    <a:pt x="1218" y="1413"/>
                    <a:pt x="1218" y="1255"/>
                  </a:cubicBezTo>
                  <a:cubicBezTo>
                    <a:pt x="1218" y="1181"/>
                    <a:pt x="1209" y="1116"/>
                    <a:pt x="1190" y="1069"/>
                  </a:cubicBezTo>
                  <a:cubicBezTo>
                    <a:pt x="1172" y="1014"/>
                    <a:pt x="1134" y="967"/>
                    <a:pt x="1097" y="92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6" name="Freeform 11"/>
            <p:cNvSpPr>
              <a:spLocks noChangeArrowheads="1"/>
            </p:cNvSpPr>
            <p:nvPr/>
          </p:nvSpPr>
          <p:spPr bwMode="auto">
            <a:xfrm>
              <a:off x="4019" y="1924"/>
              <a:ext cx="345" cy="520"/>
            </a:xfrm>
            <a:custGeom>
              <a:avLst/>
              <a:gdLst>
                <a:gd name="T0" fmla="*/ 1348 w 1526"/>
                <a:gd name="T1" fmla="*/ 1209 h 2297"/>
                <a:gd name="T2" fmla="*/ 1348 w 1526"/>
                <a:gd name="T3" fmla="*/ 1209 h 2297"/>
                <a:gd name="T4" fmla="*/ 1143 w 1526"/>
                <a:gd name="T5" fmla="*/ 1070 h 2297"/>
                <a:gd name="T6" fmla="*/ 865 w 1526"/>
                <a:gd name="T7" fmla="*/ 958 h 2297"/>
                <a:gd name="T8" fmla="*/ 707 w 1526"/>
                <a:gd name="T9" fmla="*/ 893 h 2297"/>
                <a:gd name="T10" fmla="*/ 576 w 1526"/>
                <a:gd name="T11" fmla="*/ 819 h 2297"/>
                <a:gd name="T12" fmla="*/ 493 w 1526"/>
                <a:gd name="T13" fmla="*/ 726 h 2297"/>
                <a:gd name="T14" fmla="*/ 455 w 1526"/>
                <a:gd name="T15" fmla="*/ 596 h 2297"/>
                <a:gd name="T16" fmla="*/ 548 w 1526"/>
                <a:gd name="T17" fmla="*/ 410 h 2297"/>
                <a:gd name="T18" fmla="*/ 799 w 1526"/>
                <a:gd name="T19" fmla="*/ 344 h 2297"/>
                <a:gd name="T20" fmla="*/ 1069 w 1526"/>
                <a:gd name="T21" fmla="*/ 372 h 2297"/>
                <a:gd name="T22" fmla="*/ 1302 w 1526"/>
                <a:gd name="T23" fmla="*/ 465 h 2297"/>
                <a:gd name="T24" fmla="*/ 1423 w 1526"/>
                <a:gd name="T25" fmla="*/ 140 h 2297"/>
                <a:gd name="T26" fmla="*/ 1171 w 1526"/>
                <a:gd name="T27" fmla="*/ 38 h 2297"/>
                <a:gd name="T28" fmla="*/ 809 w 1526"/>
                <a:gd name="T29" fmla="*/ 0 h 2297"/>
                <a:gd name="T30" fmla="*/ 241 w 1526"/>
                <a:gd name="T31" fmla="*/ 168 h 2297"/>
                <a:gd name="T32" fmla="*/ 37 w 1526"/>
                <a:gd name="T33" fmla="*/ 633 h 2297"/>
                <a:gd name="T34" fmla="*/ 93 w 1526"/>
                <a:gd name="T35" fmla="*/ 874 h 2297"/>
                <a:gd name="T36" fmla="*/ 223 w 1526"/>
                <a:gd name="T37" fmla="*/ 1051 h 2297"/>
                <a:gd name="T38" fmla="*/ 409 w 1526"/>
                <a:gd name="T39" fmla="*/ 1172 h 2297"/>
                <a:gd name="T40" fmla="*/ 623 w 1526"/>
                <a:gd name="T41" fmla="*/ 1265 h 2297"/>
                <a:gd name="T42" fmla="*/ 827 w 1526"/>
                <a:gd name="T43" fmla="*/ 1339 h 2297"/>
                <a:gd name="T44" fmla="*/ 985 w 1526"/>
                <a:gd name="T45" fmla="*/ 1432 h 2297"/>
                <a:gd name="T46" fmla="*/ 1079 w 1526"/>
                <a:gd name="T47" fmla="*/ 1535 h 2297"/>
                <a:gd name="T48" fmla="*/ 1106 w 1526"/>
                <a:gd name="T49" fmla="*/ 1665 h 2297"/>
                <a:gd name="T50" fmla="*/ 1013 w 1526"/>
                <a:gd name="T51" fmla="*/ 1879 h 2297"/>
                <a:gd name="T52" fmla="*/ 697 w 1526"/>
                <a:gd name="T53" fmla="*/ 1944 h 2297"/>
                <a:gd name="T54" fmla="*/ 344 w 1526"/>
                <a:gd name="T55" fmla="*/ 1897 h 2297"/>
                <a:gd name="T56" fmla="*/ 111 w 1526"/>
                <a:gd name="T57" fmla="*/ 1804 h 2297"/>
                <a:gd name="T58" fmla="*/ 0 w 1526"/>
                <a:gd name="T59" fmla="*/ 2129 h 2297"/>
                <a:gd name="T60" fmla="*/ 93 w 1526"/>
                <a:gd name="T61" fmla="*/ 2185 h 2297"/>
                <a:gd name="T62" fmla="*/ 251 w 1526"/>
                <a:gd name="T63" fmla="*/ 2231 h 2297"/>
                <a:gd name="T64" fmla="*/ 446 w 1526"/>
                <a:gd name="T65" fmla="*/ 2277 h 2297"/>
                <a:gd name="T66" fmla="*/ 697 w 1526"/>
                <a:gd name="T67" fmla="*/ 2296 h 2297"/>
                <a:gd name="T68" fmla="*/ 1311 w 1526"/>
                <a:gd name="T69" fmla="*/ 2129 h 2297"/>
                <a:gd name="T70" fmla="*/ 1525 w 1526"/>
                <a:gd name="T71" fmla="*/ 1665 h 2297"/>
                <a:gd name="T72" fmla="*/ 1478 w 1526"/>
                <a:gd name="T73" fmla="*/ 1405 h 2297"/>
                <a:gd name="T74" fmla="*/ 1348 w 1526"/>
                <a:gd name="T75" fmla="*/ 1209 h 2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6" h="2297">
                  <a:moveTo>
                    <a:pt x="1348" y="1209"/>
                  </a:moveTo>
                  <a:lnTo>
                    <a:pt x="1348" y="1209"/>
                  </a:lnTo>
                  <a:cubicBezTo>
                    <a:pt x="1292" y="1163"/>
                    <a:pt x="1227" y="1116"/>
                    <a:pt x="1143" y="1070"/>
                  </a:cubicBezTo>
                  <a:cubicBezTo>
                    <a:pt x="1060" y="1033"/>
                    <a:pt x="976" y="995"/>
                    <a:pt x="865" y="958"/>
                  </a:cubicBezTo>
                  <a:cubicBezTo>
                    <a:pt x="809" y="939"/>
                    <a:pt x="753" y="912"/>
                    <a:pt x="707" y="893"/>
                  </a:cubicBezTo>
                  <a:cubicBezTo>
                    <a:pt x="651" y="865"/>
                    <a:pt x="613" y="847"/>
                    <a:pt x="576" y="819"/>
                  </a:cubicBezTo>
                  <a:cubicBezTo>
                    <a:pt x="539" y="791"/>
                    <a:pt x="511" y="754"/>
                    <a:pt x="493" y="726"/>
                  </a:cubicBezTo>
                  <a:cubicBezTo>
                    <a:pt x="465" y="688"/>
                    <a:pt x="455" y="642"/>
                    <a:pt x="455" y="596"/>
                  </a:cubicBezTo>
                  <a:cubicBezTo>
                    <a:pt x="455" y="512"/>
                    <a:pt x="493" y="456"/>
                    <a:pt x="548" y="410"/>
                  </a:cubicBezTo>
                  <a:cubicBezTo>
                    <a:pt x="613" y="363"/>
                    <a:pt x="697" y="344"/>
                    <a:pt x="799" y="344"/>
                  </a:cubicBezTo>
                  <a:cubicBezTo>
                    <a:pt x="893" y="344"/>
                    <a:pt x="985" y="354"/>
                    <a:pt x="1069" y="372"/>
                  </a:cubicBezTo>
                  <a:cubicBezTo>
                    <a:pt x="1153" y="391"/>
                    <a:pt x="1227" y="428"/>
                    <a:pt x="1302" y="465"/>
                  </a:cubicBezTo>
                  <a:cubicBezTo>
                    <a:pt x="1423" y="140"/>
                    <a:pt x="1423" y="140"/>
                    <a:pt x="1423" y="140"/>
                  </a:cubicBezTo>
                  <a:cubicBezTo>
                    <a:pt x="1367" y="103"/>
                    <a:pt x="1283" y="75"/>
                    <a:pt x="1171" y="38"/>
                  </a:cubicBezTo>
                  <a:cubicBezTo>
                    <a:pt x="1069" y="10"/>
                    <a:pt x="948" y="0"/>
                    <a:pt x="809" y="0"/>
                  </a:cubicBezTo>
                  <a:cubicBezTo>
                    <a:pt x="567" y="0"/>
                    <a:pt x="381" y="56"/>
                    <a:pt x="241" y="168"/>
                  </a:cubicBezTo>
                  <a:cubicBezTo>
                    <a:pt x="111" y="279"/>
                    <a:pt x="37" y="438"/>
                    <a:pt x="37" y="633"/>
                  </a:cubicBezTo>
                  <a:cubicBezTo>
                    <a:pt x="37" y="726"/>
                    <a:pt x="56" y="809"/>
                    <a:pt x="93" y="874"/>
                  </a:cubicBezTo>
                  <a:cubicBezTo>
                    <a:pt x="121" y="949"/>
                    <a:pt x="167" y="1005"/>
                    <a:pt x="223" y="1051"/>
                  </a:cubicBezTo>
                  <a:cubicBezTo>
                    <a:pt x="269" y="1097"/>
                    <a:pt x="335" y="1144"/>
                    <a:pt x="409" y="1172"/>
                  </a:cubicBezTo>
                  <a:cubicBezTo>
                    <a:pt x="474" y="1209"/>
                    <a:pt x="548" y="1237"/>
                    <a:pt x="623" y="1265"/>
                  </a:cubicBezTo>
                  <a:cubicBezTo>
                    <a:pt x="707" y="1293"/>
                    <a:pt x="771" y="1321"/>
                    <a:pt x="827" y="1339"/>
                  </a:cubicBezTo>
                  <a:cubicBezTo>
                    <a:pt x="893" y="1367"/>
                    <a:pt x="939" y="1395"/>
                    <a:pt x="985" y="1432"/>
                  </a:cubicBezTo>
                  <a:cubicBezTo>
                    <a:pt x="1023" y="1460"/>
                    <a:pt x="1051" y="1497"/>
                    <a:pt x="1079" y="1535"/>
                  </a:cubicBezTo>
                  <a:cubicBezTo>
                    <a:pt x="1097" y="1572"/>
                    <a:pt x="1106" y="1618"/>
                    <a:pt x="1106" y="1665"/>
                  </a:cubicBezTo>
                  <a:cubicBezTo>
                    <a:pt x="1106" y="1758"/>
                    <a:pt x="1079" y="1823"/>
                    <a:pt x="1013" y="1879"/>
                  </a:cubicBezTo>
                  <a:cubicBezTo>
                    <a:pt x="948" y="1925"/>
                    <a:pt x="837" y="1944"/>
                    <a:pt x="697" y="1944"/>
                  </a:cubicBezTo>
                  <a:cubicBezTo>
                    <a:pt x="558" y="1944"/>
                    <a:pt x="446" y="1934"/>
                    <a:pt x="344" y="1897"/>
                  </a:cubicBezTo>
                  <a:cubicBezTo>
                    <a:pt x="251" y="1869"/>
                    <a:pt x="167" y="1832"/>
                    <a:pt x="111" y="1804"/>
                  </a:cubicBezTo>
                  <a:cubicBezTo>
                    <a:pt x="0" y="2129"/>
                    <a:pt x="0" y="2129"/>
                    <a:pt x="0" y="2129"/>
                  </a:cubicBezTo>
                  <a:cubicBezTo>
                    <a:pt x="18" y="2147"/>
                    <a:pt x="56" y="2166"/>
                    <a:pt x="93" y="2185"/>
                  </a:cubicBezTo>
                  <a:cubicBezTo>
                    <a:pt x="139" y="2194"/>
                    <a:pt x="186" y="2212"/>
                    <a:pt x="251" y="2231"/>
                  </a:cubicBezTo>
                  <a:cubicBezTo>
                    <a:pt x="307" y="2249"/>
                    <a:pt x="372" y="2268"/>
                    <a:pt x="446" y="2277"/>
                  </a:cubicBezTo>
                  <a:cubicBezTo>
                    <a:pt x="521" y="2287"/>
                    <a:pt x="604" y="2296"/>
                    <a:pt x="697" y="2296"/>
                  </a:cubicBezTo>
                  <a:cubicBezTo>
                    <a:pt x="967" y="2296"/>
                    <a:pt x="1171" y="2240"/>
                    <a:pt x="1311" y="2129"/>
                  </a:cubicBezTo>
                  <a:cubicBezTo>
                    <a:pt x="1451" y="2018"/>
                    <a:pt x="1525" y="1869"/>
                    <a:pt x="1525" y="1665"/>
                  </a:cubicBezTo>
                  <a:cubicBezTo>
                    <a:pt x="1525" y="1563"/>
                    <a:pt x="1506" y="1479"/>
                    <a:pt x="1478" y="1405"/>
                  </a:cubicBezTo>
                  <a:cubicBezTo>
                    <a:pt x="1451" y="1330"/>
                    <a:pt x="1404" y="1265"/>
                    <a:pt x="1348" y="120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7" name="Freeform 12"/>
            <p:cNvSpPr>
              <a:spLocks noChangeArrowheads="1"/>
            </p:cNvSpPr>
            <p:nvPr/>
          </p:nvSpPr>
          <p:spPr bwMode="auto">
            <a:xfrm>
              <a:off x="4426" y="1943"/>
              <a:ext cx="235" cy="499"/>
            </a:xfrm>
            <a:custGeom>
              <a:avLst/>
              <a:gdLst>
                <a:gd name="T0" fmla="*/ 846 w 1042"/>
                <a:gd name="T1" fmla="*/ 1850 h 2204"/>
                <a:gd name="T2" fmla="*/ 846 w 1042"/>
                <a:gd name="T3" fmla="*/ 1850 h 2204"/>
                <a:gd name="T4" fmla="*/ 660 w 1042"/>
                <a:gd name="T5" fmla="*/ 1869 h 2204"/>
                <a:gd name="T6" fmla="*/ 446 w 1042"/>
                <a:gd name="T7" fmla="*/ 1785 h 2204"/>
                <a:gd name="T8" fmla="*/ 381 w 1042"/>
                <a:gd name="T9" fmla="*/ 1497 h 2204"/>
                <a:gd name="T10" fmla="*/ 381 w 1042"/>
                <a:gd name="T11" fmla="*/ 818 h 2204"/>
                <a:gd name="T12" fmla="*/ 967 w 1042"/>
                <a:gd name="T13" fmla="*/ 818 h 2204"/>
                <a:gd name="T14" fmla="*/ 967 w 1042"/>
                <a:gd name="T15" fmla="*/ 502 h 2204"/>
                <a:gd name="T16" fmla="*/ 381 w 1042"/>
                <a:gd name="T17" fmla="*/ 502 h 2204"/>
                <a:gd name="T18" fmla="*/ 381 w 1042"/>
                <a:gd name="T19" fmla="*/ 0 h 2204"/>
                <a:gd name="T20" fmla="*/ 0 w 1042"/>
                <a:gd name="T21" fmla="*/ 65 h 2204"/>
                <a:gd name="T22" fmla="*/ 0 w 1042"/>
                <a:gd name="T23" fmla="*/ 1506 h 2204"/>
                <a:gd name="T24" fmla="*/ 27 w 1042"/>
                <a:gd name="T25" fmla="*/ 1795 h 2204"/>
                <a:gd name="T26" fmla="*/ 120 w 1042"/>
                <a:gd name="T27" fmla="*/ 2017 h 2204"/>
                <a:gd name="T28" fmla="*/ 316 w 1042"/>
                <a:gd name="T29" fmla="*/ 2147 h 2204"/>
                <a:gd name="T30" fmla="*/ 613 w 1042"/>
                <a:gd name="T31" fmla="*/ 2203 h 2204"/>
                <a:gd name="T32" fmla="*/ 864 w 1042"/>
                <a:gd name="T33" fmla="*/ 2165 h 2204"/>
                <a:gd name="T34" fmla="*/ 1041 w 1042"/>
                <a:gd name="T35" fmla="*/ 2110 h 2204"/>
                <a:gd name="T36" fmla="*/ 976 w 1042"/>
                <a:gd name="T37" fmla="*/ 1804 h 2204"/>
                <a:gd name="T38" fmla="*/ 846 w 1042"/>
                <a:gd name="T39" fmla="*/ 1850 h 2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42" h="2204">
                  <a:moveTo>
                    <a:pt x="846" y="1850"/>
                  </a:moveTo>
                  <a:lnTo>
                    <a:pt x="846" y="1850"/>
                  </a:lnTo>
                  <a:cubicBezTo>
                    <a:pt x="790" y="1860"/>
                    <a:pt x="734" y="1869"/>
                    <a:pt x="660" y="1869"/>
                  </a:cubicBezTo>
                  <a:cubicBezTo>
                    <a:pt x="557" y="1869"/>
                    <a:pt x="483" y="1841"/>
                    <a:pt x="446" y="1785"/>
                  </a:cubicBezTo>
                  <a:cubicBezTo>
                    <a:pt x="399" y="1730"/>
                    <a:pt x="381" y="1637"/>
                    <a:pt x="381" y="1497"/>
                  </a:cubicBezTo>
                  <a:cubicBezTo>
                    <a:pt x="381" y="818"/>
                    <a:pt x="381" y="818"/>
                    <a:pt x="381" y="818"/>
                  </a:cubicBezTo>
                  <a:cubicBezTo>
                    <a:pt x="967" y="818"/>
                    <a:pt x="967" y="818"/>
                    <a:pt x="967" y="818"/>
                  </a:cubicBezTo>
                  <a:cubicBezTo>
                    <a:pt x="967" y="502"/>
                    <a:pt x="967" y="502"/>
                    <a:pt x="967" y="502"/>
                  </a:cubicBezTo>
                  <a:cubicBezTo>
                    <a:pt x="381" y="502"/>
                    <a:pt x="381" y="502"/>
                    <a:pt x="381" y="502"/>
                  </a:cubicBezTo>
                  <a:cubicBezTo>
                    <a:pt x="381" y="0"/>
                    <a:pt x="381" y="0"/>
                    <a:pt x="381" y="0"/>
                  </a:cubicBezTo>
                  <a:cubicBezTo>
                    <a:pt x="0" y="65"/>
                    <a:pt x="0" y="65"/>
                    <a:pt x="0" y="65"/>
                  </a:cubicBezTo>
                  <a:cubicBezTo>
                    <a:pt x="0" y="1506"/>
                    <a:pt x="0" y="1506"/>
                    <a:pt x="0" y="1506"/>
                  </a:cubicBezTo>
                  <a:cubicBezTo>
                    <a:pt x="0" y="1609"/>
                    <a:pt x="9" y="1711"/>
                    <a:pt x="27" y="1795"/>
                  </a:cubicBezTo>
                  <a:cubicBezTo>
                    <a:pt x="46" y="1878"/>
                    <a:pt x="74" y="1953"/>
                    <a:pt x="120" y="2017"/>
                  </a:cubicBezTo>
                  <a:cubicBezTo>
                    <a:pt x="167" y="2073"/>
                    <a:pt x="232" y="2119"/>
                    <a:pt x="316" y="2147"/>
                  </a:cubicBezTo>
                  <a:cubicBezTo>
                    <a:pt x="390" y="2184"/>
                    <a:pt x="492" y="2203"/>
                    <a:pt x="613" y="2203"/>
                  </a:cubicBezTo>
                  <a:cubicBezTo>
                    <a:pt x="706" y="2203"/>
                    <a:pt x="790" y="2193"/>
                    <a:pt x="864" y="2165"/>
                  </a:cubicBezTo>
                  <a:cubicBezTo>
                    <a:pt x="939" y="2147"/>
                    <a:pt x="995" y="2128"/>
                    <a:pt x="1041" y="2110"/>
                  </a:cubicBezTo>
                  <a:cubicBezTo>
                    <a:pt x="976" y="1804"/>
                    <a:pt x="976" y="1804"/>
                    <a:pt x="976" y="1804"/>
                  </a:cubicBezTo>
                  <a:cubicBezTo>
                    <a:pt x="939" y="1822"/>
                    <a:pt x="901" y="1832"/>
                    <a:pt x="846" y="185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8" name="Freeform 13"/>
            <p:cNvSpPr>
              <a:spLocks noChangeArrowheads="1"/>
            </p:cNvSpPr>
            <p:nvPr/>
          </p:nvSpPr>
          <p:spPr bwMode="auto">
            <a:xfrm>
              <a:off x="4714" y="2048"/>
              <a:ext cx="229" cy="385"/>
            </a:xfrm>
            <a:custGeom>
              <a:avLst/>
              <a:gdLst>
                <a:gd name="T0" fmla="*/ 837 w 1015"/>
                <a:gd name="T1" fmla="*/ 19 h 1701"/>
                <a:gd name="T2" fmla="*/ 837 w 1015"/>
                <a:gd name="T3" fmla="*/ 19 h 1701"/>
                <a:gd name="T4" fmla="*/ 735 w 1015"/>
                <a:gd name="T5" fmla="*/ 9 h 1701"/>
                <a:gd name="T6" fmla="*/ 652 w 1015"/>
                <a:gd name="T7" fmla="*/ 0 h 1701"/>
                <a:gd name="T8" fmla="*/ 280 w 1015"/>
                <a:gd name="T9" fmla="*/ 37 h 1701"/>
                <a:gd name="T10" fmla="*/ 0 w 1015"/>
                <a:gd name="T11" fmla="*/ 121 h 1701"/>
                <a:gd name="T12" fmla="*/ 0 w 1015"/>
                <a:gd name="T13" fmla="*/ 1700 h 1701"/>
                <a:gd name="T14" fmla="*/ 382 w 1015"/>
                <a:gd name="T15" fmla="*/ 1700 h 1701"/>
                <a:gd name="T16" fmla="*/ 382 w 1015"/>
                <a:gd name="T17" fmla="*/ 363 h 1701"/>
                <a:gd name="T18" fmla="*/ 484 w 1015"/>
                <a:gd name="T19" fmla="*/ 344 h 1701"/>
                <a:gd name="T20" fmla="*/ 624 w 1015"/>
                <a:gd name="T21" fmla="*/ 335 h 1701"/>
                <a:gd name="T22" fmla="*/ 819 w 1015"/>
                <a:gd name="T23" fmla="*/ 353 h 1701"/>
                <a:gd name="T24" fmla="*/ 949 w 1015"/>
                <a:gd name="T25" fmla="*/ 381 h 1701"/>
                <a:gd name="T26" fmla="*/ 1014 w 1015"/>
                <a:gd name="T27" fmla="*/ 56 h 1701"/>
                <a:gd name="T28" fmla="*/ 940 w 1015"/>
                <a:gd name="T29" fmla="*/ 37 h 1701"/>
                <a:gd name="T30" fmla="*/ 837 w 1015"/>
                <a:gd name="T31" fmla="*/ 19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15" h="1701">
                  <a:moveTo>
                    <a:pt x="837" y="19"/>
                  </a:moveTo>
                  <a:lnTo>
                    <a:pt x="837" y="19"/>
                  </a:lnTo>
                  <a:cubicBezTo>
                    <a:pt x="810" y="19"/>
                    <a:pt x="772" y="9"/>
                    <a:pt x="735" y="9"/>
                  </a:cubicBezTo>
                  <a:cubicBezTo>
                    <a:pt x="707" y="0"/>
                    <a:pt x="670" y="0"/>
                    <a:pt x="652" y="0"/>
                  </a:cubicBezTo>
                  <a:cubicBezTo>
                    <a:pt x="512" y="0"/>
                    <a:pt x="391" y="19"/>
                    <a:pt x="280" y="37"/>
                  </a:cubicBezTo>
                  <a:cubicBezTo>
                    <a:pt x="168" y="65"/>
                    <a:pt x="75" y="93"/>
                    <a:pt x="0" y="121"/>
                  </a:cubicBezTo>
                  <a:cubicBezTo>
                    <a:pt x="0" y="1700"/>
                    <a:pt x="0" y="1700"/>
                    <a:pt x="0" y="1700"/>
                  </a:cubicBezTo>
                  <a:cubicBezTo>
                    <a:pt x="382" y="1700"/>
                    <a:pt x="382" y="1700"/>
                    <a:pt x="382" y="1700"/>
                  </a:cubicBezTo>
                  <a:cubicBezTo>
                    <a:pt x="382" y="363"/>
                    <a:pt x="382" y="363"/>
                    <a:pt x="382" y="363"/>
                  </a:cubicBezTo>
                  <a:cubicBezTo>
                    <a:pt x="400" y="363"/>
                    <a:pt x="438" y="353"/>
                    <a:pt x="484" y="344"/>
                  </a:cubicBezTo>
                  <a:cubicBezTo>
                    <a:pt x="530" y="335"/>
                    <a:pt x="577" y="335"/>
                    <a:pt x="624" y="335"/>
                  </a:cubicBezTo>
                  <a:cubicBezTo>
                    <a:pt x="698" y="335"/>
                    <a:pt x="763" y="335"/>
                    <a:pt x="819" y="353"/>
                  </a:cubicBezTo>
                  <a:cubicBezTo>
                    <a:pt x="875" y="363"/>
                    <a:pt x="912" y="372"/>
                    <a:pt x="949" y="381"/>
                  </a:cubicBezTo>
                  <a:cubicBezTo>
                    <a:pt x="1014" y="56"/>
                    <a:pt x="1014" y="56"/>
                    <a:pt x="1014" y="56"/>
                  </a:cubicBezTo>
                  <a:cubicBezTo>
                    <a:pt x="996" y="56"/>
                    <a:pt x="968" y="47"/>
                    <a:pt x="940" y="37"/>
                  </a:cubicBezTo>
                  <a:cubicBezTo>
                    <a:pt x="902" y="28"/>
                    <a:pt x="875" y="28"/>
                    <a:pt x="837" y="1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9" name="Freeform 14"/>
            <p:cNvSpPr>
              <a:spLocks noChangeArrowheads="1"/>
            </p:cNvSpPr>
            <p:nvPr/>
          </p:nvSpPr>
          <p:spPr bwMode="auto">
            <a:xfrm>
              <a:off x="4965" y="2048"/>
              <a:ext cx="360" cy="393"/>
            </a:xfrm>
            <a:custGeom>
              <a:avLst/>
              <a:gdLst>
                <a:gd name="T0" fmla="*/ 1376 w 1591"/>
                <a:gd name="T1" fmla="*/ 232 h 1739"/>
                <a:gd name="T2" fmla="*/ 1376 w 1591"/>
                <a:gd name="T3" fmla="*/ 232 h 1739"/>
                <a:gd name="T4" fmla="*/ 1116 w 1591"/>
                <a:gd name="T5" fmla="*/ 56 h 1739"/>
                <a:gd name="T6" fmla="*/ 800 w 1591"/>
                <a:gd name="T7" fmla="*/ 0 h 1739"/>
                <a:gd name="T8" fmla="*/ 474 w 1591"/>
                <a:gd name="T9" fmla="*/ 56 h 1739"/>
                <a:gd name="T10" fmla="*/ 223 w 1591"/>
                <a:gd name="T11" fmla="*/ 232 h 1739"/>
                <a:gd name="T12" fmla="*/ 56 w 1591"/>
                <a:gd name="T13" fmla="*/ 511 h 1739"/>
                <a:gd name="T14" fmla="*/ 0 w 1591"/>
                <a:gd name="T15" fmla="*/ 865 h 1739"/>
                <a:gd name="T16" fmla="*/ 56 w 1591"/>
                <a:gd name="T17" fmla="*/ 1227 h 1739"/>
                <a:gd name="T18" fmla="*/ 223 w 1591"/>
                <a:gd name="T19" fmla="*/ 1497 h 1739"/>
                <a:gd name="T20" fmla="*/ 474 w 1591"/>
                <a:gd name="T21" fmla="*/ 1673 h 1739"/>
                <a:gd name="T22" fmla="*/ 800 w 1591"/>
                <a:gd name="T23" fmla="*/ 1738 h 1739"/>
                <a:gd name="T24" fmla="*/ 1125 w 1591"/>
                <a:gd name="T25" fmla="*/ 1673 h 1739"/>
                <a:gd name="T26" fmla="*/ 1376 w 1591"/>
                <a:gd name="T27" fmla="*/ 1497 h 1739"/>
                <a:gd name="T28" fmla="*/ 1534 w 1591"/>
                <a:gd name="T29" fmla="*/ 1227 h 1739"/>
                <a:gd name="T30" fmla="*/ 1590 w 1591"/>
                <a:gd name="T31" fmla="*/ 865 h 1739"/>
                <a:gd name="T32" fmla="*/ 1534 w 1591"/>
                <a:gd name="T33" fmla="*/ 511 h 1739"/>
                <a:gd name="T34" fmla="*/ 1376 w 1591"/>
                <a:gd name="T35" fmla="*/ 232 h 1739"/>
                <a:gd name="T36" fmla="*/ 1097 w 1591"/>
                <a:gd name="T37" fmla="*/ 1265 h 1739"/>
                <a:gd name="T38" fmla="*/ 1097 w 1591"/>
                <a:gd name="T39" fmla="*/ 1265 h 1739"/>
                <a:gd name="T40" fmla="*/ 800 w 1591"/>
                <a:gd name="T41" fmla="*/ 1404 h 1739"/>
                <a:gd name="T42" fmla="*/ 502 w 1591"/>
                <a:gd name="T43" fmla="*/ 1265 h 1739"/>
                <a:gd name="T44" fmla="*/ 391 w 1591"/>
                <a:gd name="T45" fmla="*/ 865 h 1739"/>
                <a:gd name="T46" fmla="*/ 502 w 1591"/>
                <a:gd name="T47" fmla="*/ 474 h 1739"/>
                <a:gd name="T48" fmla="*/ 800 w 1591"/>
                <a:gd name="T49" fmla="*/ 325 h 1739"/>
                <a:gd name="T50" fmla="*/ 1097 w 1591"/>
                <a:gd name="T51" fmla="*/ 474 h 1739"/>
                <a:gd name="T52" fmla="*/ 1200 w 1591"/>
                <a:gd name="T53" fmla="*/ 865 h 1739"/>
                <a:gd name="T54" fmla="*/ 1097 w 1591"/>
                <a:gd name="T55" fmla="*/ 1265 h 17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91" h="1739">
                  <a:moveTo>
                    <a:pt x="1376" y="232"/>
                  </a:moveTo>
                  <a:lnTo>
                    <a:pt x="1376" y="232"/>
                  </a:lnTo>
                  <a:cubicBezTo>
                    <a:pt x="1302" y="158"/>
                    <a:pt x="1218" y="102"/>
                    <a:pt x="1116" y="56"/>
                  </a:cubicBezTo>
                  <a:cubicBezTo>
                    <a:pt x="1023" y="19"/>
                    <a:pt x="911" y="0"/>
                    <a:pt x="800" y="0"/>
                  </a:cubicBezTo>
                  <a:cubicBezTo>
                    <a:pt x="679" y="0"/>
                    <a:pt x="576" y="19"/>
                    <a:pt x="474" y="56"/>
                  </a:cubicBezTo>
                  <a:cubicBezTo>
                    <a:pt x="381" y="102"/>
                    <a:pt x="298" y="158"/>
                    <a:pt x="223" y="232"/>
                  </a:cubicBezTo>
                  <a:cubicBezTo>
                    <a:pt x="158" y="307"/>
                    <a:pt x="102" y="400"/>
                    <a:pt x="56" y="511"/>
                  </a:cubicBezTo>
                  <a:cubicBezTo>
                    <a:pt x="19" y="614"/>
                    <a:pt x="0" y="734"/>
                    <a:pt x="0" y="865"/>
                  </a:cubicBezTo>
                  <a:cubicBezTo>
                    <a:pt x="0" y="995"/>
                    <a:pt x="19" y="1116"/>
                    <a:pt x="56" y="1227"/>
                  </a:cubicBezTo>
                  <a:cubicBezTo>
                    <a:pt x="102" y="1330"/>
                    <a:pt x="149" y="1423"/>
                    <a:pt x="223" y="1497"/>
                  </a:cubicBezTo>
                  <a:cubicBezTo>
                    <a:pt x="288" y="1580"/>
                    <a:pt x="372" y="1636"/>
                    <a:pt x="474" y="1673"/>
                  </a:cubicBezTo>
                  <a:cubicBezTo>
                    <a:pt x="567" y="1719"/>
                    <a:pt x="679" y="1738"/>
                    <a:pt x="800" y="1738"/>
                  </a:cubicBezTo>
                  <a:cubicBezTo>
                    <a:pt x="921" y="1738"/>
                    <a:pt x="1023" y="1719"/>
                    <a:pt x="1125" y="1673"/>
                  </a:cubicBezTo>
                  <a:cubicBezTo>
                    <a:pt x="1218" y="1636"/>
                    <a:pt x="1302" y="1580"/>
                    <a:pt x="1376" y="1497"/>
                  </a:cubicBezTo>
                  <a:cubicBezTo>
                    <a:pt x="1442" y="1423"/>
                    <a:pt x="1497" y="1330"/>
                    <a:pt x="1534" y="1227"/>
                  </a:cubicBezTo>
                  <a:cubicBezTo>
                    <a:pt x="1572" y="1116"/>
                    <a:pt x="1590" y="995"/>
                    <a:pt x="1590" y="865"/>
                  </a:cubicBezTo>
                  <a:cubicBezTo>
                    <a:pt x="1590" y="734"/>
                    <a:pt x="1572" y="614"/>
                    <a:pt x="1534" y="511"/>
                  </a:cubicBezTo>
                  <a:cubicBezTo>
                    <a:pt x="1497" y="400"/>
                    <a:pt x="1442" y="307"/>
                    <a:pt x="1376" y="232"/>
                  </a:cubicBezTo>
                  <a:close/>
                  <a:moveTo>
                    <a:pt x="1097" y="1265"/>
                  </a:moveTo>
                  <a:lnTo>
                    <a:pt x="1097" y="1265"/>
                  </a:lnTo>
                  <a:cubicBezTo>
                    <a:pt x="1023" y="1357"/>
                    <a:pt x="921" y="1404"/>
                    <a:pt x="800" y="1404"/>
                  </a:cubicBezTo>
                  <a:cubicBezTo>
                    <a:pt x="670" y="1404"/>
                    <a:pt x="567" y="1357"/>
                    <a:pt x="502" y="1265"/>
                  </a:cubicBezTo>
                  <a:cubicBezTo>
                    <a:pt x="428" y="1162"/>
                    <a:pt x="391" y="1032"/>
                    <a:pt x="391" y="865"/>
                  </a:cubicBezTo>
                  <a:cubicBezTo>
                    <a:pt x="391" y="697"/>
                    <a:pt x="428" y="567"/>
                    <a:pt x="502" y="474"/>
                  </a:cubicBezTo>
                  <a:cubicBezTo>
                    <a:pt x="567" y="381"/>
                    <a:pt x="670" y="325"/>
                    <a:pt x="800" y="325"/>
                  </a:cubicBezTo>
                  <a:cubicBezTo>
                    <a:pt x="921" y="325"/>
                    <a:pt x="1023" y="381"/>
                    <a:pt x="1097" y="474"/>
                  </a:cubicBezTo>
                  <a:cubicBezTo>
                    <a:pt x="1162" y="567"/>
                    <a:pt x="1200" y="697"/>
                    <a:pt x="1200" y="865"/>
                  </a:cubicBezTo>
                  <a:cubicBezTo>
                    <a:pt x="1200" y="1032"/>
                    <a:pt x="1162" y="1162"/>
                    <a:pt x="1097" y="1265"/>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0" name="Freeform 15"/>
            <p:cNvSpPr>
              <a:spLocks noChangeArrowheads="1"/>
            </p:cNvSpPr>
            <p:nvPr/>
          </p:nvSpPr>
          <p:spPr bwMode="auto">
            <a:xfrm>
              <a:off x="5394" y="2057"/>
              <a:ext cx="313" cy="385"/>
            </a:xfrm>
            <a:custGeom>
              <a:avLst/>
              <a:gdLst>
                <a:gd name="T0" fmla="*/ 1004 w 1386"/>
                <a:gd name="T1" fmla="*/ 1339 h 1702"/>
                <a:gd name="T2" fmla="*/ 1004 w 1386"/>
                <a:gd name="T3" fmla="*/ 1339 h 1702"/>
                <a:gd name="T4" fmla="*/ 883 w 1386"/>
                <a:gd name="T5" fmla="*/ 1358 h 1702"/>
                <a:gd name="T6" fmla="*/ 734 w 1386"/>
                <a:gd name="T7" fmla="*/ 1367 h 1702"/>
                <a:gd name="T8" fmla="*/ 465 w 1386"/>
                <a:gd name="T9" fmla="*/ 1246 h 1702"/>
                <a:gd name="T10" fmla="*/ 390 w 1386"/>
                <a:gd name="T11" fmla="*/ 874 h 1702"/>
                <a:gd name="T12" fmla="*/ 390 w 1386"/>
                <a:gd name="T13" fmla="*/ 0 h 1702"/>
                <a:gd name="T14" fmla="*/ 0 w 1386"/>
                <a:gd name="T15" fmla="*/ 0 h 1702"/>
                <a:gd name="T16" fmla="*/ 0 w 1386"/>
                <a:gd name="T17" fmla="*/ 930 h 1702"/>
                <a:gd name="T18" fmla="*/ 37 w 1386"/>
                <a:gd name="T19" fmla="*/ 1237 h 1702"/>
                <a:gd name="T20" fmla="*/ 158 w 1386"/>
                <a:gd name="T21" fmla="*/ 1477 h 1702"/>
                <a:gd name="T22" fmla="*/ 372 w 1386"/>
                <a:gd name="T23" fmla="*/ 1636 h 1702"/>
                <a:gd name="T24" fmla="*/ 707 w 1386"/>
                <a:gd name="T25" fmla="*/ 1701 h 1702"/>
                <a:gd name="T26" fmla="*/ 1097 w 1386"/>
                <a:gd name="T27" fmla="*/ 1663 h 1702"/>
                <a:gd name="T28" fmla="*/ 1385 w 1386"/>
                <a:gd name="T29" fmla="*/ 1608 h 1702"/>
                <a:gd name="T30" fmla="*/ 1385 w 1386"/>
                <a:gd name="T31" fmla="*/ 0 h 1702"/>
                <a:gd name="T32" fmla="*/ 1004 w 1386"/>
                <a:gd name="T33" fmla="*/ 0 h 1702"/>
                <a:gd name="T34" fmla="*/ 1004 w 1386"/>
                <a:gd name="T35" fmla="*/ 1339 h 1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86" h="1702">
                  <a:moveTo>
                    <a:pt x="1004" y="1339"/>
                  </a:moveTo>
                  <a:lnTo>
                    <a:pt x="1004" y="1339"/>
                  </a:lnTo>
                  <a:cubicBezTo>
                    <a:pt x="976" y="1348"/>
                    <a:pt x="939" y="1358"/>
                    <a:pt x="883" y="1358"/>
                  </a:cubicBezTo>
                  <a:cubicBezTo>
                    <a:pt x="837" y="1367"/>
                    <a:pt x="781" y="1367"/>
                    <a:pt x="734" y="1367"/>
                  </a:cubicBezTo>
                  <a:cubicBezTo>
                    <a:pt x="604" y="1367"/>
                    <a:pt x="521" y="1330"/>
                    <a:pt x="465" y="1246"/>
                  </a:cubicBezTo>
                  <a:cubicBezTo>
                    <a:pt x="409" y="1172"/>
                    <a:pt x="390" y="1051"/>
                    <a:pt x="390" y="874"/>
                  </a:cubicBezTo>
                  <a:cubicBezTo>
                    <a:pt x="390" y="0"/>
                    <a:pt x="390" y="0"/>
                    <a:pt x="390" y="0"/>
                  </a:cubicBezTo>
                  <a:cubicBezTo>
                    <a:pt x="0" y="0"/>
                    <a:pt x="0" y="0"/>
                    <a:pt x="0" y="0"/>
                  </a:cubicBezTo>
                  <a:cubicBezTo>
                    <a:pt x="0" y="930"/>
                    <a:pt x="0" y="930"/>
                    <a:pt x="0" y="930"/>
                  </a:cubicBezTo>
                  <a:cubicBezTo>
                    <a:pt x="0" y="1042"/>
                    <a:pt x="18" y="1144"/>
                    <a:pt x="37" y="1237"/>
                  </a:cubicBezTo>
                  <a:cubicBezTo>
                    <a:pt x="65" y="1330"/>
                    <a:pt x="102" y="1414"/>
                    <a:pt x="158" y="1477"/>
                  </a:cubicBezTo>
                  <a:cubicBezTo>
                    <a:pt x="204" y="1552"/>
                    <a:pt x="279" y="1599"/>
                    <a:pt x="372" y="1636"/>
                  </a:cubicBezTo>
                  <a:cubicBezTo>
                    <a:pt x="455" y="1682"/>
                    <a:pt x="567" y="1701"/>
                    <a:pt x="707" y="1701"/>
                  </a:cubicBezTo>
                  <a:cubicBezTo>
                    <a:pt x="846" y="1701"/>
                    <a:pt x="976" y="1691"/>
                    <a:pt x="1097" y="1663"/>
                  </a:cubicBezTo>
                  <a:cubicBezTo>
                    <a:pt x="1218" y="1645"/>
                    <a:pt x="1311" y="1626"/>
                    <a:pt x="1385" y="1608"/>
                  </a:cubicBezTo>
                  <a:cubicBezTo>
                    <a:pt x="1385" y="0"/>
                    <a:pt x="1385" y="0"/>
                    <a:pt x="1385" y="0"/>
                  </a:cubicBezTo>
                  <a:cubicBezTo>
                    <a:pt x="1004" y="0"/>
                    <a:pt x="1004" y="0"/>
                    <a:pt x="1004" y="0"/>
                  </a:cubicBezTo>
                  <a:lnTo>
                    <a:pt x="1004" y="133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1" name="Freeform 16"/>
            <p:cNvSpPr>
              <a:spLocks noChangeArrowheads="1"/>
            </p:cNvSpPr>
            <p:nvPr/>
          </p:nvSpPr>
          <p:spPr bwMode="auto">
            <a:xfrm>
              <a:off x="5775" y="2048"/>
              <a:ext cx="275" cy="393"/>
            </a:xfrm>
            <a:custGeom>
              <a:avLst/>
              <a:gdLst>
                <a:gd name="T0" fmla="*/ 1097 w 1219"/>
                <a:gd name="T1" fmla="*/ 920 h 1739"/>
                <a:gd name="T2" fmla="*/ 1097 w 1219"/>
                <a:gd name="T3" fmla="*/ 920 h 1739"/>
                <a:gd name="T4" fmla="*/ 939 w 1219"/>
                <a:gd name="T5" fmla="*/ 809 h 1739"/>
                <a:gd name="T6" fmla="*/ 707 w 1219"/>
                <a:gd name="T7" fmla="*/ 716 h 1739"/>
                <a:gd name="T8" fmla="*/ 567 w 1219"/>
                <a:gd name="T9" fmla="*/ 660 h 1739"/>
                <a:gd name="T10" fmla="*/ 474 w 1219"/>
                <a:gd name="T11" fmla="*/ 604 h 1739"/>
                <a:gd name="T12" fmla="*/ 428 w 1219"/>
                <a:gd name="T13" fmla="*/ 548 h 1739"/>
                <a:gd name="T14" fmla="*/ 409 w 1219"/>
                <a:gd name="T15" fmla="*/ 474 h 1739"/>
                <a:gd name="T16" fmla="*/ 484 w 1219"/>
                <a:gd name="T17" fmla="*/ 353 h 1739"/>
                <a:gd name="T18" fmla="*/ 679 w 1219"/>
                <a:gd name="T19" fmla="*/ 307 h 1739"/>
                <a:gd name="T20" fmla="*/ 902 w 1219"/>
                <a:gd name="T21" fmla="*/ 335 h 1739"/>
                <a:gd name="T22" fmla="*/ 1069 w 1219"/>
                <a:gd name="T23" fmla="*/ 390 h 1739"/>
                <a:gd name="T24" fmla="*/ 1134 w 1219"/>
                <a:gd name="T25" fmla="*/ 75 h 1739"/>
                <a:gd name="T26" fmla="*/ 939 w 1219"/>
                <a:gd name="T27" fmla="*/ 19 h 1739"/>
                <a:gd name="T28" fmla="*/ 660 w 1219"/>
                <a:gd name="T29" fmla="*/ 0 h 1739"/>
                <a:gd name="T30" fmla="*/ 204 w 1219"/>
                <a:gd name="T31" fmla="*/ 130 h 1739"/>
                <a:gd name="T32" fmla="*/ 37 w 1219"/>
                <a:gd name="T33" fmla="*/ 484 h 1739"/>
                <a:gd name="T34" fmla="*/ 65 w 1219"/>
                <a:gd name="T35" fmla="*/ 688 h 1739"/>
                <a:gd name="T36" fmla="*/ 167 w 1219"/>
                <a:gd name="T37" fmla="*/ 828 h 1739"/>
                <a:gd name="T38" fmla="*/ 316 w 1219"/>
                <a:gd name="T39" fmla="*/ 920 h 1739"/>
                <a:gd name="T40" fmla="*/ 511 w 1219"/>
                <a:gd name="T41" fmla="*/ 1004 h 1739"/>
                <a:gd name="T42" fmla="*/ 762 w 1219"/>
                <a:gd name="T43" fmla="*/ 1125 h 1739"/>
                <a:gd name="T44" fmla="*/ 837 w 1219"/>
                <a:gd name="T45" fmla="*/ 1255 h 1739"/>
                <a:gd name="T46" fmla="*/ 762 w 1219"/>
                <a:gd name="T47" fmla="*/ 1385 h 1739"/>
                <a:gd name="T48" fmla="*/ 539 w 1219"/>
                <a:gd name="T49" fmla="*/ 1423 h 1739"/>
                <a:gd name="T50" fmla="*/ 270 w 1219"/>
                <a:gd name="T51" fmla="*/ 1385 h 1739"/>
                <a:gd name="T52" fmla="*/ 65 w 1219"/>
                <a:gd name="T53" fmla="*/ 1320 h 1739"/>
                <a:gd name="T54" fmla="*/ 0 w 1219"/>
                <a:gd name="T55" fmla="*/ 1645 h 1739"/>
                <a:gd name="T56" fmla="*/ 186 w 1219"/>
                <a:gd name="T57" fmla="*/ 1700 h 1739"/>
                <a:gd name="T58" fmla="*/ 539 w 1219"/>
                <a:gd name="T59" fmla="*/ 1738 h 1739"/>
                <a:gd name="T60" fmla="*/ 1041 w 1219"/>
                <a:gd name="T61" fmla="*/ 1617 h 1739"/>
                <a:gd name="T62" fmla="*/ 1218 w 1219"/>
                <a:gd name="T63" fmla="*/ 1255 h 1739"/>
                <a:gd name="T64" fmla="*/ 1190 w 1219"/>
                <a:gd name="T65" fmla="*/ 1069 h 1739"/>
                <a:gd name="T66" fmla="*/ 1097 w 1219"/>
                <a:gd name="T67" fmla="*/ 920 h 17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19" h="1739">
                  <a:moveTo>
                    <a:pt x="1097" y="920"/>
                  </a:moveTo>
                  <a:lnTo>
                    <a:pt x="1097" y="920"/>
                  </a:lnTo>
                  <a:cubicBezTo>
                    <a:pt x="1060" y="883"/>
                    <a:pt x="1004" y="846"/>
                    <a:pt x="939" y="809"/>
                  </a:cubicBezTo>
                  <a:cubicBezTo>
                    <a:pt x="874" y="781"/>
                    <a:pt x="800" y="744"/>
                    <a:pt x="707" y="716"/>
                  </a:cubicBezTo>
                  <a:cubicBezTo>
                    <a:pt x="651" y="697"/>
                    <a:pt x="604" y="679"/>
                    <a:pt x="567" y="660"/>
                  </a:cubicBezTo>
                  <a:cubicBezTo>
                    <a:pt x="530" y="642"/>
                    <a:pt x="502" y="623"/>
                    <a:pt x="474" y="604"/>
                  </a:cubicBezTo>
                  <a:cubicBezTo>
                    <a:pt x="456" y="586"/>
                    <a:pt x="437" y="567"/>
                    <a:pt x="428" y="548"/>
                  </a:cubicBezTo>
                  <a:cubicBezTo>
                    <a:pt x="418" y="521"/>
                    <a:pt x="409" y="502"/>
                    <a:pt x="409" y="474"/>
                  </a:cubicBezTo>
                  <a:cubicBezTo>
                    <a:pt x="409" y="418"/>
                    <a:pt x="437" y="372"/>
                    <a:pt x="484" y="353"/>
                  </a:cubicBezTo>
                  <a:cubicBezTo>
                    <a:pt x="539" y="325"/>
                    <a:pt x="595" y="307"/>
                    <a:pt x="679" y="307"/>
                  </a:cubicBezTo>
                  <a:cubicBezTo>
                    <a:pt x="762" y="307"/>
                    <a:pt x="837" y="316"/>
                    <a:pt x="902" y="335"/>
                  </a:cubicBezTo>
                  <a:cubicBezTo>
                    <a:pt x="967" y="353"/>
                    <a:pt x="1023" y="363"/>
                    <a:pt x="1069" y="390"/>
                  </a:cubicBezTo>
                  <a:cubicBezTo>
                    <a:pt x="1134" y="75"/>
                    <a:pt x="1134" y="75"/>
                    <a:pt x="1134" y="75"/>
                  </a:cubicBezTo>
                  <a:cubicBezTo>
                    <a:pt x="1097" y="56"/>
                    <a:pt x="1023" y="37"/>
                    <a:pt x="939" y="19"/>
                  </a:cubicBezTo>
                  <a:cubicBezTo>
                    <a:pt x="846" y="9"/>
                    <a:pt x="753" y="0"/>
                    <a:pt x="660" y="0"/>
                  </a:cubicBezTo>
                  <a:cubicBezTo>
                    <a:pt x="465" y="0"/>
                    <a:pt x="316" y="37"/>
                    <a:pt x="204" y="130"/>
                  </a:cubicBezTo>
                  <a:cubicBezTo>
                    <a:pt x="93" y="214"/>
                    <a:pt x="37" y="335"/>
                    <a:pt x="37" y="484"/>
                  </a:cubicBezTo>
                  <a:cubicBezTo>
                    <a:pt x="37" y="567"/>
                    <a:pt x="46" y="632"/>
                    <a:pt x="65" y="688"/>
                  </a:cubicBezTo>
                  <a:cubicBezTo>
                    <a:pt x="93" y="744"/>
                    <a:pt x="130" y="790"/>
                    <a:pt x="167" y="828"/>
                  </a:cubicBezTo>
                  <a:cubicBezTo>
                    <a:pt x="214" y="865"/>
                    <a:pt x="260" y="893"/>
                    <a:pt x="316" y="920"/>
                  </a:cubicBezTo>
                  <a:cubicBezTo>
                    <a:pt x="381" y="948"/>
                    <a:pt x="446" y="976"/>
                    <a:pt x="511" y="1004"/>
                  </a:cubicBezTo>
                  <a:cubicBezTo>
                    <a:pt x="623" y="1051"/>
                    <a:pt x="707" y="1088"/>
                    <a:pt x="762" y="1125"/>
                  </a:cubicBezTo>
                  <a:cubicBezTo>
                    <a:pt x="809" y="1162"/>
                    <a:pt x="837" y="1199"/>
                    <a:pt x="837" y="1255"/>
                  </a:cubicBezTo>
                  <a:cubicBezTo>
                    <a:pt x="837" y="1320"/>
                    <a:pt x="809" y="1357"/>
                    <a:pt x="762" y="1385"/>
                  </a:cubicBezTo>
                  <a:cubicBezTo>
                    <a:pt x="716" y="1413"/>
                    <a:pt x="642" y="1423"/>
                    <a:pt x="539" y="1423"/>
                  </a:cubicBezTo>
                  <a:cubicBezTo>
                    <a:pt x="437" y="1423"/>
                    <a:pt x="353" y="1413"/>
                    <a:pt x="270" y="1385"/>
                  </a:cubicBezTo>
                  <a:cubicBezTo>
                    <a:pt x="186" y="1367"/>
                    <a:pt x="121" y="1348"/>
                    <a:pt x="65" y="1320"/>
                  </a:cubicBezTo>
                  <a:cubicBezTo>
                    <a:pt x="0" y="1645"/>
                    <a:pt x="0" y="1645"/>
                    <a:pt x="0" y="1645"/>
                  </a:cubicBezTo>
                  <a:cubicBezTo>
                    <a:pt x="37" y="1654"/>
                    <a:pt x="93" y="1673"/>
                    <a:pt x="186" y="1700"/>
                  </a:cubicBezTo>
                  <a:cubicBezTo>
                    <a:pt x="270" y="1728"/>
                    <a:pt x="390" y="1738"/>
                    <a:pt x="539" y="1738"/>
                  </a:cubicBezTo>
                  <a:cubicBezTo>
                    <a:pt x="753" y="1738"/>
                    <a:pt x="921" y="1700"/>
                    <a:pt x="1041" y="1617"/>
                  </a:cubicBezTo>
                  <a:cubicBezTo>
                    <a:pt x="1162" y="1533"/>
                    <a:pt x="1218" y="1413"/>
                    <a:pt x="1218" y="1255"/>
                  </a:cubicBezTo>
                  <a:cubicBezTo>
                    <a:pt x="1218" y="1181"/>
                    <a:pt x="1209" y="1116"/>
                    <a:pt x="1190" y="1069"/>
                  </a:cubicBezTo>
                  <a:cubicBezTo>
                    <a:pt x="1171" y="1014"/>
                    <a:pt x="1134" y="967"/>
                    <a:pt x="1097" y="92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2" name="Freeform 17"/>
            <p:cNvSpPr>
              <a:spLocks noChangeArrowheads="1"/>
            </p:cNvSpPr>
            <p:nvPr/>
          </p:nvSpPr>
          <p:spPr bwMode="auto">
            <a:xfrm>
              <a:off x="6089" y="2048"/>
              <a:ext cx="276" cy="393"/>
            </a:xfrm>
            <a:custGeom>
              <a:avLst/>
              <a:gdLst>
                <a:gd name="T0" fmla="*/ 1191 w 1220"/>
                <a:gd name="T1" fmla="*/ 1069 h 1739"/>
                <a:gd name="T2" fmla="*/ 1191 w 1220"/>
                <a:gd name="T3" fmla="*/ 1069 h 1739"/>
                <a:gd name="T4" fmla="*/ 1107 w 1220"/>
                <a:gd name="T5" fmla="*/ 920 h 1739"/>
                <a:gd name="T6" fmla="*/ 949 w 1220"/>
                <a:gd name="T7" fmla="*/ 809 h 1739"/>
                <a:gd name="T8" fmla="*/ 716 w 1220"/>
                <a:gd name="T9" fmla="*/ 716 h 1739"/>
                <a:gd name="T10" fmla="*/ 577 w 1220"/>
                <a:gd name="T11" fmla="*/ 660 h 1739"/>
                <a:gd name="T12" fmla="*/ 484 w 1220"/>
                <a:gd name="T13" fmla="*/ 604 h 1739"/>
                <a:gd name="T14" fmla="*/ 438 w 1220"/>
                <a:gd name="T15" fmla="*/ 548 h 1739"/>
                <a:gd name="T16" fmla="*/ 419 w 1220"/>
                <a:gd name="T17" fmla="*/ 474 h 1739"/>
                <a:gd name="T18" fmla="*/ 493 w 1220"/>
                <a:gd name="T19" fmla="*/ 353 h 1739"/>
                <a:gd name="T20" fmla="*/ 679 w 1220"/>
                <a:gd name="T21" fmla="*/ 307 h 1739"/>
                <a:gd name="T22" fmla="*/ 912 w 1220"/>
                <a:gd name="T23" fmla="*/ 335 h 1739"/>
                <a:gd name="T24" fmla="*/ 1070 w 1220"/>
                <a:gd name="T25" fmla="*/ 390 h 1739"/>
                <a:gd name="T26" fmla="*/ 1144 w 1220"/>
                <a:gd name="T27" fmla="*/ 75 h 1739"/>
                <a:gd name="T28" fmla="*/ 940 w 1220"/>
                <a:gd name="T29" fmla="*/ 19 h 1739"/>
                <a:gd name="T30" fmla="*/ 661 w 1220"/>
                <a:gd name="T31" fmla="*/ 0 h 1739"/>
                <a:gd name="T32" fmla="*/ 205 w 1220"/>
                <a:gd name="T33" fmla="*/ 130 h 1739"/>
                <a:gd name="T34" fmla="*/ 38 w 1220"/>
                <a:gd name="T35" fmla="*/ 484 h 1739"/>
                <a:gd name="T36" fmla="*/ 75 w 1220"/>
                <a:gd name="T37" fmla="*/ 688 h 1739"/>
                <a:gd name="T38" fmla="*/ 177 w 1220"/>
                <a:gd name="T39" fmla="*/ 828 h 1739"/>
                <a:gd name="T40" fmla="*/ 326 w 1220"/>
                <a:gd name="T41" fmla="*/ 920 h 1739"/>
                <a:gd name="T42" fmla="*/ 521 w 1220"/>
                <a:gd name="T43" fmla="*/ 1004 h 1739"/>
                <a:gd name="T44" fmla="*/ 763 w 1220"/>
                <a:gd name="T45" fmla="*/ 1125 h 1739"/>
                <a:gd name="T46" fmla="*/ 838 w 1220"/>
                <a:gd name="T47" fmla="*/ 1255 h 1739"/>
                <a:gd name="T48" fmla="*/ 772 w 1220"/>
                <a:gd name="T49" fmla="*/ 1385 h 1739"/>
                <a:gd name="T50" fmla="*/ 549 w 1220"/>
                <a:gd name="T51" fmla="*/ 1423 h 1739"/>
                <a:gd name="T52" fmla="*/ 280 w 1220"/>
                <a:gd name="T53" fmla="*/ 1385 h 1739"/>
                <a:gd name="T54" fmla="*/ 75 w 1220"/>
                <a:gd name="T55" fmla="*/ 1320 h 1739"/>
                <a:gd name="T56" fmla="*/ 0 w 1220"/>
                <a:gd name="T57" fmla="*/ 1645 h 1739"/>
                <a:gd name="T58" fmla="*/ 196 w 1220"/>
                <a:gd name="T59" fmla="*/ 1700 h 1739"/>
                <a:gd name="T60" fmla="*/ 540 w 1220"/>
                <a:gd name="T61" fmla="*/ 1738 h 1739"/>
                <a:gd name="T62" fmla="*/ 1051 w 1220"/>
                <a:gd name="T63" fmla="*/ 1617 h 1739"/>
                <a:gd name="T64" fmla="*/ 1219 w 1220"/>
                <a:gd name="T65" fmla="*/ 1255 h 1739"/>
                <a:gd name="T66" fmla="*/ 1191 w 1220"/>
                <a:gd name="T67" fmla="*/ 1069 h 17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20" h="1739">
                  <a:moveTo>
                    <a:pt x="1191" y="1069"/>
                  </a:moveTo>
                  <a:lnTo>
                    <a:pt x="1191" y="1069"/>
                  </a:lnTo>
                  <a:cubicBezTo>
                    <a:pt x="1172" y="1014"/>
                    <a:pt x="1144" y="967"/>
                    <a:pt x="1107" y="920"/>
                  </a:cubicBezTo>
                  <a:cubicBezTo>
                    <a:pt x="1061" y="883"/>
                    <a:pt x="1014" y="846"/>
                    <a:pt x="949" y="809"/>
                  </a:cubicBezTo>
                  <a:cubicBezTo>
                    <a:pt x="884" y="781"/>
                    <a:pt x="810" y="744"/>
                    <a:pt x="716" y="716"/>
                  </a:cubicBezTo>
                  <a:cubicBezTo>
                    <a:pt x="661" y="697"/>
                    <a:pt x="614" y="679"/>
                    <a:pt x="577" y="660"/>
                  </a:cubicBezTo>
                  <a:cubicBezTo>
                    <a:pt x="540" y="642"/>
                    <a:pt x="503" y="623"/>
                    <a:pt x="484" y="604"/>
                  </a:cubicBezTo>
                  <a:cubicBezTo>
                    <a:pt x="456" y="586"/>
                    <a:pt x="447" y="567"/>
                    <a:pt x="438" y="548"/>
                  </a:cubicBezTo>
                  <a:cubicBezTo>
                    <a:pt x="428" y="521"/>
                    <a:pt x="419" y="502"/>
                    <a:pt x="419" y="474"/>
                  </a:cubicBezTo>
                  <a:cubicBezTo>
                    <a:pt x="419" y="418"/>
                    <a:pt x="447" y="372"/>
                    <a:pt x="493" y="353"/>
                  </a:cubicBezTo>
                  <a:cubicBezTo>
                    <a:pt x="540" y="325"/>
                    <a:pt x="605" y="307"/>
                    <a:pt x="679" y="307"/>
                  </a:cubicBezTo>
                  <a:cubicBezTo>
                    <a:pt x="772" y="307"/>
                    <a:pt x="847" y="316"/>
                    <a:pt x="912" y="335"/>
                  </a:cubicBezTo>
                  <a:cubicBezTo>
                    <a:pt x="977" y="353"/>
                    <a:pt x="1033" y="363"/>
                    <a:pt x="1070" y="390"/>
                  </a:cubicBezTo>
                  <a:cubicBezTo>
                    <a:pt x="1144" y="75"/>
                    <a:pt x="1144" y="75"/>
                    <a:pt x="1144" y="75"/>
                  </a:cubicBezTo>
                  <a:cubicBezTo>
                    <a:pt x="1098" y="56"/>
                    <a:pt x="1033" y="37"/>
                    <a:pt x="940" y="19"/>
                  </a:cubicBezTo>
                  <a:cubicBezTo>
                    <a:pt x="856" y="9"/>
                    <a:pt x="763" y="0"/>
                    <a:pt x="661" y="0"/>
                  </a:cubicBezTo>
                  <a:cubicBezTo>
                    <a:pt x="475" y="0"/>
                    <a:pt x="317" y="37"/>
                    <a:pt x="205" y="130"/>
                  </a:cubicBezTo>
                  <a:cubicBezTo>
                    <a:pt x="94" y="214"/>
                    <a:pt x="38" y="335"/>
                    <a:pt x="38" y="484"/>
                  </a:cubicBezTo>
                  <a:cubicBezTo>
                    <a:pt x="38" y="567"/>
                    <a:pt x="47" y="632"/>
                    <a:pt x="75" y="688"/>
                  </a:cubicBezTo>
                  <a:cubicBezTo>
                    <a:pt x="103" y="744"/>
                    <a:pt x="131" y="790"/>
                    <a:pt x="177" y="828"/>
                  </a:cubicBezTo>
                  <a:cubicBezTo>
                    <a:pt x="214" y="865"/>
                    <a:pt x="270" y="893"/>
                    <a:pt x="326" y="920"/>
                  </a:cubicBezTo>
                  <a:cubicBezTo>
                    <a:pt x="382" y="948"/>
                    <a:pt x="447" y="976"/>
                    <a:pt x="521" y="1004"/>
                  </a:cubicBezTo>
                  <a:cubicBezTo>
                    <a:pt x="633" y="1051"/>
                    <a:pt x="716" y="1088"/>
                    <a:pt x="763" y="1125"/>
                  </a:cubicBezTo>
                  <a:cubicBezTo>
                    <a:pt x="810" y="1162"/>
                    <a:pt x="838" y="1199"/>
                    <a:pt x="838" y="1255"/>
                  </a:cubicBezTo>
                  <a:cubicBezTo>
                    <a:pt x="838" y="1320"/>
                    <a:pt x="819" y="1357"/>
                    <a:pt x="772" y="1385"/>
                  </a:cubicBezTo>
                  <a:cubicBezTo>
                    <a:pt x="726" y="1413"/>
                    <a:pt x="652" y="1423"/>
                    <a:pt x="549" y="1423"/>
                  </a:cubicBezTo>
                  <a:cubicBezTo>
                    <a:pt x="447" y="1423"/>
                    <a:pt x="354" y="1413"/>
                    <a:pt x="280" y="1385"/>
                  </a:cubicBezTo>
                  <a:cubicBezTo>
                    <a:pt x="196" y="1367"/>
                    <a:pt x="131" y="1348"/>
                    <a:pt x="75" y="1320"/>
                  </a:cubicBezTo>
                  <a:cubicBezTo>
                    <a:pt x="0" y="1645"/>
                    <a:pt x="0" y="1645"/>
                    <a:pt x="0" y="1645"/>
                  </a:cubicBezTo>
                  <a:cubicBezTo>
                    <a:pt x="38" y="1654"/>
                    <a:pt x="103" y="1673"/>
                    <a:pt x="196" y="1700"/>
                  </a:cubicBezTo>
                  <a:cubicBezTo>
                    <a:pt x="280" y="1728"/>
                    <a:pt x="400" y="1738"/>
                    <a:pt x="540" y="1738"/>
                  </a:cubicBezTo>
                  <a:cubicBezTo>
                    <a:pt x="763" y="1738"/>
                    <a:pt x="930" y="1700"/>
                    <a:pt x="1051" y="1617"/>
                  </a:cubicBezTo>
                  <a:cubicBezTo>
                    <a:pt x="1163" y="1533"/>
                    <a:pt x="1219" y="1413"/>
                    <a:pt x="1219" y="1255"/>
                  </a:cubicBezTo>
                  <a:cubicBezTo>
                    <a:pt x="1219" y="1181"/>
                    <a:pt x="1209" y="1116"/>
                    <a:pt x="1191" y="106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3" name="Freeform 18"/>
            <p:cNvSpPr>
              <a:spLocks noChangeArrowheads="1"/>
            </p:cNvSpPr>
            <p:nvPr/>
          </p:nvSpPr>
          <p:spPr bwMode="auto">
            <a:xfrm>
              <a:off x="1130" y="2556"/>
              <a:ext cx="141" cy="208"/>
            </a:xfrm>
            <a:custGeom>
              <a:avLst/>
              <a:gdLst>
                <a:gd name="T0" fmla="*/ 205 w 624"/>
                <a:gd name="T1" fmla="*/ 0 h 921"/>
                <a:gd name="T2" fmla="*/ 0 w 624"/>
                <a:gd name="T3" fmla="*/ 0 h 921"/>
                <a:gd name="T4" fmla="*/ 0 w 624"/>
                <a:gd name="T5" fmla="*/ 920 h 921"/>
                <a:gd name="T6" fmla="*/ 623 w 624"/>
                <a:gd name="T7" fmla="*/ 920 h 921"/>
                <a:gd name="T8" fmla="*/ 623 w 624"/>
                <a:gd name="T9" fmla="*/ 744 h 921"/>
                <a:gd name="T10" fmla="*/ 205 w 624"/>
                <a:gd name="T11" fmla="*/ 744 h 921"/>
                <a:gd name="T12" fmla="*/ 205 w 624"/>
                <a:gd name="T13" fmla="*/ 0 h 921"/>
              </a:gdLst>
              <a:ahLst/>
              <a:cxnLst>
                <a:cxn ang="0">
                  <a:pos x="T0" y="T1"/>
                </a:cxn>
                <a:cxn ang="0">
                  <a:pos x="T2" y="T3"/>
                </a:cxn>
                <a:cxn ang="0">
                  <a:pos x="T4" y="T5"/>
                </a:cxn>
                <a:cxn ang="0">
                  <a:pos x="T6" y="T7"/>
                </a:cxn>
                <a:cxn ang="0">
                  <a:pos x="T8" y="T9"/>
                </a:cxn>
                <a:cxn ang="0">
                  <a:pos x="T10" y="T11"/>
                </a:cxn>
                <a:cxn ang="0">
                  <a:pos x="T12" y="T13"/>
                </a:cxn>
              </a:cxnLst>
              <a:rect l="0" t="0" r="r" b="b"/>
              <a:pathLst>
                <a:path w="624" h="921">
                  <a:moveTo>
                    <a:pt x="205" y="0"/>
                  </a:moveTo>
                  <a:lnTo>
                    <a:pt x="0" y="0"/>
                  </a:lnTo>
                  <a:lnTo>
                    <a:pt x="0" y="920"/>
                  </a:lnTo>
                  <a:lnTo>
                    <a:pt x="623" y="920"/>
                  </a:lnTo>
                  <a:lnTo>
                    <a:pt x="623" y="744"/>
                  </a:lnTo>
                  <a:lnTo>
                    <a:pt x="205" y="744"/>
                  </a:lnTo>
                  <a:lnTo>
                    <a:pt x="205"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4" name="Freeform 19"/>
            <p:cNvSpPr>
              <a:spLocks noChangeArrowheads="1"/>
            </p:cNvSpPr>
            <p:nvPr/>
          </p:nvSpPr>
          <p:spPr bwMode="auto">
            <a:xfrm>
              <a:off x="1301" y="2556"/>
              <a:ext cx="212" cy="208"/>
            </a:xfrm>
            <a:custGeom>
              <a:avLst/>
              <a:gdLst>
                <a:gd name="T0" fmla="*/ 754 w 941"/>
                <a:gd name="T1" fmla="*/ 409 h 921"/>
                <a:gd name="T2" fmla="*/ 754 w 941"/>
                <a:gd name="T3" fmla="*/ 409 h 921"/>
                <a:gd name="T4" fmla="*/ 660 w 941"/>
                <a:gd name="T5" fmla="*/ 195 h 921"/>
                <a:gd name="T6" fmla="*/ 568 w 941"/>
                <a:gd name="T7" fmla="*/ 0 h 921"/>
                <a:gd name="T8" fmla="*/ 372 w 941"/>
                <a:gd name="T9" fmla="*/ 0 h 921"/>
                <a:gd name="T10" fmla="*/ 279 w 941"/>
                <a:gd name="T11" fmla="*/ 195 h 921"/>
                <a:gd name="T12" fmla="*/ 196 w 941"/>
                <a:gd name="T13" fmla="*/ 409 h 921"/>
                <a:gd name="T14" fmla="*/ 102 w 941"/>
                <a:gd name="T15" fmla="*/ 651 h 921"/>
                <a:gd name="T16" fmla="*/ 0 w 941"/>
                <a:gd name="T17" fmla="*/ 920 h 921"/>
                <a:gd name="T18" fmla="*/ 214 w 941"/>
                <a:gd name="T19" fmla="*/ 920 h 921"/>
                <a:gd name="T20" fmla="*/ 251 w 941"/>
                <a:gd name="T21" fmla="*/ 827 h 921"/>
                <a:gd name="T22" fmla="*/ 288 w 941"/>
                <a:gd name="T23" fmla="*/ 725 h 921"/>
                <a:gd name="T24" fmla="*/ 651 w 941"/>
                <a:gd name="T25" fmla="*/ 725 h 921"/>
                <a:gd name="T26" fmla="*/ 688 w 941"/>
                <a:gd name="T27" fmla="*/ 827 h 921"/>
                <a:gd name="T28" fmla="*/ 716 w 941"/>
                <a:gd name="T29" fmla="*/ 920 h 921"/>
                <a:gd name="T30" fmla="*/ 940 w 941"/>
                <a:gd name="T31" fmla="*/ 920 h 921"/>
                <a:gd name="T32" fmla="*/ 837 w 941"/>
                <a:gd name="T33" fmla="*/ 651 h 921"/>
                <a:gd name="T34" fmla="*/ 754 w 941"/>
                <a:gd name="T35" fmla="*/ 409 h 921"/>
                <a:gd name="T36" fmla="*/ 335 w 941"/>
                <a:gd name="T37" fmla="*/ 558 h 921"/>
                <a:gd name="T38" fmla="*/ 335 w 941"/>
                <a:gd name="T39" fmla="*/ 558 h 921"/>
                <a:gd name="T40" fmla="*/ 372 w 941"/>
                <a:gd name="T41" fmla="*/ 446 h 921"/>
                <a:gd name="T42" fmla="*/ 419 w 941"/>
                <a:gd name="T43" fmla="*/ 344 h 921"/>
                <a:gd name="T44" fmla="*/ 446 w 941"/>
                <a:gd name="T45" fmla="*/ 260 h 921"/>
                <a:gd name="T46" fmla="*/ 465 w 941"/>
                <a:gd name="T47" fmla="*/ 204 h 921"/>
                <a:gd name="T48" fmla="*/ 484 w 941"/>
                <a:gd name="T49" fmla="*/ 260 h 921"/>
                <a:gd name="T50" fmla="*/ 521 w 941"/>
                <a:gd name="T51" fmla="*/ 344 h 921"/>
                <a:gd name="T52" fmla="*/ 558 w 941"/>
                <a:gd name="T53" fmla="*/ 446 h 921"/>
                <a:gd name="T54" fmla="*/ 595 w 941"/>
                <a:gd name="T55" fmla="*/ 558 h 921"/>
                <a:gd name="T56" fmla="*/ 335 w 941"/>
                <a:gd name="T57" fmla="*/ 558 h 9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1" h="921">
                  <a:moveTo>
                    <a:pt x="754" y="409"/>
                  </a:moveTo>
                  <a:lnTo>
                    <a:pt x="754" y="409"/>
                  </a:lnTo>
                  <a:cubicBezTo>
                    <a:pt x="716" y="335"/>
                    <a:pt x="688" y="260"/>
                    <a:pt x="660" y="195"/>
                  </a:cubicBezTo>
                  <a:cubicBezTo>
                    <a:pt x="632" y="130"/>
                    <a:pt x="605" y="65"/>
                    <a:pt x="568" y="0"/>
                  </a:cubicBezTo>
                  <a:cubicBezTo>
                    <a:pt x="372" y="0"/>
                    <a:pt x="372" y="0"/>
                    <a:pt x="372" y="0"/>
                  </a:cubicBezTo>
                  <a:cubicBezTo>
                    <a:pt x="344" y="65"/>
                    <a:pt x="307" y="130"/>
                    <a:pt x="279" y="195"/>
                  </a:cubicBezTo>
                  <a:cubicBezTo>
                    <a:pt x="251" y="260"/>
                    <a:pt x="223" y="335"/>
                    <a:pt x="196" y="409"/>
                  </a:cubicBezTo>
                  <a:cubicBezTo>
                    <a:pt x="158" y="483"/>
                    <a:pt x="130" y="567"/>
                    <a:pt x="102" y="651"/>
                  </a:cubicBezTo>
                  <a:cubicBezTo>
                    <a:pt x="65" y="734"/>
                    <a:pt x="37" y="827"/>
                    <a:pt x="0" y="920"/>
                  </a:cubicBezTo>
                  <a:cubicBezTo>
                    <a:pt x="214" y="920"/>
                    <a:pt x="214" y="920"/>
                    <a:pt x="214" y="920"/>
                  </a:cubicBezTo>
                  <a:cubicBezTo>
                    <a:pt x="223" y="892"/>
                    <a:pt x="242" y="855"/>
                    <a:pt x="251" y="827"/>
                  </a:cubicBezTo>
                  <a:cubicBezTo>
                    <a:pt x="260" y="790"/>
                    <a:pt x="270" y="762"/>
                    <a:pt x="288" y="725"/>
                  </a:cubicBezTo>
                  <a:cubicBezTo>
                    <a:pt x="651" y="725"/>
                    <a:pt x="651" y="725"/>
                    <a:pt x="651" y="725"/>
                  </a:cubicBezTo>
                  <a:cubicBezTo>
                    <a:pt x="660" y="753"/>
                    <a:pt x="670" y="790"/>
                    <a:pt x="688" y="827"/>
                  </a:cubicBezTo>
                  <a:cubicBezTo>
                    <a:pt x="698" y="855"/>
                    <a:pt x="707" y="892"/>
                    <a:pt x="716" y="920"/>
                  </a:cubicBezTo>
                  <a:cubicBezTo>
                    <a:pt x="940" y="920"/>
                    <a:pt x="940" y="920"/>
                    <a:pt x="940" y="920"/>
                  </a:cubicBezTo>
                  <a:cubicBezTo>
                    <a:pt x="902" y="827"/>
                    <a:pt x="874" y="734"/>
                    <a:pt x="837" y="651"/>
                  </a:cubicBezTo>
                  <a:cubicBezTo>
                    <a:pt x="809" y="567"/>
                    <a:pt x="781" y="483"/>
                    <a:pt x="754" y="409"/>
                  </a:cubicBezTo>
                  <a:close/>
                  <a:moveTo>
                    <a:pt x="335" y="558"/>
                  </a:moveTo>
                  <a:lnTo>
                    <a:pt x="335" y="558"/>
                  </a:lnTo>
                  <a:cubicBezTo>
                    <a:pt x="344" y="521"/>
                    <a:pt x="363" y="483"/>
                    <a:pt x="372" y="446"/>
                  </a:cubicBezTo>
                  <a:cubicBezTo>
                    <a:pt x="391" y="409"/>
                    <a:pt x="400" y="372"/>
                    <a:pt x="419" y="344"/>
                  </a:cubicBezTo>
                  <a:cubicBezTo>
                    <a:pt x="428" y="316"/>
                    <a:pt x="437" y="288"/>
                    <a:pt x="446" y="260"/>
                  </a:cubicBezTo>
                  <a:cubicBezTo>
                    <a:pt x="456" y="241"/>
                    <a:pt x="465" y="223"/>
                    <a:pt x="465" y="204"/>
                  </a:cubicBezTo>
                  <a:cubicBezTo>
                    <a:pt x="474" y="223"/>
                    <a:pt x="474" y="241"/>
                    <a:pt x="484" y="260"/>
                  </a:cubicBezTo>
                  <a:cubicBezTo>
                    <a:pt x="493" y="288"/>
                    <a:pt x="512" y="316"/>
                    <a:pt x="521" y="344"/>
                  </a:cubicBezTo>
                  <a:cubicBezTo>
                    <a:pt x="530" y="372"/>
                    <a:pt x="540" y="409"/>
                    <a:pt x="558" y="446"/>
                  </a:cubicBezTo>
                  <a:cubicBezTo>
                    <a:pt x="568" y="483"/>
                    <a:pt x="586" y="521"/>
                    <a:pt x="595" y="558"/>
                  </a:cubicBezTo>
                  <a:lnTo>
                    <a:pt x="335" y="558"/>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5" name="Freeform 20"/>
            <p:cNvSpPr>
              <a:spLocks noChangeArrowheads="1"/>
            </p:cNvSpPr>
            <p:nvPr/>
          </p:nvSpPr>
          <p:spPr bwMode="auto">
            <a:xfrm>
              <a:off x="1524" y="2556"/>
              <a:ext cx="273" cy="208"/>
            </a:xfrm>
            <a:custGeom>
              <a:avLst/>
              <a:gdLst>
                <a:gd name="T0" fmla="*/ 967 w 1210"/>
                <a:gd name="T1" fmla="*/ 158 h 921"/>
                <a:gd name="T2" fmla="*/ 967 w 1210"/>
                <a:gd name="T3" fmla="*/ 158 h 921"/>
                <a:gd name="T4" fmla="*/ 939 w 1210"/>
                <a:gd name="T5" fmla="*/ 335 h 921"/>
                <a:gd name="T6" fmla="*/ 902 w 1210"/>
                <a:gd name="T7" fmla="*/ 502 h 921"/>
                <a:gd name="T8" fmla="*/ 865 w 1210"/>
                <a:gd name="T9" fmla="*/ 651 h 921"/>
                <a:gd name="T10" fmla="*/ 818 w 1210"/>
                <a:gd name="T11" fmla="*/ 511 h 921"/>
                <a:gd name="T12" fmla="*/ 781 w 1210"/>
                <a:gd name="T13" fmla="*/ 363 h 921"/>
                <a:gd name="T14" fmla="*/ 735 w 1210"/>
                <a:gd name="T15" fmla="*/ 223 h 921"/>
                <a:gd name="T16" fmla="*/ 697 w 1210"/>
                <a:gd name="T17" fmla="*/ 93 h 921"/>
                <a:gd name="T18" fmla="*/ 521 w 1210"/>
                <a:gd name="T19" fmla="*/ 93 h 921"/>
                <a:gd name="T20" fmla="*/ 493 w 1210"/>
                <a:gd name="T21" fmla="*/ 214 h 921"/>
                <a:gd name="T22" fmla="*/ 446 w 1210"/>
                <a:gd name="T23" fmla="*/ 363 h 921"/>
                <a:gd name="T24" fmla="*/ 409 w 1210"/>
                <a:gd name="T25" fmla="*/ 511 h 921"/>
                <a:gd name="T26" fmla="*/ 363 w 1210"/>
                <a:gd name="T27" fmla="*/ 651 h 921"/>
                <a:gd name="T28" fmla="*/ 325 w 1210"/>
                <a:gd name="T29" fmla="*/ 502 h 921"/>
                <a:gd name="T30" fmla="*/ 288 w 1210"/>
                <a:gd name="T31" fmla="*/ 335 h 921"/>
                <a:gd name="T32" fmla="*/ 251 w 1210"/>
                <a:gd name="T33" fmla="*/ 158 h 921"/>
                <a:gd name="T34" fmla="*/ 223 w 1210"/>
                <a:gd name="T35" fmla="*/ 0 h 921"/>
                <a:gd name="T36" fmla="*/ 0 w 1210"/>
                <a:gd name="T37" fmla="*/ 0 h 921"/>
                <a:gd name="T38" fmla="*/ 102 w 1210"/>
                <a:gd name="T39" fmla="*/ 474 h 921"/>
                <a:gd name="T40" fmla="*/ 232 w 1210"/>
                <a:gd name="T41" fmla="*/ 920 h 921"/>
                <a:gd name="T42" fmla="*/ 428 w 1210"/>
                <a:gd name="T43" fmla="*/ 920 h 921"/>
                <a:gd name="T44" fmla="*/ 521 w 1210"/>
                <a:gd name="T45" fmla="*/ 651 h 921"/>
                <a:gd name="T46" fmla="*/ 604 w 1210"/>
                <a:gd name="T47" fmla="*/ 372 h 921"/>
                <a:gd name="T48" fmla="*/ 688 w 1210"/>
                <a:gd name="T49" fmla="*/ 651 h 921"/>
                <a:gd name="T50" fmla="*/ 781 w 1210"/>
                <a:gd name="T51" fmla="*/ 920 h 921"/>
                <a:gd name="T52" fmla="*/ 976 w 1210"/>
                <a:gd name="T53" fmla="*/ 920 h 921"/>
                <a:gd name="T54" fmla="*/ 1107 w 1210"/>
                <a:gd name="T55" fmla="*/ 474 h 921"/>
                <a:gd name="T56" fmla="*/ 1209 w 1210"/>
                <a:gd name="T57" fmla="*/ 0 h 921"/>
                <a:gd name="T58" fmla="*/ 995 w 1210"/>
                <a:gd name="T59" fmla="*/ 0 h 921"/>
                <a:gd name="T60" fmla="*/ 967 w 1210"/>
                <a:gd name="T61" fmla="*/ 158 h 9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0" h="921">
                  <a:moveTo>
                    <a:pt x="967" y="158"/>
                  </a:moveTo>
                  <a:lnTo>
                    <a:pt x="967" y="158"/>
                  </a:lnTo>
                  <a:cubicBezTo>
                    <a:pt x="958" y="214"/>
                    <a:pt x="948" y="279"/>
                    <a:pt x="939" y="335"/>
                  </a:cubicBezTo>
                  <a:cubicBezTo>
                    <a:pt x="921" y="390"/>
                    <a:pt x="911" y="446"/>
                    <a:pt x="902" y="502"/>
                  </a:cubicBezTo>
                  <a:cubicBezTo>
                    <a:pt x="893" y="549"/>
                    <a:pt x="874" y="604"/>
                    <a:pt x="865" y="651"/>
                  </a:cubicBezTo>
                  <a:cubicBezTo>
                    <a:pt x="855" y="604"/>
                    <a:pt x="837" y="558"/>
                    <a:pt x="818" y="511"/>
                  </a:cubicBezTo>
                  <a:cubicBezTo>
                    <a:pt x="809" y="465"/>
                    <a:pt x="790" y="409"/>
                    <a:pt x="781" y="363"/>
                  </a:cubicBezTo>
                  <a:cubicBezTo>
                    <a:pt x="762" y="316"/>
                    <a:pt x="753" y="269"/>
                    <a:pt x="735" y="223"/>
                  </a:cubicBezTo>
                  <a:cubicBezTo>
                    <a:pt x="725" y="177"/>
                    <a:pt x="707" y="130"/>
                    <a:pt x="697" y="93"/>
                  </a:cubicBezTo>
                  <a:cubicBezTo>
                    <a:pt x="521" y="93"/>
                    <a:pt x="521" y="93"/>
                    <a:pt x="521" y="93"/>
                  </a:cubicBezTo>
                  <a:cubicBezTo>
                    <a:pt x="511" y="130"/>
                    <a:pt x="502" y="177"/>
                    <a:pt x="493" y="214"/>
                  </a:cubicBezTo>
                  <a:cubicBezTo>
                    <a:pt x="474" y="260"/>
                    <a:pt x="465" y="307"/>
                    <a:pt x="446" y="363"/>
                  </a:cubicBezTo>
                  <a:cubicBezTo>
                    <a:pt x="437" y="409"/>
                    <a:pt x="418" y="455"/>
                    <a:pt x="409" y="511"/>
                  </a:cubicBezTo>
                  <a:cubicBezTo>
                    <a:pt x="390" y="558"/>
                    <a:pt x="372" y="604"/>
                    <a:pt x="363" y="651"/>
                  </a:cubicBezTo>
                  <a:cubicBezTo>
                    <a:pt x="344" y="604"/>
                    <a:pt x="335" y="549"/>
                    <a:pt x="325" y="502"/>
                  </a:cubicBezTo>
                  <a:cubicBezTo>
                    <a:pt x="307" y="446"/>
                    <a:pt x="298" y="390"/>
                    <a:pt x="288" y="335"/>
                  </a:cubicBezTo>
                  <a:cubicBezTo>
                    <a:pt x="270" y="279"/>
                    <a:pt x="260" y="214"/>
                    <a:pt x="251" y="158"/>
                  </a:cubicBezTo>
                  <a:cubicBezTo>
                    <a:pt x="242" y="102"/>
                    <a:pt x="232" y="46"/>
                    <a:pt x="223" y="0"/>
                  </a:cubicBezTo>
                  <a:cubicBezTo>
                    <a:pt x="0" y="0"/>
                    <a:pt x="0" y="0"/>
                    <a:pt x="0" y="0"/>
                  </a:cubicBezTo>
                  <a:cubicBezTo>
                    <a:pt x="28" y="149"/>
                    <a:pt x="65" y="307"/>
                    <a:pt x="102" y="474"/>
                  </a:cubicBezTo>
                  <a:cubicBezTo>
                    <a:pt x="149" y="632"/>
                    <a:pt x="186" y="781"/>
                    <a:pt x="232" y="920"/>
                  </a:cubicBezTo>
                  <a:cubicBezTo>
                    <a:pt x="428" y="920"/>
                    <a:pt x="428" y="920"/>
                    <a:pt x="428" y="920"/>
                  </a:cubicBezTo>
                  <a:cubicBezTo>
                    <a:pt x="456" y="837"/>
                    <a:pt x="493" y="753"/>
                    <a:pt x="521" y="651"/>
                  </a:cubicBezTo>
                  <a:cubicBezTo>
                    <a:pt x="549" y="558"/>
                    <a:pt x="576" y="465"/>
                    <a:pt x="604" y="372"/>
                  </a:cubicBezTo>
                  <a:cubicBezTo>
                    <a:pt x="632" y="465"/>
                    <a:pt x="660" y="558"/>
                    <a:pt x="688" y="651"/>
                  </a:cubicBezTo>
                  <a:cubicBezTo>
                    <a:pt x="716" y="753"/>
                    <a:pt x="753" y="837"/>
                    <a:pt x="781" y="920"/>
                  </a:cubicBezTo>
                  <a:cubicBezTo>
                    <a:pt x="976" y="920"/>
                    <a:pt x="976" y="920"/>
                    <a:pt x="976" y="920"/>
                  </a:cubicBezTo>
                  <a:cubicBezTo>
                    <a:pt x="1023" y="781"/>
                    <a:pt x="1060" y="632"/>
                    <a:pt x="1107" y="474"/>
                  </a:cubicBezTo>
                  <a:cubicBezTo>
                    <a:pt x="1144" y="307"/>
                    <a:pt x="1181" y="149"/>
                    <a:pt x="1209" y="0"/>
                  </a:cubicBezTo>
                  <a:cubicBezTo>
                    <a:pt x="995" y="0"/>
                    <a:pt x="995" y="0"/>
                    <a:pt x="995" y="0"/>
                  </a:cubicBezTo>
                  <a:cubicBezTo>
                    <a:pt x="985" y="46"/>
                    <a:pt x="976" y="102"/>
                    <a:pt x="967" y="15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6" name="Freeform 21"/>
            <p:cNvSpPr>
              <a:spLocks noChangeArrowheads="1"/>
            </p:cNvSpPr>
            <p:nvPr/>
          </p:nvSpPr>
          <p:spPr bwMode="auto">
            <a:xfrm>
              <a:off x="1927" y="2556"/>
              <a:ext cx="141" cy="208"/>
            </a:xfrm>
            <a:custGeom>
              <a:avLst/>
              <a:gdLst>
                <a:gd name="T0" fmla="*/ 0 w 624"/>
                <a:gd name="T1" fmla="*/ 920 h 921"/>
                <a:gd name="T2" fmla="*/ 205 w 624"/>
                <a:gd name="T3" fmla="*/ 920 h 921"/>
                <a:gd name="T4" fmla="*/ 205 w 624"/>
                <a:gd name="T5" fmla="*/ 539 h 921"/>
                <a:gd name="T6" fmla="*/ 577 w 624"/>
                <a:gd name="T7" fmla="*/ 539 h 921"/>
                <a:gd name="T8" fmla="*/ 577 w 624"/>
                <a:gd name="T9" fmla="*/ 363 h 921"/>
                <a:gd name="T10" fmla="*/ 205 w 624"/>
                <a:gd name="T11" fmla="*/ 363 h 921"/>
                <a:gd name="T12" fmla="*/ 205 w 624"/>
                <a:gd name="T13" fmla="*/ 177 h 921"/>
                <a:gd name="T14" fmla="*/ 623 w 624"/>
                <a:gd name="T15" fmla="*/ 177 h 921"/>
                <a:gd name="T16" fmla="*/ 623 w 624"/>
                <a:gd name="T17" fmla="*/ 0 h 921"/>
                <a:gd name="T18" fmla="*/ 0 w 624"/>
                <a:gd name="T19" fmla="*/ 0 h 921"/>
                <a:gd name="T20" fmla="*/ 0 w 624"/>
                <a:gd name="T21" fmla="*/ 920 h 9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4" h="921">
                  <a:moveTo>
                    <a:pt x="0" y="920"/>
                  </a:moveTo>
                  <a:lnTo>
                    <a:pt x="205" y="920"/>
                  </a:lnTo>
                  <a:lnTo>
                    <a:pt x="205" y="539"/>
                  </a:lnTo>
                  <a:lnTo>
                    <a:pt x="577" y="539"/>
                  </a:lnTo>
                  <a:lnTo>
                    <a:pt x="577" y="363"/>
                  </a:lnTo>
                  <a:lnTo>
                    <a:pt x="205" y="363"/>
                  </a:lnTo>
                  <a:lnTo>
                    <a:pt x="205" y="177"/>
                  </a:lnTo>
                  <a:lnTo>
                    <a:pt x="623" y="177"/>
                  </a:lnTo>
                  <a:lnTo>
                    <a:pt x="623" y="0"/>
                  </a:lnTo>
                  <a:lnTo>
                    <a:pt x="0" y="0"/>
                  </a:lnTo>
                  <a:lnTo>
                    <a:pt x="0" y="92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7" name="Freeform 22"/>
            <p:cNvSpPr>
              <a:spLocks noChangeArrowheads="1"/>
            </p:cNvSpPr>
            <p:nvPr/>
          </p:nvSpPr>
          <p:spPr bwMode="auto">
            <a:xfrm>
              <a:off x="2112" y="2556"/>
              <a:ext cx="46" cy="208"/>
            </a:xfrm>
            <a:custGeom>
              <a:avLst/>
              <a:gdLst>
                <a:gd name="T0" fmla="*/ 0 w 206"/>
                <a:gd name="T1" fmla="*/ 920 h 921"/>
                <a:gd name="T2" fmla="*/ 205 w 206"/>
                <a:gd name="T3" fmla="*/ 920 h 921"/>
                <a:gd name="T4" fmla="*/ 205 w 206"/>
                <a:gd name="T5" fmla="*/ 0 h 921"/>
                <a:gd name="T6" fmla="*/ 0 w 206"/>
                <a:gd name="T7" fmla="*/ 0 h 921"/>
                <a:gd name="T8" fmla="*/ 0 w 206"/>
                <a:gd name="T9" fmla="*/ 920 h 921"/>
              </a:gdLst>
              <a:ahLst/>
              <a:cxnLst>
                <a:cxn ang="0">
                  <a:pos x="T0" y="T1"/>
                </a:cxn>
                <a:cxn ang="0">
                  <a:pos x="T2" y="T3"/>
                </a:cxn>
                <a:cxn ang="0">
                  <a:pos x="T4" y="T5"/>
                </a:cxn>
                <a:cxn ang="0">
                  <a:pos x="T6" y="T7"/>
                </a:cxn>
                <a:cxn ang="0">
                  <a:pos x="T8" y="T9"/>
                </a:cxn>
              </a:cxnLst>
              <a:rect l="0" t="0" r="r" b="b"/>
              <a:pathLst>
                <a:path w="206" h="921">
                  <a:moveTo>
                    <a:pt x="0" y="920"/>
                  </a:moveTo>
                  <a:lnTo>
                    <a:pt x="205" y="920"/>
                  </a:lnTo>
                  <a:lnTo>
                    <a:pt x="205" y="0"/>
                  </a:lnTo>
                  <a:lnTo>
                    <a:pt x="0" y="0"/>
                  </a:lnTo>
                  <a:lnTo>
                    <a:pt x="0" y="92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8" name="Freeform 23"/>
            <p:cNvSpPr>
              <a:spLocks noChangeArrowheads="1"/>
            </p:cNvSpPr>
            <p:nvPr/>
          </p:nvSpPr>
          <p:spPr bwMode="auto">
            <a:xfrm>
              <a:off x="2220" y="2554"/>
              <a:ext cx="172" cy="210"/>
            </a:xfrm>
            <a:custGeom>
              <a:avLst/>
              <a:gdLst>
                <a:gd name="T0" fmla="*/ 652 w 764"/>
                <a:gd name="T1" fmla="*/ 725 h 930"/>
                <a:gd name="T2" fmla="*/ 652 w 764"/>
                <a:gd name="T3" fmla="*/ 725 h 930"/>
                <a:gd name="T4" fmla="*/ 586 w 764"/>
                <a:gd name="T5" fmla="*/ 632 h 930"/>
                <a:gd name="T6" fmla="*/ 531 w 764"/>
                <a:gd name="T7" fmla="*/ 558 h 930"/>
                <a:gd name="T8" fmla="*/ 661 w 764"/>
                <a:gd name="T9" fmla="*/ 455 h 930"/>
                <a:gd name="T10" fmla="*/ 698 w 764"/>
                <a:gd name="T11" fmla="*/ 297 h 930"/>
                <a:gd name="T12" fmla="*/ 596 w 764"/>
                <a:gd name="T13" fmla="*/ 74 h 930"/>
                <a:gd name="T14" fmla="*/ 270 w 764"/>
                <a:gd name="T15" fmla="*/ 0 h 930"/>
                <a:gd name="T16" fmla="*/ 140 w 764"/>
                <a:gd name="T17" fmla="*/ 0 h 930"/>
                <a:gd name="T18" fmla="*/ 0 w 764"/>
                <a:gd name="T19" fmla="*/ 18 h 930"/>
                <a:gd name="T20" fmla="*/ 0 w 764"/>
                <a:gd name="T21" fmla="*/ 929 h 930"/>
                <a:gd name="T22" fmla="*/ 205 w 764"/>
                <a:gd name="T23" fmla="*/ 929 h 930"/>
                <a:gd name="T24" fmla="*/ 205 w 764"/>
                <a:gd name="T25" fmla="*/ 595 h 930"/>
                <a:gd name="T26" fmla="*/ 308 w 764"/>
                <a:gd name="T27" fmla="*/ 595 h 930"/>
                <a:gd name="T28" fmla="*/ 363 w 764"/>
                <a:gd name="T29" fmla="*/ 669 h 930"/>
                <a:gd name="T30" fmla="*/ 419 w 764"/>
                <a:gd name="T31" fmla="*/ 753 h 930"/>
                <a:gd name="T32" fmla="*/ 475 w 764"/>
                <a:gd name="T33" fmla="*/ 846 h 930"/>
                <a:gd name="T34" fmla="*/ 521 w 764"/>
                <a:gd name="T35" fmla="*/ 929 h 930"/>
                <a:gd name="T36" fmla="*/ 763 w 764"/>
                <a:gd name="T37" fmla="*/ 929 h 930"/>
                <a:gd name="T38" fmla="*/ 707 w 764"/>
                <a:gd name="T39" fmla="*/ 827 h 930"/>
                <a:gd name="T40" fmla="*/ 652 w 764"/>
                <a:gd name="T41" fmla="*/ 725 h 930"/>
                <a:gd name="T42" fmla="*/ 438 w 764"/>
                <a:gd name="T43" fmla="*/ 399 h 930"/>
                <a:gd name="T44" fmla="*/ 438 w 764"/>
                <a:gd name="T45" fmla="*/ 399 h 930"/>
                <a:gd name="T46" fmla="*/ 270 w 764"/>
                <a:gd name="T47" fmla="*/ 427 h 930"/>
                <a:gd name="T48" fmla="*/ 205 w 764"/>
                <a:gd name="T49" fmla="*/ 427 h 930"/>
                <a:gd name="T50" fmla="*/ 205 w 764"/>
                <a:gd name="T51" fmla="*/ 176 h 930"/>
                <a:gd name="T52" fmla="*/ 242 w 764"/>
                <a:gd name="T53" fmla="*/ 176 h 930"/>
                <a:gd name="T54" fmla="*/ 280 w 764"/>
                <a:gd name="T55" fmla="*/ 176 h 930"/>
                <a:gd name="T56" fmla="*/ 438 w 764"/>
                <a:gd name="T57" fmla="*/ 204 h 930"/>
                <a:gd name="T58" fmla="*/ 484 w 764"/>
                <a:gd name="T59" fmla="*/ 297 h 930"/>
                <a:gd name="T60" fmla="*/ 438 w 764"/>
                <a:gd name="T61" fmla="*/ 399 h 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64" h="930">
                  <a:moveTo>
                    <a:pt x="652" y="725"/>
                  </a:moveTo>
                  <a:lnTo>
                    <a:pt x="652" y="725"/>
                  </a:lnTo>
                  <a:cubicBezTo>
                    <a:pt x="624" y="697"/>
                    <a:pt x="605" y="669"/>
                    <a:pt x="586" y="632"/>
                  </a:cubicBezTo>
                  <a:cubicBezTo>
                    <a:pt x="568" y="604"/>
                    <a:pt x="549" y="576"/>
                    <a:pt x="531" y="558"/>
                  </a:cubicBezTo>
                  <a:cubicBezTo>
                    <a:pt x="586" y="530"/>
                    <a:pt x="624" y="502"/>
                    <a:pt x="661" y="455"/>
                  </a:cubicBezTo>
                  <a:cubicBezTo>
                    <a:pt x="689" y="418"/>
                    <a:pt x="698" y="362"/>
                    <a:pt x="698" y="297"/>
                  </a:cubicBezTo>
                  <a:cubicBezTo>
                    <a:pt x="698" y="195"/>
                    <a:pt x="670" y="120"/>
                    <a:pt x="596" y="74"/>
                  </a:cubicBezTo>
                  <a:cubicBezTo>
                    <a:pt x="521" y="18"/>
                    <a:pt x="410" y="0"/>
                    <a:pt x="270" y="0"/>
                  </a:cubicBezTo>
                  <a:cubicBezTo>
                    <a:pt x="233" y="0"/>
                    <a:pt x="186" y="0"/>
                    <a:pt x="140" y="0"/>
                  </a:cubicBezTo>
                  <a:cubicBezTo>
                    <a:pt x="94" y="0"/>
                    <a:pt x="47" y="9"/>
                    <a:pt x="0" y="18"/>
                  </a:cubicBezTo>
                  <a:cubicBezTo>
                    <a:pt x="0" y="929"/>
                    <a:pt x="0" y="929"/>
                    <a:pt x="0" y="929"/>
                  </a:cubicBezTo>
                  <a:cubicBezTo>
                    <a:pt x="205" y="929"/>
                    <a:pt x="205" y="929"/>
                    <a:pt x="205" y="929"/>
                  </a:cubicBezTo>
                  <a:cubicBezTo>
                    <a:pt x="205" y="595"/>
                    <a:pt x="205" y="595"/>
                    <a:pt x="205" y="595"/>
                  </a:cubicBezTo>
                  <a:cubicBezTo>
                    <a:pt x="308" y="595"/>
                    <a:pt x="308" y="595"/>
                    <a:pt x="308" y="595"/>
                  </a:cubicBezTo>
                  <a:cubicBezTo>
                    <a:pt x="326" y="613"/>
                    <a:pt x="345" y="641"/>
                    <a:pt x="363" y="669"/>
                  </a:cubicBezTo>
                  <a:cubicBezTo>
                    <a:pt x="382" y="697"/>
                    <a:pt x="400" y="725"/>
                    <a:pt x="419" y="753"/>
                  </a:cubicBezTo>
                  <a:cubicBezTo>
                    <a:pt x="438" y="781"/>
                    <a:pt x="456" y="808"/>
                    <a:pt x="475" y="846"/>
                  </a:cubicBezTo>
                  <a:cubicBezTo>
                    <a:pt x="494" y="873"/>
                    <a:pt x="512" y="901"/>
                    <a:pt x="521" y="929"/>
                  </a:cubicBezTo>
                  <a:cubicBezTo>
                    <a:pt x="763" y="929"/>
                    <a:pt x="763" y="929"/>
                    <a:pt x="763" y="929"/>
                  </a:cubicBezTo>
                  <a:cubicBezTo>
                    <a:pt x="744" y="901"/>
                    <a:pt x="726" y="864"/>
                    <a:pt x="707" y="827"/>
                  </a:cubicBezTo>
                  <a:cubicBezTo>
                    <a:pt x="689" y="799"/>
                    <a:pt x="670" y="762"/>
                    <a:pt x="652" y="725"/>
                  </a:cubicBezTo>
                  <a:close/>
                  <a:moveTo>
                    <a:pt x="438" y="399"/>
                  </a:moveTo>
                  <a:lnTo>
                    <a:pt x="438" y="399"/>
                  </a:lnTo>
                  <a:cubicBezTo>
                    <a:pt x="400" y="418"/>
                    <a:pt x="345" y="427"/>
                    <a:pt x="270" y="427"/>
                  </a:cubicBezTo>
                  <a:cubicBezTo>
                    <a:pt x="205" y="427"/>
                    <a:pt x="205" y="427"/>
                    <a:pt x="205" y="427"/>
                  </a:cubicBezTo>
                  <a:cubicBezTo>
                    <a:pt x="205" y="176"/>
                    <a:pt x="205" y="176"/>
                    <a:pt x="205" y="176"/>
                  </a:cubicBezTo>
                  <a:cubicBezTo>
                    <a:pt x="224" y="176"/>
                    <a:pt x="233" y="176"/>
                    <a:pt x="242" y="176"/>
                  </a:cubicBezTo>
                  <a:cubicBezTo>
                    <a:pt x="252" y="176"/>
                    <a:pt x="270" y="176"/>
                    <a:pt x="280" y="176"/>
                  </a:cubicBezTo>
                  <a:cubicBezTo>
                    <a:pt x="354" y="176"/>
                    <a:pt x="400" y="186"/>
                    <a:pt x="438" y="204"/>
                  </a:cubicBezTo>
                  <a:cubicBezTo>
                    <a:pt x="466" y="223"/>
                    <a:pt x="484" y="250"/>
                    <a:pt x="484" y="297"/>
                  </a:cubicBezTo>
                  <a:cubicBezTo>
                    <a:pt x="484" y="344"/>
                    <a:pt x="466" y="381"/>
                    <a:pt x="438" y="399"/>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9" name="Freeform 24"/>
            <p:cNvSpPr>
              <a:spLocks noChangeArrowheads="1"/>
            </p:cNvSpPr>
            <p:nvPr/>
          </p:nvSpPr>
          <p:spPr bwMode="auto">
            <a:xfrm>
              <a:off x="2431" y="2556"/>
              <a:ext cx="236" cy="208"/>
            </a:xfrm>
            <a:custGeom>
              <a:avLst/>
              <a:gdLst>
                <a:gd name="T0" fmla="*/ 1005 w 1043"/>
                <a:gd name="T1" fmla="*/ 446 h 921"/>
                <a:gd name="T2" fmla="*/ 1005 w 1043"/>
                <a:gd name="T3" fmla="*/ 446 h 921"/>
                <a:gd name="T4" fmla="*/ 986 w 1043"/>
                <a:gd name="T5" fmla="*/ 204 h 921"/>
                <a:gd name="T6" fmla="*/ 968 w 1043"/>
                <a:gd name="T7" fmla="*/ 0 h 921"/>
                <a:gd name="T8" fmla="*/ 772 w 1043"/>
                <a:gd name="T9" fmla="*/ 0 h 921"/>
                <a:gd name="T10" fmla="*/ 717 w 1043"/>
                <a:gd name="T11" fmla="*/ 102 h 921"/>
                <a:gd name="T12" fmla="*/ 651 w 1043"/>
                <a:gd name="T13" fmla="*/ 251 h 921"/>
                <a:gd name="T14" fmla="*/ 586 w 1043"/>
                <a:gd name="T15" fmla="*/ 400 h 921"/>
                <a:gd name="T16" fmla="*/ 521 w 1043"/>
                <a:gd name="T17" fmla="*/ 549 h 921"/>
                <a:gd name="T18" fmla="*/ 456 w 1043"/>
                <a:gd name="T19" fmla="*/ 400 h 921"/>
                <a:gd name="T20" fmla="*/ 391 w 1043"/>
                <a:gd name="T21" fmla="*/ 251 h 921"/>
                <a:gd name="T22" fmla="*/ 326 w 1043"/>
                <a:gd name="T23" fmla="*/ 102 h 921"/>
                <a:gd name="T24" fmla="*/ 270 w 1043"/>
                <a:gd name="T25" fmla="*/ 0 h 921"/>
                <a:gd name="T26" fmla="*/ 66 w 1043"/>
                <a:gd name="T27" fmla="*/ 0 h 921"/>
                <a:gd name="T28" fmla="*/ 47 w 1043"/>
                <a:gd name="T29" fmla="*/ 204 h 921"/>
                <a:gd name="T30" fmla="*/ 28 w 1043"/>
                <a:gd name="T31" fmla="*/ 446 h 921"/>
                <a:gd name="T32" fmla="*/ 10 w 1043"/>
                <a:gd name="T33" fmla="*/ 688 h 921"/>
                <a:gd name="T34" fmla="*/ 0 w 1043"/>
                <a:gd name="T35" fmla="*/ 920 h 921"/>
                <a:gd name="T36" fmla="*/ 196 w 1043"/>
                <a:gd name="T37" fmla="*/ 920 h 921"/>
                <a:gd name="T38" fmla="*/ 214 w 1043"/>
                <a:gd name="T39" fmla="*/ 632 h 921"/>
                <a:gd name="T40" fmla="*/ 233 w 1043"/>
                <a:gd name="T41" fmla="*/ 307 h 921"/>
                <a:gd name="T42" fmla="*/ 289 w 1043"/>
                <a:gd name="T43" fmla="*/ 437 h 921"/>
                <a:gd name="T44" fmla="*/ 345 w 1043"/>
                <a:gd name="T45" fmla="*/ 567 h 921"/>
                <a:gd name="T46" fmla="*/ 400 w 1043"/>
                <a:gd name="T47" fmla="*/ 697 h 921"/>
                <a:gd name="T48" fmla="*/ 447 w 1043"/>
                <a:gd name="T49" fmla="*/ 809 h 921"/>
                <a:gd name="T50" fmla="*/ 586 w 1043"/>
                <a:gd name="T51" fmla="*/ 809 h 921"/>
                <a:gd name="T52" fmla="*/ 633 w 1043"/>
                <a:gd name="T53" fmla="*/ 697 h 921"/>
                <a:gd name="T54" fmla="*/ 689 w 1043"/>
                <a:gd name="T55" fmla="*/ 567 h 921"/>
                <a:gd name="T56" fmla="*/ 754 w 1043"/>
                <a:gd name="T57" fmla="*/ 437 h 921"/>
                <a:gd name="T58" fmla="*/ 800 w 1043"/>
                <a:gd name="T59" fmla="*/ 307 h 921"/>
                <a:gd name="T60" fmla="*/ 828 w 1043"/>
                <a:gd name="T61" fmla="*/ 632 h 921"/>
                <a:gd name="T62" fmla="*/ 837 w 1043"/>
                <a:gd name="T63" fmla="*/ 920 h 921"/>
                <a:gd name="T64" fmla="*/ 1042 w 1043"/>
                <a:gd name="T65" fmla="*/ 920 h 921"/>
                <a:gd name="T66" fmla="*/ 1023 w 1043"/>
                <a:gd name="T67" fmla="*/ 688 h 921"/>
                <a:gd name="T68" fmla="*/ 1005 w 1043"/>
                <a:gd name="T69" fmla="*/ 446 h 9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43" h="921">
                  <a:moveTo>
                    <a:pt x="1005" y="446"/>
                  </a:moveTo>
                  <a:lnTo>
                    <a:pt x="1005" y="446"/>
                  </a:lnTo>
                  <a:cubicBezTo>
                    <a:pt x="1005" y="363"/>
                    <a:pt x="995" y="279"/>
                    <a:pt x="986" y="204"/>
                  </a:cubicBezTo>
                  <a:cubicBezTo>
                    <a:pt x="977" y="130"/>
                    <a:pt x="977" y="55"/>
                    <a:pt x="968" y="0"/>
                  </a:cubicBezTo>
                  <a:cubicBezTo>
                    <a:pt x="772" y="0"/>
                    <a:pt x="772" y="0"/>
                    <a:pt x="772" y="0"/>
                  </a:cubicBezTo>
                  <a:cubicBezTo>
                    <a:pt x="754" y="28"/>
                    <a:pt x="735" y="65"/>
                    <a:pt x="717" y="102"/>
                  </a:cubicBezTo>
                  <a:cubicBezTo>
                    <a:pt x="698" y="149"/>
                    <a:pt x="679" y="195"/>
                    <a:pt x="651" y="251"/>
                  </a:cubicBezTo>
                  <a:cubicBezTo>
                    <a:pt x="633" y="297"/>
                    <a:pt x="605" y="353"/>
                    <a:pt x="586" y="400"/>
                  </a:cubicBezTo>
                  <a:cubicBezTo>
                    <a:pt x="558" y="455"/>
                    <a:pt x="540" y="502"/>
                    <a:pt x="521" y="549"/>
                  </a:cubicBezTo>
                  <a:cubicBezTo>
                    <a:pt x="503" y="502"/>
                    <a:pt x="484" y="455"/>
                    <a:pt x="456" y="400"/>
                  </a:cubicBezTo>
                  <a:cubicBezTo>
                    <a:pt x="438" y="353"/>
                    <a:pt x="410" y="297"/>
                    <a:pt x="391" y="251"/>
                  </a:cubicBezTo>
                  <a:cubicBezTo>
                    <a:pt x="372" y="195"/>
                    <a:pt x="345" y="149"/>
                    <a:pt x="326" y="102"/>
                  </a:cubicBezTo>
                  <a:cubicBezTo>
                    <a:pt x="308" y="65"/>
                    <a:pt x="289" y="28"/>
                    <a:pt x="270" y="0"/>
                  </a:cubicBezTo>
                  <a:cubicBezTo>
                    <a:pt x="66" y="0"/>
                    <a:pt x="66" y="0"/>
                    <a:pt x="66" y="0"/>
                  </a:cubicBezTo>
                  <a:cubicBezTo>
                    <a:pt x="56" y="55"/>
                    <a:pt x="56" y="130"/>
                    <a:pt x="47" y="204"/>
                  </a:cubicBezTo>
                  <a:cubicBezTo>
                    <a:pt x="38" y="279"/>
                    <a:pt x="28" y="363"/>
                    <a:pt x="28" y="446"/>
                  </a:cubicBezTo>
                  <a:cubicBezTo>
                    <a:pt x="19" y="521"/>
                    <a:pt x="10" y="604"/>
                    <a:pt x="10" y="688"/>
                  </a:cubicBezTo>
                  <a:cubicBezTo>
                    <a:pt x="0" y="772"/>
                    <a:pt x="0" y="855"/>
                    <a:pt x="0" y="920"/>
                  </a:cubicBezTo>
                  <a:cubicBezTo>
                    <a:pt x="196" y="920"/>
                    <a:pt x="196" y="920"/>
                    <a:pt x="196" y="920"/>
                  </a:cubicBezTo>
                  <a:cubicBezTo>
                    <a:pt x="205" y="837"/>
                    <a:pt x="205" y="734"/>
                    <a:pt x="214" y="632"/>
                  </a:cubicBezTo>
                  <a:cubicBezTo>
                    <a:pt x="214" y="521"/>
                    <a:pt x="224" y="418"/>
                    <a:pt x="233" y="307"/>
                  </a:cubicBezTo>
                  <a:cubicBezTo>
                    <a:pt x="242" y="344"/>
                    <a:pt x="261" y="390"/>
                    <a:pt x="289" y="437"/>
                  </a:cubicBezTo>
                  <a:cubicBezTo>
                    <a:pt x="308" y="483"/>
                    <a:pt x="326" y="521"/>
                    <a:pt x="345" y="567"/>
                  </a:cubicBezTo>
                  <a:cubicBezTo>
                    <a:pt x="363" y="613"/>
                    <a:pt x="382" y="660"/>
                    <a:pt x="400" y="697"/>
                  </a:cubicBezTo>
                  <a:cubicBezTo>
                    <a:pt x="419" y="744"/>
                    <a:pt x="428" y="781"/>
                    <a:pt x="447" y="809"/>
                  </a:cubicBezTo>
                  <a:cubicBezTo>
                    <a:pt x="586" y="809"/>
                    <a:pt x="586" y="809"/>
                    <a:pt x="586" y="809"/>
                  </a:cubicBezTo>
                  <a:cubicBezTo>
                    <a:pt x="605" y="781"/>
                    <a:pt x="614" y="744"/>
                    <a:pt x="633" y="697"/>
                  </a:cubicBezTo>
                  <a:cubicBezTo>
                    <a:pt x="651" y="660"/>
                    <a:pt x="670" y="613"/>
                    <a:pt x="689" y="567"/>
                  </a:cubicBezTo>
                  <a:cubicBezTo>
                    <a:pt x="707" y="521"/>
                    <a:pt x="726" y="483"/>
                    <a:pt x="754" y="437"/>
                  </a:cubicBezTo>
                  <a:cubicBezTo>
                    <a:pt x="772" y="390"/>
                    <a:pt x="791" y="344"/>
                    <a:pt x="800" y="307"/>
                  </a:cubicBezTo>
                  <a:cubicBezTo>
                    <a:pt x="810" y="418"/>
                    <a:pt x="819" y="521"/>
                    <a:pt x="828" y="632"/>
                  </a:cubicBezTo>
                  <a:cubicBezTo>
                    <a:pt x="828" y="734"/>
                    <a:pt x="828" y="837"/>
                    <a:pt x="837" y="920"/>
                  </a:cubicBezTo>
                  <a:cubicBezTo>
                    <a:pt x="1042" y="920"/>
                    <a:pt x="1042" y="920"/>
                    <a:pt x="1042" y="920"/>
                  </a:cubicBezTo>
                  <a:cubicBezTo>
                    <a:pt x="1033" y="855"/>
                    <a:pt x="1033" y="772"/>
                    <a:pt x="1023" y="688"/>
                  </a:cubicBezTo>
                  <a:cubicBezTo>
                    <a:pt x="1023" y="604"/>
                    <a:pt x="1014" y="521"/>
                    <a:pt x="1005" y="44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0" name="Freeform 25"/>
            <p:cNvSpPr>
              <a:spLocks noChangeArrowheads="1"/>
            </p:cNvSpPr>
            <p:nvPr/>
          </p:nvSpPr>
          <p:spPr bwMode="auto">
            <a:xfrm>
              <a:off x="16" y="2017"/>
              <a:ext cx="573" cy="956"/>
            </a:xfrm>
            <a:custGeom>
              <a:avLst/>
              <a:gdLst>
                <a:gd name="T0" fmla="*/ 2399 w 2530"/>
                <a:gd name="T1" fmla="*/ 2779 h 4221"/>
                <a:gd name="T2" fmla="*/ 2399 w 2530"/>
                <a:gd name="T3" fmla="*/ 2779 h 4221"/>
                <a:gd name="T4" fmla="*/ 2139 w 2530"/>
                <a:gd name="T5" fmla="*/ 2462 h 4221"/>
                <a:gd name="T6" fmla="*/ 865 w 2530"/>
                <a:gd name="T7" fmla="*/ 1190 h 4221"/>
                <a:gd name="T8" fmla="*/ 670 w 2530"/>
                <a:gd name="T9" fmla="*/ 1385 h 4221"/>
                <a:gd name="T10" fmla="*/ 1925 w 2530"/>
                <a:gd name="T11" fmla="*/ 2639 h 4221"/>
                <a:gd name="T12" fmla="*/ 2213 w 2530"/>
                <a:gd name="T13" fmla="*/ 3030 h 4221"/>
                <a:gd name="T14" fmla="*/ 260 w 2530"/>
                <a:gd name="T15" fmla="*/ 3030 h 4221"/>
                <a:gd name="T16" fmla="*/ 260 w 2530"/>
                <a:gd name="T17" fmla="*/ 260 h 4221"/>
                <a:gd name="T18" fmla="*/ 493 w 2530"/>
                <a:gd name="T19" fmla="*/ 260 h 4221"/>
                <a:gd name="T20" fmla="*/ 484 w 2530"/>
                <a:gd name="T21" fmla="*/ 214 h 4221"/>
                <a:gd name="T22" fmla="*/ 493 w 2530"/>
                <a:gd name="T23" fmla="*/ 0 h 4221"/>
                <a:gd name="T24" fmla="*/ 0 w 2530"/>
                <a:gd name="T25" fmla="*/ 0 h 4221"/>
                <a:gd name="T26" fmla="*/ 0 w 2530"/>
                <a:gd name="T27" fmla="*/ 3290 h 4221"/>
                <a:gd name="T28" fmla="*/ 2241 w 2530"/>
                <a:gd name="T29" fmla="*/ 3290 h 4221"/>
                <a:gd name="T30" fmla="*/ 2018 w 2530"/>
                <a:gd name="T31" fmla="*/ 3690 h 4221"/>
                <a:gd name="T32" fmla="*/ 1851 w 2530"/>
                <a:gd name="T33" fmla="*/ 3820 h 4221"/>
                <a:gd name="T34" fmla="*/ 1674 w 2530"/>
                <a:gd name="T35" fmla="*/ 3904 h 4221"/>
                <a:gd name="T36" fmla="*/ 1525 w 2530"/>
                <a:gd name="T37" fmla="*/ 3950 h 4221"/>
                <a:gd name="T38" fmla="*/ 1413 w 2530"/>
                <a:gd name="T39" fmla="*/ 3969 h 4221"/>
                <a:gd name="T40" fmla="*/ 1479 w 2530"/>
                <a:gd name="T41" fmla="*/ 4220 h 4221"/>
                <a:gd name="T42" fmla="*/ 1590 w 2530"/>
                <a:gd name="T43" fmla="*/ 4201 h 4221"/>
                <a:gd name="T44" fmla="*/ 1776 w 2530"/>
                <a:gd name="T45" fmla="*/ 4136 h 4221"/>
                <a:gd name="T46" fmla="*/ 1981 w 2530"/>
                <a:gd name="T47" fmla="*/ 4025 h 4221"/>
                <a:gd name="T48" fmla="*/ 2213 w 2530"/>
                <a:gd name="T49" fmla="*/ 3839 h 4221"/>
                <a:gd name="T50" fmla="*/ 2474 w 2530"/>
                <a:gd name="T51" fmla="*/ 3467 h 4221"/>
                <a:gd name="T52" fmla="*/ 2520 w 2530"/>
                <a:gd name="T53" fmla="*/ 3113 h 4221"/>
                <a:gd name="T54" fmla="*/ 2399 w 2530"/>
                <a:gd name="T55" fmla="*/ 2779 h 4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530" h="4221">
                  <a:moveTo>
                    <a:pt x="2399" y="2779"/>
                  </a:moveTo>
                  <a:lnTo>
                    <a:pt x="2399" y="2779"/>
                  </a:lnTo>
                  <a:cubicBezTo>
                    <a:pt x="2334" y="2676"/>
                    <a:pt x="2241" y="2565"/>
                    <a:pt x="2139" y="2462"/>
                  </a:cubicBezTo>
                  <a:cubicBezTo>
                    <a:pt x="865" y="1190"/>
                    <a:pt x="865" y="1190"/>
                    <a:pt x="865" y="1190"/>
                  </a:cubicBezTo>
                  <a:cubicBezTo>
                    <a:pt x="670" y="1385"/>
                    <a:pt x="670" y="1385"/>
                    <a:pt x="670" y="1385"/>
                  </a:cubicBezTo>
                  <a:cubicBezTo>
                    <a:pt x="1925" y="2639"/>
                    <a:pt x="1925" y="2639"/>
                    <a:pt x="1925" y="2639"/>
                  </a:cubicBezTo>
                  <a:cubicBezTo>
                    <a:pt x="2065" y="2779"/>
                    <a:pt x="2157" y="2909"/>
                    <a:pt x="2213" y="3030"/>
                  </a:cubicBezTo>
                  <a:cubicBezTo>
                    <a:pt x="260" y="3030"/>
                    <a:pt x="260" y="3030"/>
                    <a:pt x="260" y="3030"/>
                  </a:cubicBezTo>
                  <a:cubicBezTo>
                    <a:pt x="260" y="260"/>
                    <a:pt x="260" y="260"/>
                    <a:pt x="260" y="260"/>
                  </a:cubicBezTo>
                  <a:cubicBezTo>
                    <a:pt x="493" y="260"/>
                    <a:pt x="493" y="260"/>
                    <a:pt x="493" y="260"/>
                  </a:cubicBezTo>
                  <a:cubicBezTo>
                    <a:pt x="493" y="251"/>
                    <a:pt x="484" y="232"/>
                    <a:pt x="484" y="214"/>
                  </a:cubicBezTo>
                  <a:cubicBezTo>
                    <a:pt x="474" y="148"/>
                    <a:pt x="474" y="74"/>
                    <a:pt x="493" y="0"/>
                  </a:cubicBezTo>
                  <a:cubicBezTo>
                    <a:pt x="0" y="0"/>
                    <a:pt x="0" y="0"/>
                    <a:pt x="0" y="0"/>
                  </a:cubicBezTo>
                  <a:cubicBezTo>
                    <a:pt x="0" y="3290"/>
                    <a:pt x="0" y="3290"/>
                    <a:pt x="0" y="3290"/>
                  </a:cubicBezTo>
                  <a:cubicBezTo>
                    <a:pt x="2241" y="3290"/>
                    <a:pt x="2241" y="3290"/>
                    <a:pt x="2241" y="3290"/>
                  </a:cubicBezTo>
                  <a:cubicBezTo>
                    <a:pt x="2223" y="3429"/>
                    <a:pt x="2148" y="3560"/>
                    <a:pt x="2018" y="3690"/>
                  </a:cubicBezTo>
                  <a:cubicBezTo>
                    <a:pt x="1962" y="3736"/>
                    <a:pt x="1906" y="3783"/>
                    <a:pt x="1851" y="3820"/>
                  </a:cubicBezTo>
                  <a:cubicBezTo>
                    <a:pt x="1785" y="3857"/>
                    <a:pt x="1730" y="3885"/>
                    <a:pt x="1674" y="3904"/>
                  </a:cubicBezTo>
                  <a:cubicBezTo>
                    <a:pt x="1627" y="3932"/>
                    <a:pt x="1571" y="3941"/>
                    <a:pt x="1525" y="3950"/>
                  </a:cubicBezTo>
                  <a:cubicBezTo>
                    <a:pt x="1479" y="3959"/>
                    <a:pt x="1441" y="3969"/>
                    <a:pt x="1413" y="3969"/>
                  </a:cubicBezTo>
                  <a:cubicBezTo>
                    <a:pt x="1479" y="4220"/>
                    <a:pt x="1479" y="4220"/>
                    <a:pt x="1479" y="4220"/>
                  </a:cubicBezTo>
                  <a:cubicBezTo>
                    <a:pt x="1506" y="4210"/>
                    <a:pt x="1544" y="4210"/>
                    <a:pt x="1590" y="4201"/>
                  </a:cubicBezTo>
                  <a:cubicBezTo>
                    <a:pt x="1646" y="4192"/>
                    <a:pt x="1702" y="4164"/>
                    <a:pt x="1776" y="4136"/>
                  </a:cubicBezTo>
                  <a:cubicBezTo>
                    <a:pt x="1841" y="4108"/>
                    <a:pt x="1906" y="4071"/>
                    <a:pt x="1981" y="4025"/>
                  </a:cubicBezTo>
                  <a:cubicBezTo>
                    <a:pt x="2065" y="3978"/>
                    <a:pt x="2139" y="3913"/>
                    <a:pt x="2213" y="3839"/>
                  </a:cubicBezTo>
                  <a:cubicBezTo>
                    <a:pt x="2334" y="3709"/>
                    <a:pt x="2427" y="3587"/>
                    <a:pt x="2474" y="3467"/>
                  </a:cubicBezTo>
                  <a:cubicBezTo>
                    <a:pt x="2520" y="3346"/>
                    <a:pt x="2529" y="3234"/>
                    <a:pt x="2520" y="3113"/>
                  </a:cubicBezTo>
                  <a:cubicBezTo>
                    <a:pt x="2501" y="3002"/>
                    <a:pt x="2464" y="2890"/>
                    <a:pt x="2399" y="2779"/>
                  </a:cubicBezTo>
                </a:path>
              </a:pathLst>
            </a:custGeom>
            <a:solidFill>
              <a:srgbClr val="D8601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1" name="Freeform 26"/>
            <p:cNvSpPr>
              <a:spLocks noChangeArrowheads="1"/>
            </p:cNvSpPr>
            <p:nvPr/>
          </p:nvSpPr>
          <p:spPr bwMode="auto">
            <a:xfrm>
              <a:off x="189" y="1808"/>
              <a:ext cx="575" cy="954"/>
            </a:xfrm>
            <a:custGeom>
              <a:avLst/>
              <a:gdLst>
                <a:gd name="T0" fmla="*/ 297 w 2539"/>
                <a:gd name="T1" fmla="*/ 921 h 4212"/>
                <a:gd name="T2" fmla="*/ 297 w 2539"/>
                <a:gd name="T3" fmla="*/ 921 h 4212"/>
                <a:gd name="T4" fmla="*/ 520 w 2539"/>
                <a:gd name="T5" fmla="*/ 530 h 4212"/>
                <a:gd name="T6" fmla="*/ 688 w 2539"/>
                <a:gd name="T7" fmla="*/ 391 h 4212"/>
                <a:gd name="T8" fmla="*/ 855 w 2539"/>
                <a:gd name="T9" fmla="*/ 307 h 4212"/>
                <a:gd name="T10" fmla="*/ 1013 w 2539"/>
                <a:gd name="T11" fmla="*/ 260 h 4212"/>
                <a:gd name="T12" fmla="*/ 1125 w 2539"/>
                <a:gd name="T13" fmla="*/ 251 h 4212"/>
                <a:gd name="T14" fmla="*/ 1060 w 2539"/>
                <a:gd name="T15" fmla="*/ 0 h 4212"/>
                <a:gd name="T16" fmla="*/ 939 w 2539"/>
                <a:gd name="T17" fmla="*/ 19 h 4212"/>
                <a:gd name="T18" fmla="*/ 762 w 2539"/>
                <a:gd name="T19" fmla="*/ 74 h 4212"/>
                <a:gd name="T20" fmla="*/ 548 w 2539"/>
                <a:gd name="T21" fmla="*/ 195 h 4212"/>
                <a:gd name="T22" fmla="*/ 325 w 2539"/>
                <a:gd name="T23" fmla="*/ 381 h 4212"/>
                <a:gd name="T24" fmla="*/ 65 w 2539"/>
                <a:gd name="T25" fmla="*/ 744 h 4212"/>
                <a:gd name="T26" fmla="*/ 18 w 2539"/>
                <a:gd name="T27" fmla="*/ 1097 h 4212"/>
                <a:gd name="T28" fmla="*/ 139 w 2539"/>
                <a:gd name="T29" fmla="*/ 1432 h 4212"/>
                <a:gd name="T30" fmla="*/ 399 w 2539"/>
                <a:gd name="T31" fmla="*/ 1748 h 4212"/>
                <a:gd name="T32" fmla="*/ 1674 w 2539"/>
                <a:gd name="T33" fmla="*/ 3030 h 4212"/>
                <a:gd name="T34" fmla="*/ 1869 w 2539"/>
                <a:gd name="T35" fmla="*/ 2835 h 4212"/>
                <a:gd name="T36" fmla="*/ 613 w 2539"/>
                <a:gd name="T37" fmla="*/ 1581 h 4212"/>
                <a:gd name="T38" fmla="*/ 325 w 2539"/>
                <a:gd name="T39" fmla="*/ 1181 h 4212"/>
                <a:gd name="T40" fmla="*/ 2278 w 2539"/>
                <a:gd name="T41" fmla="*/ 1181 h 4212"/>
                <a:gd name="T42" fmla="*/ 2278 w 2539"/>
                <a:gd name="T43" fmla="*/ 3951 h 4212"/>
                <a:gd name="T44" fmla="*/ 2045 w 2539"/>
                <a:gd name="T45" fmla="*/ 3951 h 4212"/>
                <a:gd name="T46" fmla="*/ 2055 w 2539"/>
                <a:gd name="T47" fmla="*/ 3997 h 4212"/>
                <a:gd name="T48" fmla="*/ 2045 w 2539"/>
                <a:gd name="T49" fmla="*/ 4211 h 4212"/>
                <a:gd name="T50" fmla="*/ 2538 w 2539"/>
                <a:gd name="T51" fmla="*/ 4211 h 4212"/>
                <a:gd name="T52" fmla="*/ 2538 w 2539"/>
                <a:gd name="T53" fmla="*/ 921 h 4212"/>
                <a:gd name="T54" fmla="*/ 297 w 2539"/>
                <a:gd name="T55" fmla="*/ 921 h 4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539" h="4212">
                  <a:moveTo>
                    <a:pt x="297" y="921"/>
                  </a:moveTo>
                  <a:lnTo>
                    <a:pt x="297" y="921"/>
                  </a:lnTo>
                  <a:cubicBezTo>
                    <a:pt x="316" y="790"/>
                    <a:pt x="390" y="660"/>
                    <a:pt x="520" y="530"/>
                  </a:cubicBezTo>
                  <a:cubicBezTo>
                    <a:pt x="576" y="474"/>
                    <a:pt x="632" y="428"/>
                    <a:pt x="688" y="391"/>
                  </a:cubicBezTo>
                  <a:cubicBezTo>
                    <a:pt x="743" y="363"/>
                    <a:pt x="799" y="326"/>
                    <a:pt x="855" y="307"/>
                  </a:cubicBezTo>
                  <a:cubicBezTo>
                    <a:pt x="911" y="288"/>
                    <a:pt x="967" y="270"/>
                    <a:pt x="1013" y="260"/>
                  </a:cubicBezTo>
                  <a:cubicBezTo>
                    <a:pt x="1060" y="260"/>
                    <a:pt x="1097" y="251"/>
                    <a:pt x="1125" y="251"/>
                  </a:cubicBezTo>
                  <a:cubicBezTo>
                    <a:pt x="1060" y="0"/>
                    <a:pt x="1060" y="0"/>
                    <a:pt x="1060" y="0"/>
                  </a:cubicBezTo>
                  <a:cubicBezTo>
                    <a:pt x="1032" y="0"/>
                    <a:pt x="994" y="9"/>
                    <a:pt x="939" y="19"/>
                  </a:cubicBezTo>
                  <a:cubicBezTo>
                    <a:pt x="892" y="28"/>
                    <a:pt x="827" y="46"/>
                    <a:pt x="762" y="74"/>
                  </a:cubicBezTo>
                  <a:cubicBezTo>
                    <a:pt x="697" y="102"/>
                    <a:pt x="632" y="149"/>
                    <a:pt x="548" y="195"/>
                  </a:cubicBezTo>
                  <a:cubicBezTo>
                    <a:pt x="474" y="242"/>
                    <a:pt x="399" y="307"/>
                    <a:pt x="325" y="381"/>
                  </a:cubicBezTo>
                  <a:cubicBezTo>
                    <a:pt x="204" y="502"/>
                    <a:pt x="111" y="632"/>
                    <a:pt x="65" y="744"/>
                  </a:cubicBezTo>
                  <a:cubicBezTo>
                    <a:pt x="18" y="865"/>
                    <a:pt x="0" y="986"/>
                    <a:pt x="18" y="1097"/>
                  </a:cubicBezTo>
                  <a:cubicBezTo>
                    <a:pt x="27" y="1209"/>
                    <a:pt x="74" y="1330"/>
                    <a:pt x="139" y="1432"/>
                  </a:cubicBezTo>
                  <a:cubicBezTo>
                    <a:pt x="204" y="1544"/>
                    <a:pt x="297" y="1646"/>
                    <a:pt x="399" y="1748"/>
                  </a:cubicBezTo>
                  <a:cubicBezTo>
                    <a:pt x="1674" y="3030"/>
                    <a:pt x="1674" y="3030"/>
                    <a:pt x="1674" y="3030"/>
                  </a:cubicBezTo>
                  <a:cubicBezTo>
                    <a:pt x="1869" y="2835"/>
                    <a:pt x="1869" y="2835"/>
                    <a:pt x="1869" y="2835"/>
                  </a:cubicBezTo>
                  <a:cubicBezTo>
                    <a:pt x="613" y="1581"/>
                    <a:pt x="613" y="1581"/>
                    <a:pt x="613" y="1581"/>
                  </a:cubicBezTo>
                  <a:cubicBezTo>
                    <a:pt x="474" y="1441"/>
                    <a:pt x="381" y="1302"/>
                    <a:pt x="325" y="1181"/>
                  </a:cubicBezTo>
                  <a:cubicBezTo>
                    <a:pt x="2278" y="1181"/>
                    <a:pt x="2278" y="1181"/>
                    <a:pt x="2278" y="1181"/>
                  </a:cubicBezTo>
                  <a:cubicBezTo>
                    <a:pt x="2278" y="3951"/>
                    <a:pt x="2278" y="3951"/>
                    <a:pt x="2278" y="3951"/>
                  </a:cubicBezTo>
                  <a:cubicBezTo>
                    <a:pt x="2045" y="3951"/>
                    <a:pt x="2045" y="3951"/>
                    <a:pt x="2045" y="3951"/>
                  </a:cubicBezTo>
                  <a:cubicBezTo>
                    <a:pt x="2045" y="3969"/>
                    <a:pt x="2055" y="3988"/>
                    <a:pt x="2055" y="3997"/>
                  </a:cubicBezTo>
                  <a:cubicBezTo>
                    <a:pt x="2064" y="4072"/>
                    <a:pt x="2055" y="4146"/>
                    <a:pt x="2045" y="4211"/>
                  </a:cubicBezTo>
                  <a:cubicBezTo>
                    <a:pt x="2538" y="4211"/>
                    <a:pt x="2538" y="4211"/>
                    <a:pt x="2538" y="4211"/>
                  </a:cubicBezTo>
                  <a:cubicBezTo>
                    <a:pt x="2538" y="921"/>
                    <a:pt x="2538" y="921"/>
                    <a:pt x="2538" y="921"/>
                  </a:cubicBezTo>
                  <a:lnTo>
                    <a:pt x="297" y="921"/>
                  </a:ln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cxnSp>
        <p:nvCxnSpPr>
          <p:cNvPr id="92" name="Straight Connector 91"/>
          <p:cNvCxnSpPr/>
          <p:nvPr userDrawn="1"/>
        </p:nvCxnSpPr>
        <p:spPr>
          <a:xfrm flipH="1">
            <a:off x="3937000" y="0"/>
            <a:ext cx="2692400" cy="685800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3200" b="0">
                <a:solidFill>
                  <a:schemeClr val="tx1"/>
                </a:solidFill>
              </a:defRPr>
            </a:lvl1pPr>
          </a:lstStyle>
          <a:p>
            <a:r>
              <a:rPr lang="en-US" dirty="0" smtClean="0"/>
              <a:t>Click to edit Master title style</a:t>
            </a:r>
            <a:endParaRPr lang="en-US" dirty="0"/>
          </a:p>
        </p:txBody>
      </p:sp>
      <p:sp>
        <p:nvSpPr>
          <p:cNvPr id="3" name="Text Placeholder 2"/>
          <p:cNvSpPr>
            <a:spLocks noGrp="1"/>
          </p:cNvSpPr>
          <p:nvPr>
            <p:ph type="body" idx="2"/>
          </p:nvPr>
        </p:nvSpPr>
        <p:spPr>
          <a:xfrm>
            <a:off x="609600" y="1752600"/>
            <a:ext cx="1600200" cy="4343400"/>
          </a:xfrm>
          <a:solidFill>
            <a:srgbClr val="4C4C4C"/>
          </a:solidFill>
          <a:ln w="50800" cap="sq" cmpd="dbl" algn="ctr">
            <a:no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1" name="Footer Placeholder 3"/>
          <p:cNvSpPr>
            <a:spLocks noGrp="1"/>
          </p:cNvSpPr>
          <p:nvPr>
            <p:ph type="ftr" sz="quarter" idx="3"/>
          </p:nvPr>
        </p:nvSpPr>
        <p:spPr>
          <a:xfrm>
            <a:off x="6722541" y="6424048"/>
            <a:ext cx="1719263" cy="242298"/>
          </a:xfrm>
          <a:prstGeom prst="rect">
            <a:avLst/>
          </a:prstGeom>
        </p:spPr>
        <p:txBody>
          <a:bodyPr/>
          <a:lstStyle>
            <a:lvl1pPr algn="r">
              <a:defRPr sz="900">
                <a:solidFill>
                  <a:schemeClr val="accent1"/>
                </a:solidFill>
                <a:latin typeface="Verdana"/>
                <a:cs typeface="Verdana"/>
              </a:defRPr>
            </a:lvl1pPr>
          </a:lstStyle>
          <a:p>
            <a:pPr>
              <a:defRPr/>
            </a:pPr>
            <a:r>
              <a:rPr lang="en-US" dirty="0" err="1" smtClean="0"/>
              <a:t>jsslaw.com</a:t>
            </a:r>
            <a:endParaRPr lang="en-US" dirty="0"/>
          </a:p>
        </p:txBody>
      </p:sp>
      <p:sp>
        <p:nvSpPr>
          <p:cNvPr id="6" name="Content Placeholder 7"/>
          <p:cNvSpPr>
            <a:spLocks noGrp="1"/>
          </p:cNvSpPr>
          <p:nvPr>
            <p:ph sz="quarter" idx="1"/>
          </p:nvPr>
        </p:nvSpPr>
        <p:spPr>
          <a:xfrm>
            <a:off x="2415396" y="1733909"/>
            <a:ext cx="6350652" cy="4362090"/>
          </a:xfrm>
        </p:spPr>
        <p:txBody>
          <a:bodyPr/>
          <a:lstStyle>
            <a:lvl1pPr>
              <a:lnSpc>
                <a:spcPct val="100000"/>
              </a:lnSpc>
              <a:spcBef>
                <a:spcPts val="0"/>
              </a:spcBef>
              <a:spcAft>
                <a:spcPts val="600"/>
              </a:spcAft>
              <a:defRPr sz="2200"/>
            </a:lvl1pPr>
            <a:lvl2pPr marL="457200" indent="-228600">
              <a:lnSpc>
                <a:spcPct val="100000"/>
              </a:lnSpc>
              <a:spcBef>
                <a:spcPts val="0"/>
              </a:spcBef>
              <a:spcAft>
                <a:spcPts val="600"/>
              </a:spcAft>
              <a:buClr>
                <a:schemeClr val="accent1"/>
              </a:buClr>
              <a:defRPr sz="2000">
                <a:solidFill>
                  <a:schemeClr val="accent1"/>
                </a:solidFill>
              </a:defRPr>
            </a:lvl2pPr>
            <a:lvl3pPr marL="685800" indent="-227013">
              <a:lnSpc>
                <a:spcPct val="100000"/>
              </a:lnSpc>
              <a:spcBef>
                <a:spcPts val="0"/>
              </a:spcBef>
              <a:spcAft>
                <a:spcPts val="600"/>
              </a:spcAft>
              <a:defRPr sz="1800">
                <a:solidFill>
                  <a:schemeClr val="tx1"/>
                </a:solidFill>
              </a:defRPr>
            </a:lvl3pPr>
            <a:lvl4pPr marL="914400" indent="-228600">
              <a:lnSpc>
                <a:spcPct val="100000"/>
              </a:lnSpc>
              <a:spcBef>
                <a:spcPts val="0"/>
              </a:spcBef>
              <a:spcAft>
                <a:spcPts val="600"/>
              </a:spcAft>
              <a:buClr>
                <a:schemeClr val="accent2"/>
              </a:buClr>
              <a:defRPr sz="1800">
                <a:solidFill>
                  <a:schemeClr val="accent2"/>
                </a:solidFill>
              </a:defRPr>
            </a:lvl4pPr>
            <a:lvl5pPr marL="1141413" indent="-227013">
              <a:lnSpc>
                <a:spcPct val="100000"/>
              </a:lnSpc>
              <a:spcBef>
                <a:spcPts val="0"/>
              </a:spcBef>
              <a:spcAft>
                <a:spcPts val="600"/>
              </a:spcAft>
              <a:buClr>
                <a:schemeClr val="accent3"/>
              </a:buClr>
              <a:defRPr sz="1800">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6" name="Rectangle 5"/>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1473200" y="4452938"/>
            <a:ext cx="7670800" cy="914400"/>
          </a:xfrm>
          <a:prstGeom prst="rect">
            <a:avLst/>
          </a:prstGeom>
          <a:solidFill>
            <a:schemeClr val="tx1"/>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800"/>
            </a:lvl1pPr>
            <a:lvl2pPr>
              <a:buFontTx/>
              <a:buNone/>
              <a:defRPr sz="1200"/>
            </a:lvl2pPr>
            <a:lvl3pPr>
              <a:buFontTx/>
              <a:buNone/>
              <a:defRPr sz="1000"/>
            </a:lvl3pPr>
            <a:lvl4pPr>
              <a:buFontTx/>
              <a:buNone/>
              <a:defRPr sz="900"/>
            </a:lvl4pPr>
            <a:lvl5pPr>
              <a:buFontTx/>
              <a:buNone/>
              <a:defRPr sz="900"/>
            </a:lvl5pPr>
          </a:lstStyle>
          <a:p>
            <a:pPr lvl="0"/>
            <a:r>
              <a:rPr lang="en-US" dirty="0" smtClean="0"/>
              <a:t>Click to edit Master text styles</a:t>
            </a:r>
          </a:p>
        </p:txBody>
      </p:sp>
      <p:sp>
        <p:nvSpPr>
          <p:cNvPr id="3" name="Picture Placeholder 2"/>
          <p:cNvSpPr>
            <a:spLocks noGrp="1"/>
          </p:cNvSpPr>
          <p:nvPr>
            <p:ph type="pic" idx="1"/>
          </p:nvPr>
        </p:nvSpPr>
        <p:spPr>
          <a:xfrm>
            <a:off x="1481667" y="0"/>
            <a:ext cx="7662333" cy="4368800"/>
          </a:xfrm>
          <a:solidFill>
            <a:schemeClr val="accent4">
              <a:lumMod val="40000"/>
              <a:lumOff val="60000"/>
            </a:schemeClr>
          </a:solidFill>
          <a:ln>
            <a:noFill/>
          </a:ln>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2" name="Title 1"/>
          <p:cNvSpPr>
            <a:spLocks noGrp="1"/>
          </p:cNvSpPr>
          <p:nvPr>
            <p:ph type="title"/>
          </p:nvPr>
        </p:nvSpPr>
        <p:spPr>
          <a:xfrm>
            <a:off x="1600200" y="4512733"/>
            <a:ext cx="7315200" cy="821267"/>
          </a:xfrm>
        </p:spPr>
        <p:txBody>
          <a:bodyPr anchor="ctr" anchorCtr="0"/>
          <a:lstStyle>
            <a:lvl1pPr algn="l">
              <a:buNone/>
              <a:defRPr sz="3200" b="0">
                <a:solidFill>
                  <a:srgbClr val="FFFFFF"/>
                </a:solidFill>
              </a:defRPr>
            </a:lvl1pPr>
          </a:lstStyle>
          <a:p>
            <a:r>
              <a:rPr lang="en-US" dirty="0" smtClean="0"/>
              <a:t>Click to edit Master title style</a:t>
            </a:r>
            <a:endParaRPr lang="en-US" dirty="0"/>
          </a:p>
        </p:txBody>
      </p:sp>
      <p:cxnSp>
        <p:nvCxnSpPr>
          <p:cNvPr id="16" name="Straight Connector 15"/>
          <p:cNvCxnSpPr/>
          <p:nvPr userDrawn="1"/>
        </p:nvCxnSpPr>
        <p:spPr>
          <a:xfrm rot="5400000">
            <a:off x="8412172" y="6535885"/>
            <a:ext cx="228600" cy="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17" name="TextBox 16"/>
          <p:cNvSpPr txBox="1"/>
          <p:nvPr userDrawn="1"/>
        </p:nvSpPr>
        <p:spPr>
          <a:xfrm>
            <a:off x="8576214" y="6423700"/>
            <a:ext cx="383939" cy="230832"/>
          </a:xfrm>
          <a:prstGeom prst="rect">
            <a:avLst/>
          </a:prstGeom>
          <a:noFill/>
        </p:spPr>
        <p:txBody>
          <a:bodyPr wrap="none">
            <a:spAutoFit/>
          </a:bodyPr>
          <a:lstStyle/>
          <a:p>
            <a:pPr fontAlgn="auto">
              <a:spcBef>
                <a:spcPts val="0"/>
              </a:spcBef>
              <a:spcAft>
                <a:spcPts val="0"/>
              </a:spcAft>
              <a:defRPr/>
            </a:pPr>
            <a:fld id="{C8427C15-616A-4D01-8C96-CE83E9E2320A}" type="slidenum">
              <a:rPr lang="en-US" sz="900">
                <a:solidFill>
                  <a:schemeClr val="tx1">
                    <a:lumMod val="50000"/>
                  </a:schemeClr>
                </a:solidFill>
                <a:latin typeface="Verdana"/>
                <a:cs typeface="Verdana"/>
              </a:rPr>
              <a:pPr fontAlgn="auto">
                <a:spcBef>
                  <a:spcPts val="0"/>
                </a:spcBef>
                <a:spcAft>
                  <a:spcPts val="0"/>
                </a:spcAft>
                <a:defRPr/>
              </a:pPr>
              <a:t>‹#›</a:t>
            </a:fld>
            <a:endParaRPr lang="en-US" sz="900" dirty="0">
              <a:solidFill>
                <a:schemeClr val="tx1">
                  <a:lumMod val="50000"/>
                </a:schemeClr>
              </a:solidFill>
              <a:latin typeface="Verdana"/>
              <a:cs typeface="Verdana"/>
            </a:endParaRPr>
          </a:p>
        </p:txBody>
      </p:sp>
      <p:sp>
        <p:nvSpPr>
          <p:cNvPr id="18" name="Footer Placeholder 3"/>
          <p:cNvSpPr>
            <a:spLocks noGrp="1"/>
          </p:cNvSpPr>
          <p:nvPr>
            <p:ph type="ftr" sz="quarter" idx="3"/>
          </p:nvPr>
        </p:nvSpPr>
        <p:spPr>
          <a:xfrm>
            <a:off x="6722541" y="6424048"/>
            <a:ext cx="1719263" cy="242298"/>
          </a:xfrm>
          <a:prstGeom prst="rect">
            <a:avLst/>
          </a:prstGeom>
        </p:spPr>
        <p:txBody>
          <a:bodyPr/>
          <a:lstStyle>
            <a:lvl1pPr algn="r">
              <a:defRPr sz="900">
                <a:solidFill>
                  <a:schemeClr val="accent1"/>
                </a:solidFill>
                <a:latin typeface="Verdana"/>
                <a:cs typeface="Verdana"/>
              </a:defRPr>
            </a:lvl1pPr>
          </a:lstStyle>
          <a:p>
            <a:pPr>
              <a:defRPr/>
            </a:pPr>
            <a:r>
              <a:rPr lang="en-US" dirty="0" err="1" smtClean="0"/>
              <a:t>jsslaw.com</a:t>
            </a:r>
            <a:endParaRPr lang="en-US" dirty="0"/>
          </a:p>
        </p:txBody>
      </p:sp>
      <p:grpSp>
        <p:nvGrpSpPr>
          <p:cNvPr id="22" name="Group 21"/>
          <p:cNvGrpSpPr/>
          <p:nvPr userDrawn="1"/>
        </p:nvGrpSpPr>
        <p:grpSpPr>
          <a:xfrm>
            <a:off x="459877" y="4397353"/>
            <a:ext cx="637044" cy="995914"/>
            <a:chOff x="954269" y="3970867"/>
            <a:chExt cx="359457" cy="561953"/>
          </a:xfrm>
        </p:grpSpPr>
        <p:sp>
          <p:nvSpPr>
            <p:cNvPr id="23" name="Freeform 25"/>
            <p:cNvSpPr>
              <a:spLocks noChangeArrowheads="1"/>
            </p:cNvSpPr>
            <p:nvPr userDrawn="1"/>
          </p:nvSpPr>
          <p:spPr bwMode="auto">
            <a:xfrm>
              <a:off x="954269" y="4071579"/>
              <a:ext cx="276155" cy="461241"/>
            </a:xfrm>
            <a:custGeom>
              <a:avLst/>
              <a:gdLst>
                <a:gd name="T0" fmla="*/ 4315 w 4551"/>
                <a:gd name="T1" fmla="*/ 5019 h 7597"/>
                <a:gd name="T2" fmla="*/ 4315 w 4551"/>
                <a:gd name="T3" fmla="*/ 5019 h 7597"/>
                <a:gd name="T4" fmla="*/ 3847 w 4551"/>
                <a:gd name="T5" fmla="*/ 4434 h 7597"/>
                <a:gd name="T6" fmla="*/ 1556 w 4551"/>
                <a:gd name="T7" fmla="*/ 2141 h 7597"/>
                <a:gd name="T8" fmla="*/ 1204 w 4551"/>
                <a:gd name="T9" fmla="*/ 2493 h 7597"/>
                <a:gd name="T10" fmla="*/ 3462 w 4551"/>
                <a:gd name="T11" fmla="*/ 4752 h 7597"/>
                <a:gd name="T12" fmla="*/ 3964 w 4551"/>
                <a:gd name="T13" fmla="*/ 5471 h 7597"/>
                <a:gd name="T14" fmla="*/ 468 w 4551"/>
                <a:gd name="T15" fmla="*/ 5471 h 7597"/>
                <a:gd name="T16" fmla="*/ 468 w 4551"/>
                <a:gd name="T17" fmla="*/ 468 h 7597"/>
                <a:gd name="T18" fmla="*/ 886 w 4551"/>
                <a:gd name="T19" fmla="*/ 468 h 7597"/>
                <a:gd name="T20" fmla="*/ 870 w 4551"/>
                <a:gd name="T21" fmla="*/ 385 h 7597"/>
                <a:gd name="T22" fmla="*/ 886 w 4551"/>
                <a:gd name="T23" fmla="*/ 0 h 7597"/>
                <a:gd name="T24" fmla="*/ 0 w 4551"/>
                <a:gd name="T25" fmla="*/ 0 h 7597"/>
                <a:gd name="T26" fmla="*/ 0 w 4551"/>
                <a:gd name="T27" fmla="*/ 5940 h 7597"/>
                <a:gd name="T28" fmla="*/ 4031 w 4551"/>
                <a:gd name="T29" fmla="*/ 5940 h 7597"/>
                <a:gd name="T30" fmla="*/ 3613 w 4551"/>
                <a:gd name="T31" fmla="*/ 6642 h 7597"/>
                <a:gd name="T32" fmla="*/ 3311 w 4551"/>
                <a:gd name="T33" fmla="*/ 6877 h 7597"/>
                <a:gd name="T34" fmla="*/ 3011 w 4551"/>
                <a:gd name="T35" fmla="*/ 7044 h 7597"/>
                <a:gd name="T36" fmla="*/ 2744 w 4551"/>
                <a:gd name="T37" fmla="*/ 7111 h 7597"/>
                <a:gd name="T38" fmla="*/ 2543 w 4551"/>
                <a:gd name="T39" fmla="*/ 7145 h 7597"/>
                <a:gd name="T40" fmla="*/ 2660 w 4551"/>
                <a:gd name="T41" fmla="*/ 7596 h 7597"/>
                <a:gd name="T42" fmla="*/ 2861 w 4551"/>
                <a:gd name="T43" fmla="*/ 7563 h 7597"/>
                <a:gd name="T44" fmla="*/ 3178 w 4551"/>
                <a:gd name="T45" fmla="*/ 7445 h 7597"/>
                <a:gd name="T46" fmla="*/ 3563 w 4551"/>
                <a:gd name="T47" fmla="*/ 7245 h 7597"/>
                <a:gd name="T48" fmla="*/ 3964 w 4551"/>
                <a:gd name="T49" fmla="*/ 6910 h 7597"/>
                <a:gd name="T50" fmla="*/ 4433 w 4551"/>
                <a:gd name="T51" fmla="*/ 6241 h 7597"/>
                <a:gd name="T52" fmla="*/ 4533 w 4551"/>
                <a:gd name="T53" fmla="*/ 5622 h 7597"/>
                <a:gd name="T54" fmla="*/ 4315 w 4551"/>
                <a:gd name="T55" fmla="*/ 5019 h 7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551" h="7597">
                  <a:moveTo>
                    <a:pt x="4315" y="5019"/>
                  </a:moveTo>
                  <a:lnTo>
                    <a:pt x="4315" y="5019"/>
                  </a:lnTo>
                  <a:cubicBezTo>
                    <a:pt x="4182" y="4819"/>
                    <a:pt x="4031" y="4618"/>
                    <a:pt x="3847" y="4434"/>
                  </a:cubicBezTo>
                  <a:cubicBezTo>
                    <a:pt x="1556" y="2141"/>
                    <a:pt x="1556" y="2141"/>
                    <a:pt x="1556" y="2141"/>
                  </a:cubicBezTo>
                  <a:cubicBezTo>
                    <a:pt x="1204" y="2493"/>
                    <a:pt x="1204" y="2493"/>
                    <a:pt x="1204" y="2493"/>
                  </a:cubicBezTo>
                  <a:cubicBezTo>
                    <a:pt x="3462" y="4752"/>
                    <a:pt x="3462" y="4752"/>
                    <a:pt x="3462" y="4752"/>
                  </a:cubicBezTo>
                  <a:cubicBezTo>
                    <a:pt x="3713" y="5003"/>
                    <a:pt x="3881" y="5237"/>
                    <a:pt x="3964" y="5471"/>
                  </a:cubicBezTo>
                  <a:cubicBezTo>
                    <a:pt x="468" y="5471"/>
                    <a:pt x="468" y="5471"/>
                    <a:pt x="468" y="5471"/>
                  </a:cubicBezTo>
                  <a:cubicBezTo>
                    <a:pt x="468" y="468"/>
                    <a:pt x="468" y="468"/>
                    <a:pt x="468" y="468"/>
                  </a:cubicBezTo>
                  <a:cubicBezTo>
                    <a:pt x="886" y="468"/>
                    <a:pt x="886" y="468"/>
                    <a:pt x="886" y="468"/>
                  </a:cubicBezTo>
                  <a:cubicBezTo>
                    <a:pt x="870" y="452"/>
                    <a:pt x="870" y="418"/>
                    <a:pt x="870" y="385"/>
                  </a:cubicBezTo>
                  <a:cubicBezTo>
                    <a:pt x="853" y="267"/>
                    <a:pt x="853" y="134"/>
                    <a:pt x="886" y="0"/>
                  </a:cubicBezTo>
                  <a:cubicBezTo>
                    <a:pt x="0" y="0"/>
                    <a:pt x="0" y="0"/>
                    <a:pt x="0" y="0"/>
                  </a:cubicBezTo>
                  <a:cubicBezTo>
                    <a:pt x="0" y="5940"/>
                    <a:pt x="0" y="5940"/>
                    <a:pt x="0" y="5940"/>
                  </a:cubicBezTo>
                  <a:cubicBezTo>
                    <a:pt x="4031" y="5940"/>
                    <a:pt x="4031" y="5940"/>
                    <a:pt x="4031" y="5940"/>
                  </a:cubicBezTo>
                  <a:cubicBezTo>
                    <a:pt x="3981" y="6174"/>
                    <a:pt x="3847" y="6408"/>
                    <a:pt x="3613" y="6642"/>
                  </a:cubicBezTo>
                  <a:cubicBezTo>
                    <a:pt x="3529" y="6743"/>
                    <a:pt x="3412" y="6827"/>
                    <a:pt x="3311" y="6877"/>
                  </a:cubicBezTo>
                  <a:cubicBezTo>
                    <a:pt x="3211" y="6944"/>
                    <a:pt x="3111" y="6994"/>
                    <a:pt x="3011" y="7044"/>
                  </a:cubicBezTo>
                  <a:cubicBezTo>
                    <a:pt x="2911" y="7078"/>
                    <a:pt x="2827" y="7111"/>
                    <a:pt x="2744" y="7111"/>
                  </a:cubicBezTo>
                  <a:cubicBezTo>
                    <a:pt x="2660" y="7127"/>
                    <a:pt x="2593" y="7145"/>
                    <a:pt x="2543" y="7145"/>
                  </a:cubicBezTo>
                  <a:cubicBezTo>
                    <a:pt x="2660" y="7596"/>
                    <a:pt x="2660" y="7596"/>
                    <a:pt x="2660" y="7596"/>
                  </a:cubicBezTo>
                  <a:cubicBezTo>
                    <a:pt x="2710" y="7596"/>
                    <a:pt x="2777" y="7579"/>
                    <a:pt x="2861" y="7563"/>
                  </a:cubicBezTo>
                  <a:cubicBezTo>
                    <a:pt x="2961" y="7546"/>
                    <a:pt x="3060" y="7512"/>
                    <a:pt x="3178" y="7445"/>
                  </a:cubicBezTo>
                  <a:cubicBezTo>
                    <a:pt x="3295" y="7395"/>
                    <a:pt x="3429" y="7328"/>
                    <a:pt x="3563" y="7245"/>
                  </a:cubicBezTo>
                  <a:cubicBezTo>
                    <a:pt x="3696" y="7161"/>
                    <a:pt x="3830" y="7044"/>
                    <a:pt x="3964" y="6910"/>
                  </a:cubicBezTo>
                  <a:cubicBezTo>
                    <a:pt x="4198" y="6693"/>
                    <a:pt x="4349" y="6458"/>
                    <a:pt x="4433" y="6241"/>
                  </a:cubicBezTo>
                  <a:cubicBezTo>
                    <a:pt x="4533" y="6040"/>
                    <a:pt x="4550" y="5823"/>
                    <a:pt x="4533" y="5622"/>
                  </a:cubicBezTo>
                  <a:cubicBezTo>
                    <a:pt x="4500" y="5404"/>
                    <a:pt x="4433" y="5204"/>
                    <a:pt x="4315" y="5019"/>
                  </a:cubicBezTo>
                </a:path>
              </a:pathLst>
            </a:custGeom>
            <a:solidFill>
              <a:srgbClr val="AF272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 name="Freeform 26"/>
            <p:cNvSpPr>
              <a:spLocks noChangeArrowheads="1"/>
            </p:cNvSpPr>
            <p:nvPr userDrawn="1"/>
          </p:nvSpPr>
          <p:spPr bwMode="auto">
            <a:xfrm>
              <a:off x="1037571" y="3970867"/>
              <a:ext cx="276155" cy="461241"/>
            </a:xfrm>
            <a:custGeom>
              <a:avLst/>
              <a:gdLst>
                <a:gd name="T0" fmla="*/ 535 w 4551"/>
                <a:gd name="T1" fmla="*/ 1657 h 7598"/>
                <a:gd name="T2" fmla="*/ 535 w 4551"/>
                <a:gd name="T3" fmla="*/ 1657 h 7598"/>
                <a:gd name="T4" fmla="*/ 937 w 4551"/>
                <a:gd name="T5" fmla="*/ 954 h 7598"/>
                <a:gd name="T6" fmla="*/ 1238 w 4551"/>
                <a:gd name="T7" fmla="*/ 720 h 7598"/>
                <a:gd name="T8" fmla="*/ 1539 w 4551"/>
                <a:gd name="T9" fmla="*/ 552 h 7598"/>
                <a:gd name="T10" fmla="*/ 1822 w 4551"/>
                <a:gd name="T11" fmla="*/ 485 h 7598"/>
                <a:gd name="T12" fmla="*/ 2023 w 4551"/>
                <a:gd name="T13" fmla="*/ 452 h 7598"/>
                <a:gd name="T14" fmla="*/ 1906 w 4551"/>
                <a:gd name="T15" fmla="*/ 0 h 7598"/>
                <a:gd name="T16" fmla="*/ 1688 w 4551"/>
                <a:gd name="T17" fmla="*/ 34 h 7598"/>
                <a:gd name="T18" fmla="*/ 1372 w 4551"/>
                <a:gd name="T19" fmla="*/ 150 h 7598"/>
                <a:gd name="T20" fmla="*/ 987 w 4551"/>
                <a:gd name="T21" fmla="*/ 351 h 7598"/>
                <a:gd name="T22" fmla="*/ 585 w 4551"/>
                <a:gd name="T23" fmla="*/ 686 h 7598"/>
                <a:gd name="T24" fmla="*/ 117 w 4551"/>
                <a:gd name="T25" fmla="*/ 1355 h 7598"/>
                <a:gd name="T26" fmla="*/ 33 w 4551"/>
                <a:gd name="T27" fmla="*/ 1975 h 7598"/>
                <a:gd name="T28" fmla="*/ 251 w 4551"/>
                <a:gd name="T29" fmla="*/ 2577 h 7598"/>
                <a:gd name="T30" fmla="*/ 703 w 4551"/>
                <a:gd name="T31" fmla="*/ 3162 h 7598"/>
                <a:gd name="T32" fmla="*/ 3010 w 4551"/>
                <a:gd name="T33" fmla="*/ 5455 h 7598"/>
                <a:gd name="T34" fmla="*/ 3362 w 4551"/>
                <a:gd name="T35" fmla="*/ 5103 h 7598"/>
                <a:gd name="T36" fmla="*/ 1104 w 4551"/>
                <a:gd name="T37" fmla="*/ 2845 h 7598"/>
                <a:gd name="T38" fmla="*/ 585 w 4551"/>
                <a:gd name="T39" fmla="*/ 2125 h 7598"/>
                <a:gd name="T40" fmla="*/ 4081 w 4551"/>
                <a:gd name="T41" fmla="*/ 2125 h 7598"/>
                <a:gd name="T42" fmla="*/ 4081 w 4551"/>
                <a:gd name="T43" fmla="*/ 7128 h 7598"/>
                <a:gd name="T44" fmla="*/ 3680 w 4551"/>
                <a:gd name="T45" fmla="*/ 7128 h 7598"/>
                <a:gd name="T46" fmla="*/ 3696 w 4551"/>
                <a:gd name="T47" fmla="*/ 7212 h 7598"/>
                <a:gd name="T48" fmla="*/ 3680 w 4551"/>
                <a:gd name="T49" fmla="*/ 7597 h 7598"/>
                <a:gd name="T50" fmla="*/ 4550 w 4551"/>
                <a:gd name="T51" fmla="*/ 7597 h 7598"/>
                <a:gd name="T52" fmla="*/ 4550 w 4551"/>
                <a:gd name="T53" fmla="*/ 1657 h 7598"/>
                <a:gd name="T54" fmla="*/ 535 w 4551"/>
                <a:gd name="T55" fmla="*/ 1657 h 7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551" h="7598">
                  <a:moveTo>
                    <a:pt x="535" y="1657"/>
                  </a:moveTo>
                  <a:lnTo>
                    <a:pt x="535" y="1657"/>
                  </a:lnTo>
                  <a:cubicBezTo>
                    <a:pt x="569" y="1422"/>
                    <a:pt x="703" y="1188"/>
                    <a:pt x="937" y="954"/>
                  </a:cubicBezTo>
                  <a:cubicBezTo>
                    <a:pt x="1037" y="853"/>
                    <a:pt x="1137" y="770"/>
                    <a:pt x="1238" y="720"/>
                  </a:cubicBezTo>
                  <a:cubicBezTo>
                    <a:pt x="1338" y="653"/>
                    <a:pt x="1439" y="602"/>
                    <a:pt x="1539" y="552"/>
                  </a:cubicBezTo>
                  <a:cubicBezTo>
                    <a:pt x="1639" y="519"/>
                    <a:pt x="1739" y="485"/>
                    <a:pt x="1822" y="485"/>
                  </a:cubicBezTo>
                  <a:cubicBezTo>
                    <a:pt x="1889" y="469"/>
                    <a:pt x="1956" y="452"/>
                    <a:pt x="2023" y="452"/>
                  </a:cubicBezTo>
                  <a:cubicBezTo>
                    <a:pt x="1906" y="0"/>
                    <a:pt x="1906" y="0"/>
                    <a:pt x="1906" y="0"/>
                  </a:cubicBezTo>
                  <a:cubicBezTo>
                    <a:pt x="1856" y="0"/>
                    <a:pt x="1772" y="17"/>
                    <a:pt x="1688" y="34"/>
                  </a:cubicBezTo>
                  <a:cubicBezTo>
                    <a:pt x="1605" y="50"/>
                    <a:pt x="1489" y="84"/>
                    <a:pt x="1372" y="150"/>
                  </a:cubicBezTo>
                  <a:cubicBezTo>
                    <a:pt x="1255" y="201"/>
                    <a:pt x="1121" y="268"/>
                    <a:pt x="987" y="351"/>
                  </a:cubicBezTo>
                  <a:cubicBezTo>
                    <a:pt x="853" y="435"/>
                    <a:pt x="719" y="552"/>
                    <a:pt x="585" y="686"/>
                  </a:cubicBezTo>
                  <a:cubicBezTo>
                    <a:pt x="368" y="904"/>
                    <a:pt x="200" y="1138"/>
                    <a:pt x="117" y="1355"/>
                  </a:cubicBezTo>
                  <a:cubicBezTo>
                    <a:pt x="33" y="1556"/>
                    <a:pt x="0" y="1774"/>
                    <a:pt x="33" y="1975"/>
                  </a:cubicBezTo>
                  <a:cubicBezTo>
                    <a:pt x="50" y="2192"/>
                    <a:pt x="133" y="2393"/>
                    <a:pt x="251" y="2577"/>
                  </a:cubicBezTo>
                  <a:cubicBezTo>
                    <a:pt x="368" y="2778"/>
                    <a:pt x="518" y="2979"/>
                    <a:pt x="703" y="3162"/>
                  </a:cubicBezTo>
                  <a:cubicBezTo>
                    <a:pt x="3010" y="5455"/>
                    <a:pt x="3010" y="5455"/>
                    <a:pt x="3010" y="5455"/>
                  </a:cubicBezTo>
                  <a:cubicBezTo>
                    <a:pt x="3362" y="5103"/>
                    <a:pt x="3362" y="5103"/>
                    <a:pt x="3362" y="5103"/>
                  </a:cubicBezTo>
                  <a:cubicBezTo>
                    <a:pt x="1104" y="2845"/>
                    <a:pt x="1104" y="2845"/>
                    <a:pt x="1104" y="2845"/>
                  </a:cubicBezTo>
                  <a:cubicBezTo>
                    <a:pt x="853" y="2594"/>
                    <a:pt x="669" y="2343"/>
                    <a:pt x="585" y="2125"/>
                  </a:cubicBezTo>
                  <a:cubicBezTo>
                    <a:pt x="4081" y="2125"/>
                    <a:pt x="4081" y="2125"/>
                    <a:pt x="4081" y="2125"/>
                  </a:cubicBezTo>
                  <a:cubicBezTo>
                    <a:pt x="4081" y="7128"/>
                    <a:pt x="4081" y="7128"/>
                    <a:pt x="4081" y="7128"/>
                  </a:cubicBezTo>
                  <a:cubicBezTo>
                    <a:pt x="3680" y="7128"/>
                    <a:pt x="3680" y="7128"/>
                    <a:pt x="3680" y="7128"/>
                  </a:cubicBezTo>
                  <a:cubicBezTo>
                    <a:pt x="3680" y="7145"/>
                    <a:pt x="3680" y="7178"/>
                    <a:pt x="3696" y="7212"/>
                  </a:cubicBezTo>
                  <a:cubicBezTo>
                    <a:pt x="3713" y="7329"/>
                    <a:pt x="3696" y="7463"/>
                    <a:pt x="3680" y="7597"/>
                  </a:cubicBezTo>
                  <a:cubicBezTo>
                    <a:pt x="4550" y="7597"/>
                    <a:pt x="4550" y="7597"/>
                    <a:pt x="4550" y="7597"/>
                  </a:cubicBezTo>
                  <a:cubicBezTo>
                    <a:pt x="4550" y="1657"/>
                    <a:pt x="4550" y="1657"/>
                    <a:pt x="4550" y="1657"/>
                  </a:cubicBezTo>
                  <a:lnTo>
                    <a:pt x="535" y="1657"/>
                  </a:lnTo>
                </a:path>
              </a:pathLst>
            </a:custGeom>
            <a:solidFill>
              <a:srgbClr val="AF272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2"/>
            <a:r>
              <a:rPr lang="en-US" dirty="0" smtClean="0"/>
              <a:t>Second level</a:t>
            </a:r>
          </a:p>
          <a:p>
            <a:pPr lvl="3"/>
            <a:r>
              <a:rPr lang="en-US" dirty="0" smtClean="0"/>
              <a:t>Third level</a:t>
            </a:r>
          </a:p>
          <a:p>
            <a:pPr lvl="4"/>
            <a:r>
              <a:rPr lang="en-US" dirty="0" smtClean="0"/>
              <a:t>Fourth level</a:t>
            </a:r>
          </a:p>
          <a:p>
            <a:pPr lvl="5"/>
            <a:r>
              <a:rPr lang="en-US" dirty="0" smtClean="0"/>
              <a:t>Fifth level</a:t>
            </a:r>
            <a:endParaRPr lang="en-US" dirty="0"/>
          </a:p>
        </p:txBody>
      </p:sp>
      <p:sp>
        <p:nvSpPr>
          <p:cNvPr id="9" name="Footer Placeholder 3"/>
          <p:cNvSpPr>
            <a:spLocks noGrp="1"/>
          </p:cNvSpPr>
          <p:nvPr>
            <p:ph type="ftr" sz="quarter" idx="3"/>
          </p:nvPr>
        </p:nvSpPr>
        <p:spPr>
          <a:xfrm>
            <a:off x="6722541" y="6424048"/>
            <a:ext cx="1719263" cy="242298"/>
          </a:xfrm>
          <a:prstGeom prst="rect">
            <a:avLst/>
          </a:prstGeom>
        </p:spPr>
        <p:txBody>
          <a:bodyPr/>
          <a:lstStyle>
            <a:lvl1pPr algn="r">
              <a:defRPr sz="900">
                <a:solidFill>
                  <a:schemeClr val="accent1"/>
                </a:solidFill>
                <a:latin typeface="Verdana"/>
                <a:cs typeface="Verdana"/>
              </a:defRPr>
            </a:lvl1pPr>
          </a:lstStyle>
          <a:p>
            <a:pPr>
              <a:defRPr/>
            </a:pPr>
            <a:r>
              <a:rPr lang="en-US" dirty="0" err="1" smtClean="0"/>
              <a:t>jsslaw.com</a:t>
            </a:r>
            <a:endParaRPr lang="en-US" dirty="0"/>
          </a:p>
        </p:txBody>
      </p:sp>
    </p:spTree>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Rectangle 4"/>
          <p:cNvSpPr/>
          <p:nvPr/>
        </p:nvSpPr>
        <p:spPr>
          <a:xfrm>
            <a:off x="6142038" y="609600"/>
            <a:ext cx="228600" cy="6248400"/>
          </a:xfrm>
          <a:prstGeom prst="rect">
            <a:avLst/>
          </a:prstGeom>
          <a:solidFill>
            <a:schemeClr val="tx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p:nvSpPr>
        <p:spPr>
          <a:xfrm>
            <a:off x="6142038" y="0"/>
            <a:ext cx="228600" cy="533400"/>
          </a:xfrm>
          <a:prstGeom prst="rect">
            <a:avLst/>
          </a:prstGeom>
          <a:solidFill>
            <a:schemeClr val="tx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Vertical Title 1"/>
          <p:cNvSpPr>
            <a:spLocks noGrp="1"/>
          </p:cNvSpPr>
          <p:nvPr>
            <p:ph type="title" orient="vert"/>
          </p:nvPr>
        </p:nvSpPr>
        <p:spPr>
          <a:xfrm>
            <a:off x="6553200" y="609600"/>
            <a:ext cx="2057400" cy="5516563"/>
          </a:xfrm>
        </p:spPr>
        <p:txBody>
          <a:bodyPr vert="eaVert"/>
          <a:lstStyle>
            <a:lvl1pPr>
              <a:defRPr>
                <a:solidFill>
                  <a:schemeClr val="tx1"/>
                </a:solidFill>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dirty="0" smtClean="0"/>
              <a:t>Click to edit Master text styles</a:t>
            </a:r>
          </a:p>
          <a:p>
            <a:pPr lvl="2"/>
            <a:r>
              <a:rPr lang="en-US" dirty="0" smtClean="0"/>
              <a:t>Second level</a:t>
            </a:r>
          </a:p>
          <a:p>
            <a:pPr lvl="3"/>
            <a:r>
              <a:rPr lang="en-US" dirty="0" smtClean="0"/>
              <a:t>Third level</a:t>
            </a:r>
          </a:p>
          <a:p>
            <a:pPr lvl="4"/>
            <a:r>
              <a:rPr lang="en-US" dirty="0" smtClean="0"/>
              <a:t>Fourth level</a:t>
            </a:r>
          </a:p>
          <a:p>
            <a:pPr lvl="5"/>
            <a:r>
              <a:rPr lang="en-US" dirty="0" smtClean="0"/>
              <a:t>Fifth level</a:t>
            </a:r>
            <a:endParaRPr lang="en-US" dirty="0"/>
          </a:p>
        </p:txBody>
      </p:sp>
    </p:spTree>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34681193"/>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blank" preserve="1">
  <p:cSld name="2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051762960"/>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blank" preserve="1">
  <p:cSld name="3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277073359"/>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74CBA8F-9143-4CEF-900B-35A462F81D06}" type="datetimeFigureOut">
              <a:rPr lang="en-US" smtClean="0"/>
              <a:t>6/16/2019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ABC5D2-4167-4525-9C08-F32CDA9C364B}" type="slidenum">
              <a:rPr lang="en-US" smtClean="0"/>
              <a:t>‹#›</a:t>
            </a:fld>
            <a:endParaRPr lang="en-US"/>
          </a:p>
        </p:txBody>
      </p:sp>
    </p:spTree>
    <p:extLst>
      <p:ext uri="{BB962C8B-B14F-4D97-AF65-F5344CB8AC3E}">
        <p14:creationId xmlns:p14="http://schemas.microsoft.com/office/powerpoint/2010/main" val="1125341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2" name="Rectangle 11"/>
          <p:cNvSpPr/>
          <p:nvPr userDrawn="1"/>
        </p:nvSpPr>
        <p:spPr>
          <a:xfrm>
            <a:off x="0" y="3191933"/>
            <a:ext cx="9144000" cy="3225800"/>
          </a:xfrm>
          <a:prstGeom prst="rect">
            <a:avLst/>
          </a:prstGeom>
          <a:solidFill>
            <a:schemeClr val="bg1"/>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7" name="Straight Connector 6"/>
          <p:cNvCxnSpPr/>
          <p:nvPr userDrawn="1"/>
        </p:nvCxnSpPr>
        <p:spPr>
          <a:xfrm flipV="1">
            <a:off x="2252663" y="3429000"/>
            <a:ext cx="0" cy="2438400"/>
          </a:xfrm>
          <a:prstGeom prst="line">
            <a:avLst/>
          </a:prstGeom>
          <a:ln w="12700">
            <a:solidFill>
              <a:srgbClr val="993333"/>
            </a:solidFill>
          </a:ln>
        </p:spPr>
        <p:style>
          <a:lnRef idx="1">
            <a:schemeClr val="accent1"/>
          </a:lnRef>
          <a:fillRef idx="0">
            <a:schemeClr val="accent1"/>
          </a:fillRef>
          <a:effectRef idx="0">
            <a:schemeClr val="accent1"/>
          </a:effectRef>
          <a:fontRef idx="minor">
            <a:schemeClr val="tx1"/>
          </a:fontRef>
        </p:style>
      </p:cxnSp>
      <p:sp>
        <p:nvSpPr>
          <p:cNvPr id="8" name="Title 7"/>
          <p:cNvSpPr>
            <a:spLocks noGrp="1"/>
          </p:cNvSpPr>
          <p:nvPr>
            <p:ph type="ctrTitle" hasCustomPrompt="1"/>
          </p:nvPr>
        </p:nvSpPr>
        <p:spPr>
          <a:xfrm>
            <a:off x="2641600" y="3428999"/>
            <a:ext cx="6197599" cy="2438399"/>
          </a:xfrm>
        </p:spPr>
        <p:txBody>
          <a:bodyPr anchor="ctr" anchorCtr="0">
            <a:normAutofit/>
          </a:bodyPr>
          <a:lstStyle>
            <a:lvl1pPr>
              <a:defRPr sz="3200" cap="none" baseline="0">
                <a:solidFill>
                  <a:schemeClr val="tx1"/>
                </a:solidFill>
                <a:latin typeface="Verdana"/>
                <a:cs typeface="Verdana"/>
              </a:defRPr>
            </a:lvl1pPr>
          </a:lstStyle>
          <a:p>
            <a:r>
              <a:rPr lang="en-US" dirty="0" smtClean="0"/>
              <a:t>Click to edit master title style</a:t>
            </a:r>
            <a:endParaRPr lang="en-US" dirty="0"/>
          </a:p>
        </p:txBody>
      </p:sp>
      <p:sp>
        <p:nvSpPr>
          <p:cNvPr id="17" name="Rectangle 16"/>
          <p:cNvSpPr/>
          <p:nvPr userDrawn="1"/>
        </p:nvSpPr>
        <p:spPr>
          <a:xfrm>
            <a:off x="0" y="6402050"/>
            <a:ext cx="9144000" cy="455950"/>
          </a:xfrm>
          <a:prstGeom prst="rect">
            <a:avLst/>
          </a:prstGeom>
          <a:solidFill>
            <a:schemeClr val="tx1"/>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userDrawn="1"/>
        </p:nvSpPr>
        <p:spPr>
          <a:xfrm>
            <a:off x="0" y="6388481"/>
            <a:ext cx="9144000" cy="27432"/>
          </a:xfrm>
          <a:prstGeom prst="rect">
            <a:avLst/>
          </a:prstGeom>
          <a:solidFill>
            <a:schemeClr val="accent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9" name="TextBox 8"/>
          <p:cNvSpPr txBox="1"/>
          <p:nvPr userDrawn="1"/>
        </p:nvSpPr>
        <p:spPr>
          <a:xfrm>
            <a:off x="158221" y="6476471"/>
            <a:ext cx="1876425" cy="230832"/>
          </a:xfrm>
          <a:prstGeom prst="rect">
            <a:avLst/>
          </a:prstGeom>
          <a:noFill/>
        </p:spPr>
        <p:txBody>
          <a:bodyPr>
            <a:spAutoFit/>
          </a:bodyPr>
          <a:lstStyle/>
          <a:p>
            <a:pPr algn="ctr" fontAlgn="auto">
              <a:spcBef>
                <a:spcPts val="0"/>
              </a:spcBef>
              <a:spcAft>
                <a:spcPts val="0"/>
              </a:spcAft>
              <a:defRPr/>
            </a:pPr>
            <a:r>
              <a:rPr lang="en-US" sz="900" dirty="0" err="1" smtClean="0">
                <a:solidFill>
                  <a:schemeClr val="bg1"/>
                </a:solidFill>
                <a:latin typeface="Verdana"/>
                <a:cs typeface="Verdana"/>
              </a:rPr>
              <a:t>jsslaw.com</a:t>
            </a:r>
            <a:endParaRPr lang="en-US" sz="900" dirty="0">
              <a:solidFill>
                <a:schemeClr val="bg1"/>
              </a:solidFill>
              <a:latin typeface="Verdana"/>
              <a:cs typeface="Verdana"/>
            </a:endParaRPr>
          </a:p>
        </p:txBody>
      </p:sp>
      <p:grpSp>
        <p:nvGrpSpPr>
          <p:cNvPr id="19" name="Group 1"/>
          <p:cNvGrpSpPr>
            <a:grpSpLocks/>
          </p:cNvGrpSpPr>
          <p:nvPr userDrawn="1"/>
        </p:nvGrpSpPr>
        <p:grpSpPr bwMode="auto">
          <a:xfrm>
            <a:off x="450172" y="3970867"/>
            <a:ext cx="1368722" cy="1275242"/>
            <a:chOff x="636" y="10"/>
            <a:chExt cx="5110" cy="4761"/>
          </a:xfrm>
        </p:grpSpPr>
        <p:sp>
          <p:nvSpPr>
            <p:cNvPr id="20" name="Freeform 2"/>
            <p:cNvSpPr>
              <a:spLocks noChangeArrowheads="1"/>
            </p:cNvSpPr>
            <p:nvPr/>
          </p:nvSpPr>
          <p:spPr bwMode="auto">
            <a:xfrm>
              <a:off x="636" y="2150"/>
              <a:ext cx="557" cy="914"/>
            </a:xfrm>
            <a:custGeom>
              <a:avLst/>
              <a:gdLst>
                <a:gd name="T0" fmla="*/ 2174 w 2460"/>
                <a:gd name="T1" fmla="*/ 3630 h 4033"/>
                <a:gd name="T2" fmla="*/ 2174 w 2460"/>
                <a:gd name="T3" fmla="*/ 3630 h 4033"/>
                <a:gd name="T4" fmla="*/ 2392 w 2460"/>
                <a:gd name="T5" fmla="*/ 3195 h 4033"/>
                <a:gd name="T6" fmla="*/ 2459 w 2460"/>
                <a:gd name="T7" fmla="*/ 2643 h 4033"/>
                <a:gd name="T8" fmla="*/ 2459 w 2460"/>
                <a:gd name="T9" fmla="*/ 0 h 4033"/>
                <a:gd name="T10" fmla="*/ 1740 w 2460"/>
                <a:gd name="T11" fmla="*/ 0 h 4033"/>
                <a:gd name="T12" fmla="*/ 1740 w 2460"/>
                <a:gd name="T13" fmla="*/ 2609 h 4033"/>
                <a:gd name="T14" fmla="*/ 1572 w 2460"/>
                <a:gd name="T15" fmla="*/ 3228 h 4033"/>
                <a:gd name="T16" fmla="*/ 1037 w 2460"/>
                <a:gd name="T17" fmla="*/ 3413 h 4033"/>
                <a:gd name="T18" fmla="*/ 618 w 2460"/>
                <a:gd name="T19" fmla="*/ 3329 h 4033"/>
                <a:gd name="T20" fmla="*/ 267 w 2460"/>
                <a:gd name="T21" fmla="*/ 3145 h 4033"/>
                <a:gd name="T22" fmla="*/ 0 w 2460"/>
                <a:gd name="T23" fmla="*/ 3697 h 4033"/>
                <a:gd name="T24" fmla="*/ 434 w 2460"/>
                <a:gd name="T25" fmla="*/ 3931 h 4033"/>
                <a:gd name="T26" fmla="*/ 1087 w 2460"/>
                <a:gd name="T27" fmla="*/ 4032 h 4033"/>
                <a:gd name="T28" fmla="*/ 1756 w 2460"/>
                <a:gd name="T29" fmla="*/ 3931 h 4033"/>
                <a:gd name="T30" fmla="*/ 2174 w 2460"/>
                <a:gd name="T31" fmla="*/ 3630 h 4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60" h="4033">
                  <a:moveTo>
                    <a:pt x="2174" y="3630"/>
                  </a:moveTo>
                  <a:lnTo>
                    <a:pt x="2174" y="3630"/>
                  </a:lnTo>
                  <a:cubicBezTo>
                    <a:pt x="2275" y="3513"/>
                    <a:pt x="2359" y="3362"/>
                    <a:pt x="2392" y="3195"/>
                  </a:cubicBezTo>
                  <a:cubicBezTo>
                    <a:pt x="2442" y="3028"/>
                    <a:pt x="2459" y="2844"/>
                    <a:pt x="2459" y="2643"/>
                  </a:cubicBezTo>
                  <a:cubicBezTo>
                    <a:pt x="2459" y="0"/>
                    <a:pt x="2459" y="0"/>
                    <a:pt x="2459" y="0"/>
                  </a:cubicBezTo>
                  <a:cubicBezTo>
                    <a:pt x="1740" y="0"/>
                    <a:pt x="1740" y="0"/>
                    <a:pt x="1740" y="0"/>
                  </a:cubicBezTo>
                  <a:cubicBezTo>
                    <a:pt x="1740" y="2609"/>
                    <a:pt x="1740" y="2609"/>
                    <a:pt x="1740" y="2609"/>
                  </a:cubicBezTo>
                  <a:cubicBezTo>
                    <a:pt x="1740" y="2894"/>
                    <a:pt x="1673" y="3112"/>
                    <a:pt x="1572" y="3228"/>
                  </a:cubicBezTo>
                  <a:cubicBezTo>
                    <a:pt x="1455" y="3346"/>
                    <a:pt x="1288" y="3413"/>
                    <a:pt x="1037" y="3413"/>
                  </a:cubicBezTo>
                  <a:cubicBezTo>
                    <a:pt x="886" y="3413"/>
                    <a:pt x="752" y="3379"/>
                    <a:pt x="618" y="3329"/>
                  </a:cubicBezTo>
                  <a:cubicBezTo>
                    <a:pt x="468" y="3262"/>
                    <a:pt x="351" y="3212"/>
                    <a:pt x="267" y="3145"/>
                  </a:cubicBezTo>
                  <a:cubicBezTo>
                    <a:pt x="0" y="3697"/>
                    <a:pt x="0" y="3697"/>
                    <a:pt x="0" y="3697"/>
                  </a:cubicBezTo>
                  <a:cubicBezTo>
                    <a:pt x="100" y="3781"/>
                    <a:pt x="250" y="3864"/>
                    <a:pt x="434" y="3931"/>
                  </a:cubicBezTo>
                  <a:cubicBezTo>
                    <a:pt x="618" y="3998"/>
                    <a:pt x="836" y="4032"/>
                    <a:pt x="1087" y="4032"/>
                  </a:cubicBezTo>
                  <a:cubicBezTo>
                    <a:pt x="1355" y="4032"/>
                    <a:pt x="1572" y="3998"/>
                    <a:pt x="1756" y="3931"/>
                  </a:cubicBezTo>
                  <a:cubicBezTo>
                    <a:pt x="1923" y="3848"/>
                    <a:pt x="2074" y="3764"/>
                    <a:pt x="2174" y="3630"/>
                  </a:cubicBez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 name="Freeform 3"/>
            <p:cNvSpPr>
              <a:spLocks noChangeArrowheads="1"/>
            </p:cNvSpPr>
            <p:nvPr/>
          </p:nvSpPr>
          <p:spPr bwMode="auto">
            <a:xfrm>
              <a:off x="1330" y="2351"/>
              <a:ext cx="610" cy="712"/>
            </a:xfrm>
            <a:custGeom>
              <a:avLst/>
              <a:gdLst>
                <a:gd name="T0" fmla="*/ 2510 w 2695"/>
                <a:gd name="T1" fmla="*/ 2961 h 3146"/>
                <a:gd name="T2" fmla="*/ 2510 w 2695"/>
                <a:gd name="T3" fmla="*/ 2961 h 3146"/>
                <a:gd name="T4" fmla="*/ 2410 w 2695"/>
                <a:gd name="T5" fmla="*/ 2392 h 3146"/>
                <a:gd name="T6" fmla="*/ 2075 w 2695"/>
                <a:gd name="T7" fmla="*/ 2492 h 3146"/>
                <a:gd name="T8" fmla="*/ 1624 w 2695"/>
                <a:gd name="T9" fmla="*/ 2542 h 3146"/>
                <a:gd name="T10" fmla="*/ 971 w 2695"/>
                <a:gd name="T11" fmla="*/ 2341 h 3146"/>
                <a:gd name="T12" fmla="*/ 720 w 2695"/>
                <a:gd name="T13" fmla="*/ 1789 h 3146"/>
                <a:gd name="T14" fmla="*/ 2677 w 2695"/>
                <a:gd name="T15" fmla="*/ 1789 h 3146"/>
                <a:gd name="T16" fmla="*/ 2694 w 2695"/>
                <a:gd name="T17" fmla="*/ 1655 h 3146"/>
                <a:gd name="T18" fmla="*/ 2694 w 2695"/>
                <a:gd name="T19" fmla="*/ 1522 h 3146"/>
                <a:gd name="T20" fmla="*/ 2343 w 2695"/>
                <a:gd name="T21" fmla="*/ 384 h 3146"/>
                <a:gd name="T22" fmla="*/ 1389 w 2695"/>
                <a:gd name="T23" fmla="*/ 0 h 3146"/>
                <a:gd name="T24" fmla="*/ 870 w 2695"/>
                <a:gd name="T25" fmla="*/ 101 h 3146"/>
                <a:gd name="T26" fmla="*/ 435 w 2695"/>
                <a:gd name="T27" fmla="*/ 400 h 3146"/>
                <a:gd name="T28" fmla="*/ 117 w 2695"/>
                <a:gd name="T29" fmla="*/ 886 h 3146"/>
                <a:gd name="T30" fmla="*/ 0 w 2695"/>
                <a:gd name="T31" fmla="*/ 1589 h 3146"/>
                <a:gd name="T32" fmla="*/ 84 w 2695"/>
                <a:gd name="T33" fmla="*/ 2208 h 3146"/>
                <a:gd name="T34" fmla="*/ 369 w 2695"/>
                <a:gd name="T35" fmla="*/ 2693 h 3146"/>
                <a:gd name="T36" fmla="*/ 854 w 2695"/>
                <a:gd name="T37" fmla="*/ 3028 h 3146"/>
                <a:gd name="T38" fmla="*/ 1540 w 2695"/>
                <a:gd name="T39" fmla="*/ 3145 h 3146"/>
                <a:gd name="T40" fmla="*/ 1841 w 2695"/>
                <a:gd name="T41" fmla="*/ 3128 h 3146"/>
                <a:gd name="T42" fmla="*/ 2109 w 2695"/>
                <a:gd name="T43" fmla="*/ 3078 h 3146"/>
                <a:gd name="T44" fmla="*/ 2343 w 2695"/>
                <a:gd name="T45" fmla="*/ 3028 h 3146"/>
                <a:gd name="T46" fmla="*/ 2510 w 2695"/>
                <a:gd name="T47" fmla="*/ 2961 h 3146"/>
                <a:gd name="T48" fmla="*/ 787 w 2695"/>
                <a:gd name="T49" fmla="*/ 1020 h 3146"/>
                <a:gd name="T50" fmla="*/ 787 w 2695"/>
                <a:gd name="T51" fmla="*/ 1020 h 3146"/>
                <a:gd name="T52" fmla="*/ 904 w 2695"/>
                <a:gd name="T53" fmla="*/ 802 h 3146"/>
                <a:gd name="T54" fmla="*/ 1121 w 2695"/>
                <a:gd name="T55" fmla="*/ 635 h 3146"/>
                <a:gd name="T56" fmla="*/ 1389 w 2695"/>
                <a:gd name="T57" fmla="*/ 585 h 3146"/>
                <a:gd name="T58" fmla="*/ 1657 w 2695"/>
                <a:gd name="T59" fmla="*/ 635 h 3146"/>
                <a:gd name="T60" fmla="*/ 1841 w 2695"/>
                <a:gd name="T61" fmla="*/ 785 h 3146"/>
                <a:gd name="T62" fmla="*/ 1958 w 2695"/>
                <a:gd name="T63" fmla="*/ 1003 h 3146"/>
                <a:gd name="T64" fmla="*/ 2008 w 2695"/>
                <a:gd name="T65" fmla="*/ 1271 h 3146"/>
                <a:gd name="T66" fmla="*/ 720 w 2695"/>
                <a:gd name="T67" fmla="*/ 1271 h 3146"/>
                <a:gd name="T68" fmla="*/ 787 w 2695"/>
                <a:gd name="T69" fmla="*/ 1020 h 3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695" h="3146">
                  <a:moveTo>
                    <a:pt x="2510" y="2961"/>
                  </a:moveTo>
                  <a:lnTo>
                    <a:pt x="2510" y="2961"/>
                  </a:lnTo>
                  <a:cubicBezTo>
                    <a:pt x="2410" y="2392"/>
                    <a:pt x="2410" y="2392"/>
                    <a:pt x="2410" y="2392"/>
                  </a:cubicBezTo>
                  <a:cubicBezTo>
                    <a:pt x="2326" y="2425"/>
                    <a:pt x="2226" y="2459"/>
                    <a:pt x="2075" y="2492"/>
                  </a:cubicBezTo>
                  <a:cubicBezTo>
                    <a:pt x="1941" y="2526"/>
                    <a:pt x="1791" y="2542"/>
                    <a:pt x="1624" y="2542"/>
                  </a:cubicBezTo>
                  <a:cubicBezTo>
                    <a:pt x="1339" y="2542"/>
                    <a:pt x="1121" y="2475"/>
                    <a:pt x="971" y="2341"/>
                  </a:cubicBezTo>
                  <a:cubicBezTo>
                    <a:pt x="820" y="2208"/>
                    <a:pt x="736" y="2024"/>
                    <a:pt x="720" y="1789"/>
                  </a:cubicBezTo>
                  <a:cubicBezTo>
                    <a:pt x="2677" y="1789"/>
                    <a:pt x="2677" y="1789"/>
                    <a:pt x="2677" y="1789"/>
                  </a:cubicBezTo>
                  <a:cubicBezTo>
                    <a:pt x="2694" y="1739"/>
                    <a:pt x="2694" y="1706"/>
                    <a:pt x="2694" y="1655"/>
                  </a:cubicBezTo>
                  <a:cubicBezTo>
                    <a:pt x="2694" y="1605"/>
                    <a:pt x="2694" y="1572"/>
                    <a:pt x="2694" y="1522"/>
                  </a:cubicBezTo>
                  <a:cubicBezTo>
                    <a:pt x="2694" y="1020"/>
                    <a:pt x="2577" y="635"/>
                    <a:pt x="2343" y="384"/>
                  </a:cubicBezTo>
                  <a:cubicBezTo>
                    <a:pt x="2125" y="134"/>
                    <a:pt x="1807" y="0"/>
                    <a:pt x="1389" y="0"/>
                  </a:cubicBezTo>
                  <a:cubicBezTo>
                    <a:pt x="1205" y="0"/>
                    <a:pt x="1038" y="34"/>
                    <a:pt x="870" y="101"/>
                  </a:cubicBezTo>
                  <a:cubicBezTo>
                    <a:pt x="703" y="167"/>
                    <a:pt x="553" y="267"/>
                    <a:pt x="435" y="400"/>
                  </a:cubicBezTo>
                  <a:cubicBezTo>
                    <a:pt x="302" y="534"/>
                    <a:pt x="201" y="702"/>
                    <a:pt x="117" y="886"/>
                  </a:cubicBezTo>
                  <a:cubicBezTo>
                    <a:pt x="34" y="1087"/>
                    <a:pt x="0" y="1321"/>
                    <a:pt x="0" y="1589"/>
                  </a:cubicBezTo>
                  <a:cubicBezTo>
                    <a:pt x="0" y="1806"/>
                    <a:pt x="34" y="2024"/>
                    <a:pt x="84" y="2208"/>
                  </a:cubicBezTo>
                  <a:cubicBezTo>
                    <a:pt x="151" y="2392"/>
                    <a:pt x="251" y="2559"/>
                    <a:pt x="369" y="2693"/>
                  </a:cubicBezTo>
                  <a:cubicBezTo>
                    <a:pt x="502" y="2827"/>
                    <a:pt x="653" y="2944"/>
                    <a:pt x="854" y="3028"/>
                  </a:cubicBezTo>
                  <a:cubicBezTo>
                    <a:pt x="1038" y="3095"/>
                    <a:pt x="1272" y="3145"/>
                    <a:pt x="1540" y="3145"/>
                  </a:cubicBezTo>
                  <a:cubicBezTo>
                    <a:pt x="1640" y="3145"/>
                    <a:pt x="1740" y="3128"/>
                    <a:pt x="1841" y="3128"/>
                  </a:cubicBezTo>
                  <a:cubicBezTo>
                    <a:pt x="1941" y="3111"/>
                    <a:pt x="2025" y="3095"/>
                    <a:pt x="2109" y="3078"/>
                  </a:cubicBezTo>
                  <a:cubicBezTo>
                    <a:pt x="2209" y="3061"/>
                    <a:pt x="2276" y="3044"/>
                    <a:pt x="2343" y="3028"/>
                  </a:cubicBezTo>
                  <a:cubicBezTo>
                    <a:pt x="2410" y="2994"/>
                    <a:pt x="2460" y="2977"/>
                    <a:pt x="2510" y="2961"/>
                  </a:cubicBezTo>
                  <a:close/>
                  <a:moveTo>
                    <a:pt x="787" y="1020"/>
                  </a:moveTo>
                  <a:lnTo>
                    <a:pt x="787" y="1020"/>
                  </a:lnTo>
                  <a:cubicBezTo>
                    <a:pt x="820" y="936"/>
                    <a:pt x="854" y="869"/>
                    <a:pt x="904" y="802"/>
                  </a:cubicBezTo>
                  <a:cubicBezTo>
                    <a:pt x="971" y="735"/>
                    <a:pt x="1038" y="685"/>
                    <a:pt x="1121" y="635"/>
                  </a:cubicBezTo>
                  <a:cubicBezTo>
                    <a:pt x="1188" y="601"/>
                    <a:pt x="1289" y="585"/>
                    <a:pt x="1389" y="585"/>
                  </a:cubicBezTo>
                  <a:cubicBezTo>
                    <a:pt x="1490" y="585"/>
                    <a:pt x="1590" y="601"/>
                    <a:pt x="1657" y="635"/>
                  </a:cubicBezTo>
                  <a:cubicBezTo>
                    <a:pt x="1740" y="668"/>
                    <a:pt x="1791" y="718"/>
                    <a:pt x="1841" y="785"/>
                  </a:cubicBezTo>
                  <a:cubicBezTo>
                    <a:pt x="1891" y="852"/>
                    <a:pt x="1941" y="919"/>
                    <a:pt x="1958" y="1003"/>
                  </a:cubicBezTo>
                  <a:cubicBezTo>
                    <a:pt x="1991" y="1087"/>
                    <a:pt x="2008" y="1187"/>
                    <a:pt x="2008" y="1271"/>
                  </a:cubicBezTo>
                  <a:cubicBezTo>
                    <a:pt x="720" y="1271"/>
                    <a:pt x="720" y="1271"/>
                    <a:pt x="720" y="1271"/>
                  </a:cubicBezTo>
                  <a:cubicBezTo>
                    <a:pt x="736" y="1187"/>
                    <a:pt x="753" y="1103"/>
                    <a:pt x="787" y="1020"/>
                  </a:cubicBezTo>
                  <a:close/>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 name="Freeform 4"/>
            <p:cNvSpPr>
              <a:spLocks noChangeArrowheads="1"/>
            </p:cNvSpPr>
            <p:nvPr/>
          </p:nvSpPr>
          <p:spPr bwMode="auto">
            <a:xfrm>
              <a:off x="2074" y="2355"/>
              <a:ext cx="565" cy="690"/>
            </a:xfrm>
            <a:custGeom>
              <a:avLst/>
              <a:gdLst>
                <a:gd name="T0" fmla="*/ 686 w 2494"/>
                <a:gd name="T1" fmla="*/ 635 h 3045"/>
                <a:gd name="T2" fmla="*/ 686 w 2494"/>
                <a:gd name="T3" fmla="*/ 635 h 3045"/>
                <a:gd name="T4" fmla="*/ 903 w 2494"/>
                <a:gd name="T5" fmla="*/ 601 h 3045"/>
                <a:gd name="T6" fmla="*/ 1171 w 2494"/>
                <a:gd name="T7" fmla="*/ 584 h 3045"/>
                <a:gd name="T8" fmla="*/ 1472 w 2494"/>
                <a:gd name="T9" fmla="*/ 635 h 3045"/>
                <a:gd name="T10" fmla="*/ 1673 w 2494"/>
                <a:gd name="T11" fmla="*/ 785 h 3045"/>
                <a:gd name="T12" fmla="*/ 1774 w 2494"/>
                <a:gd name="T13" fmla="*/ 1070 h 3045"/>
                <a:gd name="T14" fmla="*/ 1807 w 2494"/>
                <a:gd name="T15" fmla="*/ 1471 h 3045"/>
                <a:gd name="T16" fmla="*/ 1807 w 2494"/>
                <a:gd name="T17" fmla="*/ 3044 h 3045"/>
                <a:gd name="T18" fmla="*/ 2493 w 2494"/>
                <a:gd name="T19" fmla="*/ 3044 h 3045"/>
                <a:gd name="T20" fmla="*/ 2493 w 2494"/>
                <a:gd name="T21" fmla="*/ 1371 h 3045"/>
                <a:gd name="T22" fmla="*/ 2443 w 2494"/>
                <a:gd name="T23" fmla="*/ 819 h 3045"/>
                <a:gd name="T24" fmla="*/ 2225 w 2494"/>
                <a:gd name="T25" fmla="*/ 383 h 3045"/>
                <a:gd name="T26" fmla="*/ 1840 w 2494"/>
                <a:gd name="T27" fmla="*/ 100 h 3045"/>
                <a:gd name="T28" fmla="*/ 1222 w 2494"/>
                <a:gd name="T29" fmla="*/ 0 h 3045"/>
                <a:gd name="T30" fmla="*/ 518 w 2494"/>
                <a:gd name="T31" fmla="*/ 50 h 3045"/>
                <a:gd name="T32" fmla="*/ 0 w 2494"/>
                <a:gd name="T33" fmla="*/ 150 h 3045"/>
                <a:gd name="T34" fmla="*/ 0 w 2494"/>
                <a:gd name="T35" fmla="*/ 3044 h 3045"/>
                <a:gd name="T36" fmla="*/ 686 w 2494"/>
                <a:gd name="T37" fmla="*/ 3044 h 3045"/>
                <a:gd name="T38" fmla="*/ 686 w 2494"/>
                <a:gd name="T39" fmla="*/ 635 h 30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94" h="3045">
                  <a:moveTo>
                    <a:pt x="686" y="635"/>
                  </a:moveTo>
                  <a:lnTo>
                    <a:pt x="686" y="635"/>
                  </a:lnTo>
                  <a:cubicBezTo>
                    <a:pt x="736" y="635"/>
                    <a:pt x="803" y="618"/>
                    <a:pt x="903" y="601"/>
                  </a:cubicBezTo>
                  <a:cubicBezTo>
                    <a:pt x="1004" y="601"/>
                    <a:pt x="1088" y="584"/>
                    <a:pt x="1171" y="584"/>
                  </a:cubicBezTo>
                  <a:cubicBezTo>
                    <a:pt x="1288" y="584"/>
                    <a:pt x="1389" y="601"/>
                    <a:pt x="1472" y="635"/>
                  </a:cubicBezTo>
                  <a:cubicBezTo>
                    <a:pt x="1556" y="668"/>
                    <a:pt x="1623" y="718"/>
                    <a:pt x="1673" y="785"/>
                  </a:cubicBezTo>
                  <a:cubicBezTo>
                    <a:pt x="1723" y="869"/>
                    <a:pt x="1757" y="953"/>
                    <a:pt x="1774" y="1070"/>
                  </a:cubicBezTo>
                  <a:cubicBezTo>
                    <a:pt x="1790" y="1187"/>
                    <a:pt x="1807" y="1320"/>
                    <a:pt x="1807" y="1471"/>
                  </a:cubicBezTo>
                  <a:cubicBezTo>
                    <a:pt x="1807" y="3044"/>
                    <a:pt x="1807" y="3044"/>
                    <a:pt x="1807" y="3044"/>
                  </a:cubicBezTo>
                  <a:cubicBezTo>
                    <a:pt x="2493" y="3044"/>
                    <a:pt x="2493" y="3044"/>
                    <a:pt x="2493" y="3044"/>
                  </a:cubicBezTo>
                  <a:cubicBezTo>
                    <a:pt x="2493" y="1371"/>
                    <a:pt x="2493" y="1371"/>
                    <a:pt x="2493" y="1371"/>
                  </a:cubicBezTo>
                  <a:cubicBezTo>
                    <a:pt x="2493" y="1170"/>
                    <a:pt x="2476" y="986"/>
                    <a:pt x="2443" y="819"/>
                  </a:cubicBezTo>
                  <a:cubicBezTo>
                    <a:pt x="2392" y="635"/>
                    <a:pt x="2326" y="501"/>
                    <a:pt x="2225" y="383"/>
                  </a:cubicBezTo>
                  <a:cubicBezTo>
                    <a:pt x="2125" y="250"/>
                    <a:pt x="2008" y="166"/>
                    <a:pt x="1840" y="100"/>
                  </a:cubicBezTo>
                  <a:cubicBezTo>
                    <a:pt x="1673" y="33"/>
                    <a:pt x="1472" y="0"/>
                    <a:pt x="1222" y="0"/>
                  </a:cubicBezTo>
                  <a:cubicBezTo>
                    <a:pt x="970" y="0"/>
                    <a:pt x="736" y="17"/>
                    <a:pt x="518" y="50"/>
                  </a:cubicBezTo>
                  <a:cubicBezTo>
                    <a:pt x="301" y="84"/>
                    <a:pt x="134" y="117"/>
                    <a:pt x="0" y="150"/>
                  </a:cubicBezTo>
                  <a:cubicBezTo>
                    <a:pt x="0" y="3044"/>
                    <a:pt x="0" y="3044"/>
                    <a:pt x="0" y="3044"/>
                  </a:cubicBezTo>
                  <a:cubicBezTo>
                    <a:pt x="686" y="3044"/>
                    <a:pt x="686" y="3044"/>
                    <a:pt x="686" y="3044"/>
                  </a:cubicBezTo>
                  <a:lnTo>
                    <a:pt x="686" y="635"/>
                  </a:ln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 name="Freeform 5"/>
            <p:cNvSpPr>
              <a:spLocks noChangeArrowheads="1"/>
            </p:cNvSpPr>
            <p:nvPr/>
          </p:nvSpPr>
          <p:spPr bwMode="auto">
            <a:xfrm>
              <a:off x="2799" y="2355"/>
              <a:ext cx="564" cy="690"/>
            </a:xfrm>
            <a:custGeom>
              <a:avLst/>
              <a:gdLst>
                <a:gd name="T0" fmla="*/ 2492 w 2493"/>
                <a:gd name="T1" fmla="*/ 3044 h 3045"/>
                <a:gd name="T2" fmla="*/ 2492 w 2493"/>
                <a:gd name="T3" fmla="*/ 3044 h 3045"/>
                <a:gd name="T4" fmla="*/ 2492 w 2493"/>
                <a:gd name="T5" fmla="*/ 1371 h 3045"/>
                <a:gd name="T6" fmla="*/ 2442 w 2493"/>
                <a:gd name="T7" fmla="*/ 819 h 3045"/>
                <a:gd name="T8" fmla="*/ 2224 w 2493"/>
                <a:gd name="T9" fmla="*/ 383 h 3045"/>
                <a:gd name="T10" fmla="*/ 1839 w 2493"/>
                <a:gd name="T11" fmla="*/ 100 h 3045"/>
                <a:gd name="T12" fmla="*/ 1221 w 2493"/>
                <a:gd name="T13" fmla="*/ 0 h 3045"/>
                <a:gd name="T14" fmla="*/ 518 w 2493"/>
                <a:gd name="T15" fmla="*/ 50 h 3045"/>
                <a:gd name="T16" fmla="*/ 0 w 2493"/>
                <a:gd name="T17" fmla="*/ 150 h 3045"/>
                <a:gd name="T18" fmla="*/ 0 w 2493"/>
                <a:gd name="T19" fmla="*/ 3044 h 3045"/>
                <a:gd name="T20" fmla="*/ 686 w 2493"/>
                <a:gd name="T21" fmla="*/ 3044 h 3045"/>
                <a:gd name="T22" fmla="*/ 686 w 2493"/>
                <a:gd name="T23" fmla="*/ 635 h 3045"/>
                <a:gd name="T24" fmla="*/ 903 w 2493"/>
                <a:gd name="T25" fmla="*/ 601 h 3045"/>
                <a:gd name="T26" fmla="*/ 1171 w 2493"/>
                <a:gd name="T27" fmla="*/ 584 h 3045"/>
                <a:gd name="T28" fmla="*/ 1472 w 2493"/>
                <a:gd name="T29" fmla="*/ 635 h 3045"/>
                <a:gd name="T30" fmla="*/ 1673 w 2493"/>
                <a:gd name="T31" fmla="*/ 785 h 3045"/>
                <a:gd name="T32" fmla="*/ 1773 w 2493"/>
                <a:gd name="T33" fmla="*/ 1070 h 3045"/>
                <a:gd name="T34" fmla="*/ 1806 w 2493"/>
                <a:gd name="T35" fmla="*/ 1471 h 3045"/>
                <a:gd name="T36" fmla="*/ 1806 w 2493"/>
                <a:gd name="T37" fmla="*/ 3044 h 3045"/>
                <a:gd name="T38" fmla="*/ 2492 w 2493"/>
                <a:gd name="T39" fmla="*/ 3044 h 30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93" h="3045">
                  <a:moveTo>
                    <a:pt x="2492" y="3044"/>
                  </a:moveTo>
                  <a:lnTo>
                    <a:pt x="2492" y="3044"/>
                  </a:lnTo>
                  <a:cubicBezTo>
                    <a:pt x="2492" y="1371"/>
                    <a:pt x="2492" y="1371"/>
                    <a:pt x="2492" y="1371"/>
                  </a:cubicBezTo>
                  <a:cubicBezTo>
                    <a:pt x="2492" y="1170"/>
                    <a:pt x="2475" y="986"/>
                    <a:pt x="2442" y="819"/>
                  </a:cubicBezTo>
                  <a:cubicBezTo>
                    <a:pt x="2391" y="635"/>
                    <a:pt x="2325" y="501"/>
                    <a:pt x="2224" y="383"/>
                  </a:cubicBezTo>
                  <a:cubicBezTo>
                    <a:pt x="2140" y="250"/>
                    <a:pt x="2007" y="166"/>
                    <a:pt x="1839" y="100"/>
                  </a:cubicBezTo>
                  <a:cubicBezTo>
                    <a:pt x="1673" y="33"/>
                    <a:pt x="1472" y="0"/>
                    <a:pt x="1221" y="0"/>
                  </a:cubicBezTo>
                  <a:cubicBezTo>
                    <a:pt x="970" y="0"/>
                    <a:pt x="736" y="17"/>
                    <a:pt x="518" y="50"/>
                  </a:cubicBezTo>
                  <a:cubicBezTo>
                    <a:pt x="301" y="84"/>
                    <a:pt x="134" y="117"/>
                    <a:pt x="0" y="150"/>
                  </a:cubicBezTo>
                  <a:cubicBezTo>
                    <a:pt x="0" y="3044"/>
                    <a:pt x="0" y="3044"/>
                    <a:pt x="0" y="3044"/>
                  </a:cubicBezTo>
                  <a:cubicBezTo>
                    <a:pt x="686" y="3044"/>
                    <a:pt x="686" y="3044"/>
                    <a:pt x="686" y="3044"/>
                  </a:cubicBezTo>
                  <a:cubicBezTo>
                    <a:pt x="686" y="635"/>
                    <a:pt x="686" y="635"/>
                    <a:pt x="686" y="635"/>
                  </a:cubicBezTo>
                  <a:cubicBezTo>
                    <a:pt x="736" y="635"/>
                    <a:pt x="803" y="618"/>
                    <a:pt x="903" y="601"/>
                  </a:cubicBezTo>
                  <a:cubicBezTo>
                    <a:pt x="1004" y="601"/>
                    <a:pt x="1087" y="584"/>
                    <a:pt x="1171" y="584"/>
                  </a:cubicBezTo>
                  <a:cubicBezTo>
                    <a:pt x="1288" y="584"/>
                    <a:pt x="1389" y="601"/>
                    <a:pt x="1472" y="635"/>
                  </a:cubicBezTo>
                  <a:cubicBezTo>
                    <a:pt x="1556" y="668"/>
                    <a:pt x="1623" y="718"/>
                    <a:pt x="1673" y="785"/>
                  </a:cubicBezTo>
                  <a:cubicBezTo>
                    <a:pt x="1723" y="869"/>
                    <a:pt x="1755" y="953"/>
                    <a:pt x="1773" y="1070"/>
                  </a:cubicBezTo>
                  <a:cubicBezTo>
                    <a:pt x="1789" y="1187"/>
                    <a:pt x="1806" y="1320"/>
                    <a:pt x="1806" y="1471"/>
                  </a:cubicBezTo>
                  <a:cubicBezTo>
                    <a:pt x="1806" y="3044"/>
                    <a:pt x="1806" y="3044"/>
                    <a:pt x="1806" y="3044"/>
                  </a:cubicBezTo>
                  <a:lnTo>
                    <a:pt x="2492" y="3044"/>
                  </a:ln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 name="Freeform 6"/>
            <p:cNvSpPr>
              <a:spLocks noChangeArrowheads="1"/>
            </p:cNvSpPr>
            <p:nvPr/>
          </p:nvSpPr>
          <p:spPr bwMode="auto">
            <a:xfrm>
              <a:off x="3523" y="2370"/>
              <a:ext cx="155" cy="674"/>
            </a:xfrm>
            <a:custGeom>
              <a:avLst/>
              <a:gdLst>
                <a:gd name="T0" fmla="*/ 0 w 687"/>
                <a:gd name="T1" fmla="*/ 2977 h 2978"/>
                <a:gd name="T2" fmla="*/ 686 w 687"/>
                <a:gd name="T3" fmla="*/ 2977 h 2978"/>
                <a:gd name="T4" fmla="*/ 686 w 687"/>
                <a:gd name="T5" fmla="*/ 0 h 2978"/>
                <a:gd name="T6" fmla="*/ 0 w 687"/>
                <a:gd name="T7" fmla="*/ 0 h 2978"/>
                <a:gd name="T8" fmla="*/ 0 w 687"/>
                <a:gd name="T9" fmla="*/ 2977 h 2978"/>
              </a:gdLst>
              <a:ahLst/>
              <a:cxnLst>
                <a:cxn ang="0">
                  <a:pos x="T0" y="T1"/>
                </a:cxn>
                <a:cxn ang="0">
                  <a:pos x="T2" y="T3"/>
                </a:cxn>
                <a:cxn ang="0">
                  <a:pos x="T4" y="T5"/>
                </a:cxn>
                <a:cxn ang="0">
                  <a:pos x="T6" y="T7"/>
                </a:cxn>
                <a:cxn ang="0">
                  <a:pos x="T8" y="T9"/>
                </a:cxn>
              </a:cxnLst>
              <a:rect l="0" t="0" r="r" b="b"/>
              <a:pathLst>
                <a:path w="687" h="2978">
                  <a:moveTo>
                    <a:pt x="0" y="2977"/>
                  </a:moveTo>
                  <a:lnTo>
                    <a:pt x="686" y="2977"/>
                  </a:lnTo>
                  <a:lnTo>
                    <a:pt x="686" y="0"/>
                  </a:lnTo>
                  <a:lnTo>
                    <a:pt x="0" y="0"/>
                  </a:lnTo>
                  <a:lnTo>
                    <a:pt x="0" y="2977"/>
                  </a:ln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 name="Freeform 7"/>
            <p:cNvSpPr>
              <a:spLocks noChangeArrowheads="1"/>
            </p:cNvSpPr>
            <p:nvPr/>
          </p:nvSpPr>
          <p:spPr bwMode="auto">
            <a:xfrm>
              <a:off x="3504" y="2074"/>
              <a:ext cx="193" cy="193"/>
            </a:xfrm>
            <a:custGeom>
              <a:avLst/>
              <a:gdLst>
                <a:gd name="T0" fmla="*/ 719 w 854"/>
                <a:gd name="T1" fmla="*/ 118 h 855"/>
                <a:gd name="T2" fmla="*/ 719 w 854"/>
                <a:gd name="T3" fmla="*/ 118 h 855"/>
                <a:gd name="T4" fmla="*/ 418 w 854"/>
                <a:gd name="T5" fmla="*/ 0 h 855"/>
                <a:gd name="T6" fmla="*/ 117 w 854"/>
                <a:gd name="T7" fmla="*/ 118 h 855"/>
                <a:gd name="T8" fmla="*/ 0 w 854"/>
                <a:gd name="T9" fmla="*/ 419 h 855"/>
                <a:gd name="T10" fmla="*/ 117 w 854"/>
                <a:gd name="T11" fmla="*/ 737 h 855"/>
                <a:gd name="T12" fmla="*/ 418 w 854"/>
                <a:gd name="T13" fmla="*/ 854 h 855"/>
                <a:gd name="T14" fmla="*/ 719 w 854"/>
                <a:gd name="T15" fmla="*/ 737 h 855"/>
                <a:gd name="T16" fmla="*/ 853 w 854"/>
                <a:gd name="T17" fmla="*/ 419 h 855"/>
                <a:gd name="T18" fmla="*/ 719 w 854"/>
                <a:gd name="T19" fmla="*/ 118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54" h="855">
                  <a:moveTo>
                    <a:pt x="719" y="118"/>
                  </a:moveTo>
                  <a:lnTo>
                    <a:pt x="719" y="118"/>
                  </a:lnTo>
                  <a:cubicBezTo>
                    <a:pt x="636" y="34"/>
                    <a:pt x="536" y="0"/>
                    <a:pt x="418" y="0"/>
                  </a:cubicBezTo>
                  <a:cubicBezTo>
                    <a:pt x="301" y="0"/>
                    <a:pt x="201" y="34"/>
                    <a:pt x="117" y="118"/>
                  </a:cubicBezTo>
                  <a:cubicBezTo>
                    <a:pt x="33" y="185"/>
                    <a:pt x="0" y="285"/>
                    <a:pt x="0" y="419"/>
                  </a:cubicBezTo>
                  <a:cubicBezTo>
                    <a:pt x="0" y="553"/>
                    <a:pt x="33" y="653"/>
                    <a:pt x="117" y="737"/>
                  </a:cubicBezTo>
                  <a:cubicBezTo>
                    <a:pt x="201" y="804"/>
                    <a:pt x="301" y="854"/>
                    <a:pt x="418" y="854"/>
                  </a:cubicBezTo>
                  <a:cubicBezTo>
                    <a:pt x="536" y="854"/>
                    <a:pt x="636" y="804"/>
                    <a:pt x="719" y="737"/>
                  </a:cubicBezTo>
                  <a:cubicBezTo>
                    <a:pt x="803" y="653"/>
                    <a:pt x="853" y="553"/>
                    <a:pt x="853" y="419"/>
                  </a:cubicBezTo>
                  <a:cubicBezTo>
                    <a:pt x="853" y="285"/>
                    <a:pt x="803" y="185"/>
                    <a:pt x="719" y="118"/>
                  </a:cubicBez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 name="Freeform 8"/>
            <p:cNvSpPr>
              <a:spLocks noChangeArrowheads="1"/>
            </p:cNvSpPr>
            <p:nvPr/>
          </p:nvSpPr>
          <p:spPr bwMode="auto">
            <a:xfrm>
              <a:off x="3846" y="2355"/>
              <a:ext cx="565" cy="690"/>
            </a:xfrm>
            <a:custGeom>
              <a:avLst/>
              <a:gdLst>
                <a:gd name="T0" fmla="*/ 0 w 2494"/>
                <a:gd name="T1" fmla="*/ 3044 h 3045"/>
                <a:gd name="T2" fmla="*/ 0 w 2494"/>
                <a:gd name="T3" fmla="*/ 3044 h 3045"/>
                <a:gd name="T4" fmla="*/ 686 w 2494"/>
                <a:gd name="T5" fmla="*/ 3044 h 3045"/>
                <a:gd name="T6" fmla="*/ 686 w 2494"/>
                <a:gd name="T7" fmla="*/ 635 h 3045"/>
                <a:gd name="T8" fmla="*/ 904 w 2494"/>
                <a:gd name="T9" fmla="*/ 601 h 3045"/>
                <a:gd name="T10" fmla="*/ 1171 w 2494"/>
                <a:gd name="T11" fmla="*/ 584 h 3045"/>
                <a:gd name="T12" fmla="*/ 1472 w 2494"/>
                <a:gd name="T13" fmla="*/ 635 h 3045"/>
                <a:gd name="T14" fmla="*/ 1673 w 2494"/>
                <a:gd name="T15" fmla="*/ 785 h 3045"/>
                <a:gd name="T16" fmla="*/ 1774 w 2494"/>
                <a:gd name="T17" fmla="*/ 1070 h 3045"/>
                <a:gd name="T18" fmla="*/ 1807 w 2494"/>
                <a:gd name="T19" fmla="*/ 1471 h 3045"/>
                <a:gd name="T20" fmla="*/ 1807 w 2494"/>
                <a:gd name="T21" fmla="*/ 3044 h 3045"/>
                <a:gd name="T22" fmla="*/ 2493 w 2494"/>
                <a:gd name="T23" fmla="*/ 3044 h 3045"/>
                <a:gd name="T24" fmla="*/ 2493 w 2494"/>
                <a:gd name="T25" fmla="*/ 1371 h 3045"/>
                <a:gd name="T26" fmla="*/ 2442 w 2494"/>
                <a:gd name="T27" fmla="*/ 819 h 3045"/>
                <a:gd name="T28" fmla="*/ 2225 w 2494"/>
                <a:gd name="T29" fmla="*/ 383 h 3045"/>
                <a:gd name="T30" fmla="*/ 1841 w 2494"/>
                <a:gd name="T31" fmla="*/ 100 h 3045"/>
                <a:gd name="T32" fmla="*/ 1221 w 2494"/>
                <a:gd name="T33" fmla="*/ 0 h 3045"/>
                <a:gd name="T34" fmla="*/ 519 w 2494"/>
                <a:gd name="T35" fmla="*/ 50 h 3045"/>
                <a:gd name="T36" fmla="*/ 0 w 2494"/>
                <a:gd name="T37" fmla="*/ 150 h 3045"/>
                <a:gd name="T38" fmla="*/ 0 w 2494"/>
                <a:gd name="T39" fmla="*/ 3044 h 30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94" h="3045">
                  <a:moveTo>
                    <a:pt x="0" y="3044"/>
                  </a:moveTo>
                  <a:lnTo>
                    <a:pt x="0" y="3044"/>
                  </a:lnTo>
                  <a:cubicBezTo>
                    <a:pt x="686" y="3044"/>
                    <a:pt x="686" y="3044"/>
                    <a:pt x="686" y="3044"/>
                  </a:cubicBezTo>
                  <a:cubicBezTo>
                    <a:pt x="686" y="635"/>
                    <a:pt x="686" y="635"/>
                    <a:pt x="686" y="635"/>
                  </a:cubicBezTo>
                  <a:cubicBezTo>
                    <a:pt x="736" y="635"/>
                    <a:pt x="803" y="618"/>
                    <a:pt x="904" y="601"/>
                  </a:cubicBezTo>
                  <a:cubicBezTo>
                    <a:pt x="1004" y="601"/>
                    <a:pt x="1087" y="584"/>
                    <a:pt x="1171" y="584"/>
                  </a:cubicBezTo>
                  <a:cubicBezTo>
                    <a:pt x="1288" y="584"/>
                    <a:pt x="1389" y="601"/>
                    <a:pt x="1472" y="635"/>
                  </a:cubicBezTo>
                  <a:cubicBezTo>
                    <a:pt x="1556" y="668"/>
                    <a:pt x="1623" y="718"/>
                    <a:pt x="1673" y="785"/>
                  </a:cubicBezTo>
                  <a:cubicBezTo>
                    <a:pt x="1723" y="869"/>
                    <a:pt x="1756" y="953"/>
                    <a:pt x="1774" y="1070"/>
                  </a:cubicBezTo>
                  <a:cubicBezTo>
                    <a:pt x="1790" y="1187"/>
                    <a:pt x="1807" y="1320"/>
                    <a:pt x="1807" y="1471"/>
                  </a:cubicBezTo>
                  <a:cubicBezTo>
                    <a:pt x="1807" y="3044"/>
                    <a:pt x="1807" y="3044"/>
                    <a:pt x="1807" y="3044"/>
                  </a:cubicBezTo>
                  <a:cubicBezTo>
                    <a:pt x="2493" y="3044"/>
                    <a:pt x="2493" y="3044"/>
                    <a:pt x="2493" y="3044"/>
                  </a:cubicBezTo>
                  <a:cubicBezTo>
                    <a:pt x="2493" y="1371"/>
                    <a:pt x="2493" y="1371"/>
                    <a:pt x="2493" y="1371"/>
                  </a:cubicBezTo>
                  <a:cubicBezTo>
                    <a:pt x="2493" y="1170"/>
                    <a:pt x="2476" y="986"/>
                    <a:pt x="2442" y="819"/>
                  </a:cubicBezTo>
                  <a:cubicBezTo>
                    <a:pt x="2393" y="635"/>
                    <a:pt x="2326" y="501"/>
                    <a:pt x="2225" y="383"/>
                  </a:cubicBezTo>
                  <a:cubicBezTo>
                    <a:pt x="2141" y="250"/>
                    <a:pt x="2008" y="166"/>
                    <a:pt x="1841" y="100"/>
                  </a:cubicBezTo>
                  <a:cubicBezTo>
                    <a:pt x="1673" y="33"/>
                    <a:pt x="1472" y="0"/>
                    <a:pt x="1221" y="0"/>
                  </a:cubicBezTo>
                  <a:cubicBezTo>
                    <a:pt x="970" y="0"/>
                    <a:pt x="736" y="17"/>
                    <a:pt x="519" y="50"/>
                  </a:cubicBezTo>
                  <a:cubicBezTo>
                    <a:pt x="301" y="84"/>
                    <a:pt x="134" y="117"/>
                    <a:pt x="0" y="150"/>
                  </a:cubicBezTo>
                  <a:lnTo>
                    <a:pt x="0" y="3044"/>
                  </a:ln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 name="Freeform 9"/>
            <p:cNvSpPr>
              <a:spLocks noChangeArrowheads="1"/>
            </p:cNvSpPr>
            <p:nvPr/>
          </p:nvSpPr>
          <p:spPr bwMode="auto">
            <a:xfrm>
              <a:off x="4532" y="2355"/>
              <a:ext cx="599" cy="932"/>
            </a:xfrm>
            <a:custGeom>
              <a:avLst/>
              <a:gdLst>
                <a:gd name="T0" fmla="*/ 2644 w 2645"/>
                <a:gd name="T1" fmla="*/ 2743 h 4116"/>
                <a:gd name="T2" fmla="*/ 2644 w 2645"/>
                <a:gd name="T3" fmla="*/ 2743 h 4116"/>
                <a:gd name="T4" fmla="*/ 2644 w 2645"/>
                <a:gd name="T5" fmla="*/ 150 h 4116"/>
                <a:gd name="T6" fmla="*/ 2125 w 2645"/>
                <a:gd name="T7" fmla="*/ 50 h 4116"/>
                <a:gd name="T8" fmla="*/ 1490 w 2645"/>
                <a:gd name="T9" fmla="*/ 0 h 4116"/>
                <a:gd name="T10" fmla="*/ 854 w 2645"/>
                <a:gd name="T11" fmla="*/ 100 h 4116"/>
                <a:gd name="T12" fmla="*/ 402 w 2645"/>
                <a:gd name="T13" fmla="*/ 401 h 4116"/>
                <a:gd name="T14" fmla="*/ 101 w 2645"/>
                <a:gd name="T15" fmla="*/ 869 h 4116"/>
                <a:gd name="T16" fmla="*/ 0 w 2645"/>
                <a:gd name="T17" fmla="*/ 1471 h 4116"/>
                <a:gd name="T18" fmla="*/ 101 w 2645"/>
                <a:gd name="T19" fmla="*/ 2090 h 4116"/>
                <a:gd name="T20" fmla="*/ 369 w 2645"/>
                <a:gd name="T21" fmla="*/ 2525 h 4116"/>
                <a:gd name="T22" fmla="*/ 770 w 2645"/>
                <a:gd name="T23" fmla="*/ 2793 h 4116"/>
                <a:gd name="T24" fmla="*/ 1289 w 2645"/>
                <a:gd name="T25" fmla="*/ 2894 h 4116"/>
                <a:gd name="T26" fmla="*/ 1673 w 2645"/>
                <a:gd name="T27" fmla="*/ 2843 h 4116"/>
                <a:gd name="T28" fmla="*/ 1941 w 2645"/>
                <a:gd name="T29" fmla="*/ 2743 h 4116"/>
                <a:gd name="T30" fmla="*/ 1941 w 2645"/>
                <a:gd name="T31" fmla="*/ 2860 h 4116"/>
                <a:gd name="T32" fmla="*/ 1774 w 2645"/>
                <a:gd name="T33" fmla="*/ 3362 h 4116"/>
                <a:gd name="T34" fmla="*/ 1172 w 2645"/>
                <a:gd name="T35" fmla="*/ 3529 h 4116"/>
                <a:gd name="T36" fmla="*/ 687 w 2645"/>
                <a:gd name="T37" fmla="*/ 3479 h 4116"/>
                <a:gd name="T38" fmla="*/ 285 w 2645"/>
                <a:gd name="T39" fmla="*/ 3362 h 4116"/>
                <a:gd name="T40" fmla="*/ 151 w 2645"/>
                <a:gd name="T41" fmla="*/ 3948 h 4116"/>
                <a:gd name="T42" fmla="*/ 636 w 2645"/>
                <a:gd name="T43" fmla="*/ 4082 h 4116"/>
                <a:gd name="T44" fmla="*/ 1155 w 2645"/>
                <a:gd name="T45" fmla="*/ 4115 h 4116"/>
                <a:gd name="T46" fmla="*/ 2276 w 2645"/>
                <a:gd name="T47" fmla="*/ 3797 h 4116"/>
                <a:gd name="T48" fmla="*/ 2644 w 2645"/>
                <a:gd name="T49" fmla="*/ 2743 h 4116"/>
                <a:gd name="T50" fmla="*/ 1941 w 2645"/>
                <a:gd name="T51" fmla="*/ 2174 h 4116"/>
                <a:gd name="T52" fmla="*/ 1941 w 2645"/>
                <a:gd name="T53" fmla="*/ 2174 h 4116"/>
                <a:gd name="T54" fmla="*/ 1707 w 2645"/>
                <a:gd name="T55" fmla="*/ 2275 h 4116"/>
                <a:gd name="T56" fmla="*/ 1389 w 2645"/>
                <a:gd name="T57" fmla="*/ 2324 h 4116"/>
                <a:gd name="T58" fmla="*/ 904 w 2645"/>
                <a:gd name="T59" fmla="*/ 2124 h 4116"/>
                <a:gd name="T60" fmla="*/ 703 w 2645"/>
                <a:gd name="T61" fmla="*/ 1471 h 4116"/>
                <a:gd name="T62" fmla="*/ 904 w 2645"/>
                <a:gd name="T63" fmla="*/ 819 h 4116"/>
                <a:gd name="T64" fmla="*/ 1490 w 2645"/>
                <a:gd name="T65" fmla="*/ 568 h 4116"/>
                <a:gd name="T66" fmla="*/ 1757 w 2645"/>
                <a:gd name="T67" fmla="*/ 584 h 4116"/>
                <a:gd name="T68" fmla="*/ 1941 w 2645"/>
                <a:gd name="T69" fmla="*/ 618 h 4116"/>
                <a:gd name="T70" fmla="*/ 1941 w 2645"/>
                <a:gd name="T71" fmla="*/ 2174 h 4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645" h="4116">
                  <a:moveTo>
                    <a:pt x="2644" y="2743"/>
                  </a:moveTo>
                  <a:lnTo>
                    <a:pt x="2644" y="2743"/>
                  </a:lnTo>
                  <a:cubicBezTo>
                    <a:pt x="2644" y="150"/>
                    <a:pt x="2644" y="150"/>
                    <a:pt x="2644" y="150"/>
                  </a:cubicBezTo>
                  <a:cubicBezTo>
                    <a:pt x="2494" y="117"/>
                    <a:pt x="2326" y="84"/>
                    <a:pt x="2125" y="50"/>
                  </a:cubicBezTo>
                  <a:cubicBezTo>
                    <a:pt x="1924" y="17"/>
                    <a:pt x="1707" y="0"/>
                    <a:pt x="1490" y="0"/>
                  </a:cubicBezTo>
                  <a:cubicBezTo>
                    <a:pt x="1255" y="0"/>
                    <a:pt x="1038" y="33"/>
                    <a:pt x="854" y="100"/>
                  </a:cubicBezTo>
                  <a:cubicBezTo>
                    <a:pt x="669" y="183"/>
                    <a:pt x="519" y="283"/>
                    <a:pt x="402" y="401"/>
                  </a:cubicBezTo>
                  <a:cubicBezTo>
                    <a:pt x="268" y="534"/>
                    <a:pt x="168" y="701"/>
                    <a:pt x="101" y="869"/>
                  </a:cubicBezTo>
                  <a:cubicBezTo>
                    <a:pt x="34" y="1053"/>
                    <a:pt x="0" y="1254"/>
                    <a:pt x="0" y="1471"/>
                  </a:cubicBezTo>
                  <a:cubicBezTo>
                    <a:pt x="0" y="1705"/>
                    <a:pt x="34" y="1906"/>
                    <a:pt x="101" y="2090"/>
                  </a:cubicBezTo>
                  <a:cubicBezTo>
                    <a:pt x="168" y="2275"/>
                    <a:pt x="251" y="2408"/>
                    <a:pt x="369" y="2525"/>
                  </a:cubicBezTo>
                  <a:cubicBezTo>
                    <a:pt x="469" y="2642"/>
                    <a:pt x="603" y="2743"/>
                    <a:pt x="770" y="2793"/>
                  </a:cubicBezTo>
                  <a:cubicBezTo>
                    <a:pt x="921" y="2860"/>
                    <a:pt x="1105" y="2894"/>
                    <a:pt x="1289" y="2894"/>
                  </a:cubicBezTo>
                  <a:cubicBezTo>
                    <a:pt x="1439" y="2894"/>
                    <a:pt x="1557" y="2877"/>
                    <a:pt x="1673" y="2843"/>
                  </a:cubicBezTo>
                  <a:cubicBezTo>
                    <a:pt x="1791" y="2810"/>
                    <a:pt x="1874" y="2776"/>
                    <a:pt x="1941" y="2743"/>
                  </a:cubicBezTo>
                  <a:cubicBezTo>
                    <a:pt x="1941" y="2860"/>
                    <a:pt x="1941" y="2860"/>
                    <a:pt x="1941" y="2860"/>
                  </a:cubicBezTo>
                  <a:cubicBezTo>
                    <a:pt x="1941" y="3078"/>
                    <a:pt x="1891" y="3245"/>
                    <a:pt x="1774" y="3362"/>
                  </a:cubicBezTo>
                  <a:cubicBezTo>
                    <a:pt x="1657" y="3479"/>
                    <a:pt x="1456" y="3529"/>
                    <a:pt x="1172" y="3529"/>
                  </a:cubicBezTo>
                  <a:cubicBezTo>
                    <a:pt x="1004" y="3529"/>
                    <a:pt x="837" y="3513"/>
                    <a:pt x="687" y="3479"/>
                  </a:cubicBezTo>
                  <a:cubicBezTo>
                    <a:pt x="536" y="3462"/>
                    <a:pt x="402" y="3412"/>
                    <a:pt x="285" y="3362"/>
                  </a:cubicBezTo>
                  <a:cubicBezTo>
                    <a:pt x="151" y="3948"/>
                    <a:pt x="151" y="3948"/>
                    <a:pt x="151" y="3948"/>
                  </a:cubicBezTo>
                  <a:cubicBezTo>
                    <a:pt x="302" y="3998"/>
                    <a:pt x="452" y="4048"/>
                    <a:pt x="636" y="4082"/>
                  </a:cubicBezTo>
                  <a:cubicBezTo>
                    <a:pt x="803" y="4098"/>
                    <a:pt x="987" y="4115"/>
                    <a:pt x="1155" y="4115"/>
                  </a:cubicBezTo>
                  <a:cubicBezTo>
                    <a:pt x="1657" y="4115"/>
                    <a:pt x="2025" y="4014"/>
                    <a:pt x="2276" y="3797"/>
                  </a:cubicBezTo>
                  <a:cubicBezTo>
                    <a:pt x="2510" y="3563"/>
                    <a:pt x="2644" y="3212"/>
                    <a:pt x="2644" y="2743"/>
                  </a:cubicBezTo>
                  <a:close/>
                  <a:moveTo>
                    <a:pt x="1941" y="2174"/>
                  </a:moveTo>
                  <a:lnTo>
                    <a:pt x="1941" y="2174"/>
                  </a:lnTo>
                  <a:cubicBezTo>
                    <a:pt x="1891" y="2208"/>
                    <a:pt x="1807" y="2241"/>
                    <a:pt x="1707" y="2275"/>
                  </a:cubicBezTo>
                  <a:cubicBezTo>
                    <a:pt x="1606" y="2308"/>
                    <a:pt x="1506" y="2324"/>
                    <a:pt x="1389" y="2324"/>
                  </a:cubicBezTo>
                  <a:cubicBezTo>
                    <a:pt x="1188" y="2324"/>
                    <a:pt x="1038" y="2257"/>
                    <a:pt x="904" y="2124"/>
                  </a:cubicBezTo>
                  <a:cubicBezTo>
                    <a:pt x="770" y="1990"/>
                    <a:pt x="703" y="1772"/>
                    <a:pt x="703" y="1471"/>
                  </a:cubicBezTo>
                  <a:cubicBezTo>
                    <a:pt x="703" y="1204"/>
                    <a:pt x="770" y="986"/>
                    <a:pt x="904" y="819"/>
                  </a:cubicBezTo>
                  <a:cubicBezTo>
                    <a:pt x="1038" y="651"/>
                    <a:pt x="1239" y="568"/>
                    <a:pt x="1490" y="568"/>
                  </a:cubicBezTo>
                  <a:cubicBezTo>
                    <a:pt x="1606" y="568"/>
                    <a:pt x="1691" y="584"/>
                    <a:pt x="1757" y="584"/>
                  </a:cubicBezTo>
                  <a:cubicBezTo>
                    <a:pt x="1841" y="601"/>
                    <a:pt x="1891" y="601"/>
                    <a:pt x="1941" y="618"/>
                  </a:cubicBezTo>
                  <a:lnTo>
                    <a:pt x="1941" y="2174"/>
                  </a:lnTo>
                  <a:close/>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 name="Freeform 10"/>
            <p:cNvSpPr>
              <a:spLocks noChangeArrowheads="1"/>
            </p:cNvSpPr>
            <p:nvPr/>
          </p:nvSpPr>
          <p:spPr bwMode="auto">
            <a:xfrm>
              <a:off x="5250" y="2351"/>
              <a:ext cx="496" cy="712"/>
            </a:xfrm>
            <a:custGeom>
              <a:avLst/>
              <a:gdLst>
                <a:gd name="T0" fmla="*/ 2142 w 2192"/>
                <a:gd name="T1" fmla="*/ 1923 h 3146"/>
                <a:gd name="T2" fmla="*/ 2142 w 2192"/>
                <a:gd name="T3" fmla="*/ 1923 h 3146"/>
                <a:gd name="T4" fmla="*/ 1991 w 2192"/>
                <a:gd name="T5" fmla="*/ 1672 h 3146"/>
                <a:gd name="T6" fmla="*/ 1706 w 2192"/>
                <a:gd name="T7" fmla="*/ 1471 h 3146"/>
                <a:gd name="T8" fmla="*/ 1288 w 2192"/>
                <a:gd name="T9" fmla="*/ 1288 h 3146"/>
                <a:gd name="T10" fmla="*/ 1037 w 2192"/>
                <a:gd name="T11" fmla="*/ 1187 h 3146"/>
                <a:gd name="T12" fmla="*/ 870 w 2192"/>
                <a:gd name="T13" fmla="*/ 1103 h 3146"/>
                <a:gd name="T14" fmla="*/ 786 w 2192"/>
                <a:gd name="T15" fmla="*/ 986 h 3146"/>
                <a:gd name="T16" fmla="*/ 753 w 2192"/>
                <a:gd name="T17" fmla="*/ 852 h 3146"/>
                <a:gd name="T18" fmla="*/ 887 w 2192"/>
                <a:gd name="T19" fmla="*/ 635 h 3146"/>
                <a:gd name="T20" fmla="*/ 1221 w 2192"/>
                <a:gd name="T21" fmla="*/ 568 h 3146"/>
                <a:gd name="T22" fmla="*/ 1639 w 2192"/>
                <a:gd name="T23" fmla="*/ 618 h 3146"/>
                <a:gd name="T24" fmla="*/ 1924 w 2192"/>
                <a:gd name="T25" fmla="*/ 702 h 3146"/>
                <a:gd name="T26" fmla="*/ 2058 w 2192"/>
                <a:gd name="T27" fmla="*/ 151 h 3146"/>
                <a:gd name="T28" fmla="*/ 1690 w 2192"/>
                <a:gd name="T29" fmla="*/ 50 h 3146"/>
                <a:gd name="T30" fmla="*/ 1188 w 2192"/>
                <a:gd name="T31" fmla="*/ 0 h 3146"/>
                <a:gd name="T32" fmla="*/ 368 w 2192"/>
                <a:gd name="T33" fmla="*/ 233 h 3146"/>
                <a:gd name="T34" fmla="*/ 67 w 2192"/>
                <a:gd name="T35" fmla="*/ 886 h 3146"/>
                <a:gd name="T36" fmla="*/ 134 w 2192"/>
                <a:gd name="T37" fmla="*/ 1237 h 3146"/>
                <a:gd name="T38" fmla="*/ 317 w 2192"/>
                <a:gd name="T39" fmla="*/ 1488 h 3146"/>
                <a:gd name="T40" fmla="*/ 585 w 2192"/>
                <a:gd name="T41" fmla="*/ 1672 h 3146"/>
                <a:gd name="T42" fmla="*/ 937 w 2192"/>
                <a:gd name="T43" fmla="*/ 1823 h 3146"/>
                <a:gd name="T44" fmla="*/ 1372 w 2192"/>
                <a:gd name="T45" fmla="*/ 2024 h 3146"/>
                <a:gd name="T46" fmla="*/ 1506 w 2192"/>
                <a:gd name="T47" fmla="*/ 2274 h 3146"/>
                <a:gd name="T48" fmla="*/ 1388 w 2192"/>
                <a:gd name="T49" fmla="*/ 2509 h 3146"/>
                <a:gd name="T50" fmla="*/ 987 w 2192"/>
                <a:gd name="T51" fmla="*/ 2559 h 3146"/>
                <a:gd name="T52" fmla="*/ 485 w 2192"/>
                <a:gd name="T53" fmla="*/ 2509 h 3146"/>
                <a:gd name="T54" fmla="*/ 117 w 2192"/>
                <a:gd name="T55" fmla="*/ 2392 h 3146"/>
                <a:gd name="T56" fmla="*/ 0 w 2192"/>
                <a:gd name="T57" fmla="*/ 2961 h 3146"/>
                <a:gd name="T58" fmla="*/ 335 w 2192"/>
                <a:gd name="T59" fmla="*/ 3078 h 3146"/>
                <a:gd name="T60" fmla="*/ 970 w 2192"/>
                <a:gd name="T61" fmla="*/ 3145 h 3146"/>
                <a:gd name="T62" fmla="*/ 1874 w 2192"/>
                <a:gd name="T63" fmla="*/ 2911 h 3146"/>
                <a:gd name="T64" fmla="*/ 2191 w 2192"/>
                <a:gd name="T65" fmla="*/ 2274 h 3146"/>
                <a:gd name="T66" fmla="*/ 2142 w 2192"/>
                <a:gd name="T67" fmla="*/ 1923 h 3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92" h="3146">
                  <a:moveTo>
                    <a:pt x="2142" y="1923"/>
                  </a:moveTo>
                  <a:lnTo>
                    <a:pt x="2142" y="1923"/>
                  </a:lnTo>
                  <a:cubicBezTo>
                    <a:pt x="2108" y="1840"/>
                    <a:pt x="2058" y="1739"/>
                    <a:pt x="1991" y="1672"/>
                  </a:cubicBezTo>
                  <a:cubicBezTo>
                    <a:pt x="1907" y="1605"/>
                    <a:pt x="1807" y="1538"/>
                    <a:pt x="1706" y="1471"/>
                  </a:cubicBezTo>
                  <a:cubicBezTo>
                    <a:pt x="1589" y="1422"/>
                    <a:pt x="1455" y="1355"/>
                    <a:pt x="1288" y="1288"/>
                  </a:cubicBezTo>
                  <a:cubicBezTo>
                    <a:pt x="1188" y="1254"/>
                    <a:pt x="1104" y="1221"/>
                    <a:pt x="1037" y="1187"/>
                  </a:cubicBezTo>
                  <a:cubicBezTo>
                    <a:pt x="970" y="1154"/>
                    <a:pt x="903" y="1120"/>
                    <a:pt x="870" y="1103"/>
                  </a:cubicBezTo>
                  <a:cubicBezTo>
                    <a:pt x="820" y="1070"/>
                    <a:pt x="803" y="1037"/>
                    <a:pt x="786" y="986"/>
                  </a:cubicBezTo>
                  <a:cubicBezTo>
                    <a:pt x="753" y="953"/>
                    <a:pt x="753" y="903"/>
                    <a:pt x="753" y="852"/>
                  </a:cubicBezTo>
                  <a:cubicBezTo>
                    <a:pt x="753" y="752"/>
                    <a:pt x="803" y="685"/>
                    <a:pt x="887" y="635"/>
                  </a:cubicBezTo>
                  <a:cubicBezTo>
                    <a:pt x="970" y="585"/>
                    <a:pt x="1087" y="568"/>
                    <a:pt x="1221" y="568"/>
                  </a:cubicBezTo>
                  <a:cubicBezTo>
                    <a:pt x="1388" y="568"/>
                    <a:pt x="1522" y="585"/>
                    <a:pt x="1639" y="618"/>
                  </a:cubicBezTo>
                  <a:cubicBezTo>
                    <a:pt x="1757" y="635"/>
                    <a:pt x="1857" y="668"/>
                    <a:pt x="1924" y="702"/>
                  </a:cubicBezTo>
                  <a:cubicBezTo>
                    <a:pt x="2058" y="151"/>
                    <a:pt x="2058" y="151"/>
                    <a:pt x="2058" y="151"/>
                  </a:cubicBezTo>
                  <a:cubicBezTo>
                    <a:pt x="1974" y="117"/>
                    <a:pt x="1857" y="84"/>
                    <a:pt x="1690" y="50"/>
                  </a:cubicBezTo>
                  <a:cubicBezTo>
                    <a:pt x="1539" y="17"/>
                    <a:pt x="1372" y="0"/>
                    <a:pt x="1188" y="0"/>
                  </a:cubicBezTo>
                  <a:cubicBezTo>
                    <a:pt x="853" y="0"/>
                    <a:pt x="569" y="84"/>
                    <a:pt x="368" y="233"/>
                  </a:cubicBezTo>
                  <a:cubicBezTo>
                    <a:pt x="167" y="400"/>
                    <a:pt x="67" y="618"/>
                    <a:pt x="67" y="886"/>
                  </a:cubicBezTo>
                  <a:cubicBezTo>
                    <a:pt x="67" y="1037"/>
                    <a:pt x="83" y="1154"/>
                    <a:pt x="134" y="1237"/>
                  </a:cubicBezTo>
                  <a:cubicBezTo>
                    <a:pt x="184" y="1337"/>
                    <a:pt x="234" y="1422"/>
                    <a:pt x="317" y="1488"/>
                  </a:cubicBezTo>
                  <a:cubicBezTo>
                    <a:pt x="384" y="1555"/>
                    <a:pt x="485" y="1622"/>
                    <a:pt x="585" y="1672"/>
                  </a:cubicBezTo>
                  <a:cubicBezTo>
                    <a:pt x="686" y="1722"/>
                    <a:pt x="803" y="1773"/>
                    <a:pt x="937" y="1823"/>
                  </a:cubicBezTo>
                  <a:cubicBezTo>
                    <a:pt x="1138" y="1890"/>
                    <a:pt x="1288" y="1957"/>
                    <a:pt x="1372" y="2024"/>
                  </a:cubicBezTo>
                  <a:cubicBezTo>
                    <a:pt x="1455" y="2091"/>
                    <a:pt x="1506" y="2174"/>
                    <a:pt x="1506" y="2274"/>
                  </a:cubicBezTo>
                  <a:cubicBezTo>
                    <a:pt x="1506" y="2375"/>
                    <a:pt x="1472" y="2459"/>
                    <a:pt x="1388" y="2509"/>
                  </a:cubicBezTo>
                  <a:cubicBezTo>
                    <a:pt x="1305" y="2542"/>
                    <a:pt x="1171" y="2559"/>
                    <a:pt x="987" y="2559"/>
                  </a:cubicBezTo>
                  <a:cubicBezTo>
                    <a:pt x="803" y="2559"/>
                    <a:pt x="635" y="2542"/>
                    <a:pt x="485" y="2509"/>
                  </a:cubicBezTo>
                  <a:cubicBezTo>
                    <a:pt x="351" y="2475"/>
                    <a:pt x="234" y="2425"/>
                    <a:pt x="117" y="2392"/>
                  </a:cubicBezTo>
                  <a:cubicBezTo>
                    <a:pt x="0" y="2961"/>
                    <a:pt x="0" y="2961"/>
                    <a:pt x="0" y="2961"/>
                  </a:cubicBezTo>
                  <a:cubicBezTo>
                    <a:pt x="67" y="2994"/>
                    <a:pt x="184" y="3028"/>
                    <a:pt x="335" y="3078"/>
                  </a:cubicBezTo>
                  <a:cubicBezTo>
                    <a:pt x="502" y="3111"/>
                    <a:pt x="719" y="3145"/>
                    <a:pt x="970" y="3145"/>
                  </a:cubicBezTo>
                  <a:cubicBezTo>
                    <a:pt x="1372" y="3145"/>
                    <a:pt x="1673" y="3061"/>
                    <a:pt x="1874" y="2911"/>
                  </a:cubicBezTo>
                  <a:cubicBezTo>
                    <a:pt x="2091" y="2777"/>
                    <a:pt x="2191" y="2559"/>
                    <a:pt x="2191" y="2274"/>
                  </a:cubicBezTo>
                  <a:cubicBezTo>
                    <a:pt x="2191" y="2141"/>
                    <a:pt x="2175" y="2024"/>
                    <a:pt x="2142" y="1923"/>
                  </a:cubicBez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 name="Freeform 11"/>
            <p:cNvSpPr>
              <a:spLocks noChangeArrowheads="1"/>
            </p:cNvSpPr>
            <p:nvPr/>
          </p:nvSpPr>
          <p:spPr bwMode="auto">
            <a:xfrm>
              <a:off x="1080" y="3189"/>
              <a:ext cx="621" cy="936"/>
            </a:xfrm>
            <a:custGeom>
              <a:avLst/>
              <a:gdLst>
                <a:gd name="T0" fmla="*/ 2443 w 2745"/>
                <a:gd name="T1" fmla="*/ 2192 h 4134"/>
                <a:gd name="T2" fmla="*/ 2443 w 2745"/>
                <a:gd name="T3" fmla="*/ 2192 h 4134"/>
                <a:gd name="T4" fmla="*/ 2075 w 2745"/>
                <a:gd name="T5" fmla="*/ 1941 h 4134"/>
                <a:gd name="T6" fmla="*/ 1573 w 2745"/>
                <a:gd name="T7" fmla="*/ 1723 h 4134"/>
                <a:gd name="T8" fmla="*/ 1272 w 2745"/>
                <a:gd name="T9" fmla="*/ 1606 h 4134"/>
                <a:gd name="T10" fmla="*/ 1037 w 2745"/>
                <a:gd name="T11" fmla="*/ 1473 h 4134"/>
                <a:gd name="T12" fmla="*/ 887 w 2745"/>
                <a:gd name="T13" fmla="*/ 1305 h 4134"/>
                <a:gd name="T14" fmla="*/ 836 w 2745"/>
                <a:gd name="T15" fmla="*/ 1071 h 4134"/>
                <a:gd name="T16" fmla="*/ 987 w 2745"/>
                <a:gd name="T17" fmla="*/ 736 h 4134"/>
                <a:gd name="T18" fmla="*/ 1456 w 2745"/>
                <a:gd name="T19" fmla="*/ 619 h 4134"/>
                <a:gd name="T20" fmla="*/ 1924 w 2745"/>
                <a:gd name="T21" fmla="*/ 686 h 4134"/>
                <a:gd name="T22" fmla="*/ 2343 w 2745"/>
                <a:gd name="T23" fmla="*/ 836 h 4134"/>
                <a:gd name="T24" fmla="*/ 2577 w 2745"/>
                <a:gd name="T25" fmla="*/ 268 h 4134"/>
                <a:gd name="T26" fmla="*/ 2125 w 2745"/>
                <a:gd name="T27" fmla="*/ 84 h 4134"/>
                <a:gd name="T28" fmla="*/ 1456 w 2745"/>
                <a:gd name="T29" fmla="*/ 0 h 4134"/>
                <a:gd name="T30" fmla="*/ 452 w 2745"/>
                <a:gd name="T31" fmla="*/ 301 h 4134"/>
                <a:gd name="T32" fmla="*/ 84 w 2745"/>
                <a:gd name="T33" fmla="*/ 1138 h 4134"/>
                <a:gd name="T34" fmla="*/ 167 w 2745"/>
                <a:gd name="T35" fmla="*/ 1589 h 4134"/>
                <a:gd name="T36" fmla="*/ 402 w 2745"/>
                <a:gd name="T37" fmla="*/ 1907 h 4134"/>
                <a:gd name="T38" fmla="*/ 736 w 2745"/>
                <a:gd name="T39" fmla="*/ 2125 h 4134"/>
                <a:gd name="T40" fmla="*/ 1138 w 2745"/>
                <a:gd name="T41" fmla="*/ 2276 h 4134"/>
                <a:gd name="T42" fmla="*/ 1506 w 2745"/>
                <a:gd name="T43" fmla="*/ 2426 h 4134"/>
                <a:gd name="T44" fmla="*/ 1773 w 2745"/>
                <a:gd name="T45" fmla="*/ 2577 h 4134"/>
                <a:gd name="T46" fmla="*/ 1941 w 2745"/>
                <a:gd name="T47" fmla="*/ 2761 h 4134"/>
                <a:gd name="T48" fmla="*/ 2008 w 2745"/>
                <a:gd name="T49" fmla="*/ 3011 h 4134"/>
                <a:gd name="T50" fmla="*/ 1824 w 2745"/>
                <a:gd name="T51" fmla="*/ 3380 h 4134"/>
                <a:gd name="T52" fmla="*/ 1255 w 2745"/>
                <a:gd name="T53" fmla="*/ 3514 h 4134"/>
                <a:gd name="T54" fmla="*/ 619 w 2745"/>
                <a:gd name="T55" fmla="*/ 3430 h 4134"/>
                <a:gd name="T56" fmla="*/ 201 w 2745"/>
                <a:gd name="T57" fmla="*/ 3246 h 4134"/>
                <a:gd name="T58" fmla="*/ 0 w 2745"/>
                <a:gd name="T59" fmla="*/ 3848 h 4134"/>
                <a:gd name="T60" fmla="*/ 184 w 2745"/>
                <a:gd name="T61" fmla="*/ 3932 h 4134"/>
                <a:gd name="T62" fmla="*/ 452 w 2745"/>
                <a:gd name="T63" fmla="*/ 4033 h 4134"/>
                <a:gd name="T64" fmla="*/ 803 w 2745"/>
                <a:gd name="T65" fmla="*/ 4099 h 4134"/>
                <a:gd name="T66" fmla="*/ 1255 w 2745"/>
                <a:gd name="T67" fmla="*/ 4133 h 4134"/>
                <a:gd name="T68" fmla="*/ 2376 w 2745"/>
                <a:gd name="T69" fmla="*/ 3832 h 4134"/>
                <a:gd name="T70" fmla="*/ 2744 w 2745"/>
                <a:gd name="T71" fmla="*/ 3011 h 4134"/>
                <a:gd name="T72" fmla="*/ 2677 w 2745"/>
                <a:gd name="T73" fmla="*/ 2526 h 4134"/>
                <a:gd name="T74" fmla="*/ 2443 w 2745"/>
                <a:gd name="T75" fmla="*/ 2192 h 4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745" h="4134">
                  <a:moveTo>
                    <a:pt x="2443" y="2192"/>
                  </a:moveTo>
                  <a:lnTo>
                    <a:pt x="2443" y="2192"/>
                  </a:lnTo>
                  <a:cubicBezTo>
                    <a:pt x="2343" y="2092"/>
                    <a:pt x="2209" y="2008"/>
                    <a:pt x="2075" y="1941"/>
                  </a:cubicBezTo>
                  <a:cubicBezTo>
                    <a:pt x="1924" y="1874"/>
                    <a:pt x="1757" y="1790"/>
                    <a:pt x="1573" y="1723"/>
                  </a:cubicBezTo>
                  <a:cubicBezTo>
                    <a:pt x="1456" y="1690"/>
                    <a:pt x="1355" y="1656"/>
                    <a:pt x="1272" y="1606"/>
                  </a:cubicBezTo>
                  <a:cubicBezTo>
                    <a:pt x="1188" y="1573"/>
                    <a:pt x="1104" y="1522"/>
                    <a:pt x="1037" y="1473"/>
                  </a:cubicBezTo>
                  <a:cubicBezTo>
                    <a:pt x="970" y="1422"/>
                    <a:pt x="920" y="1372"/>
                    <a:pt x="887" y="1305"/>
                  </a:cubicBezTo>
                  <a:cubicBezTo>
                    <a:pt x="854" y="1238"/>
                    <a:pt x="836" y="1171"/>
                    <a:pt x="836" y="1071"/>
                  </a:cubicBezTo>
                  <a:cubicBezTo>
                    <a:pt x="836" y="937"/>
                    <a:pt x="887" y="820"/>
                    <a:pt x="987" y="736"/>
                  </a:cubicBezTo>
                  <a:cubicBezTo>
                    <a:pt x="1104" y="652"/>
                    <a:pt x="1255" y="619"/>
                    <a:pt x="1456" y="619"/>
                  </a:cubicBezTo>
                  <a:cubicBezTo>
                    <a:pt x="1606" y="619"/>
                    <a:pt x="1773" y="636"/>
                    <a:pt x="1924" y="686"/>
                  </a:cubicBezTo>
                  <a:cubicBezTo>
                    <a:pt x="2075" y="719"/>
                    <a:pt x="2225" y="770"/>
                    <a:pt x="2343" y="836"/>
                  </a:cubicBezTo>
                  <a:cubicBezTo>
                    <a:pt x="2577" y="268"/>
                    <a:pt x="2577" y="268"/>
                    <a:pt x="2577" y="268"/>
                  </a:cubicBezTo>
                  <a:cubicBezTo>
                    <a:pt x="2460" y="201"/>
                    <a:pt x="2309" y="134"/>
                    <a:pt x="2125" y="84"/>
                  </a:cubicBezTo>
                  <a:cubicBezTo>
                    <a:pt x="1924" y="33"/>
                    <a:pt x="1706" y="0"/>
                    <a:pt x="1456" y="0"/>
                  </a:cubicBezTo>
                  <a:cubicBezTo>
                    <a:pt x="1037" y="0"/>
                    <a:pt x="703" y="100"/>
                    <a:pt x="452" y="301"/>
                  </a:cubicBezTo>
                  <a:cubicBezTo>
                    <a:pt x="201" y="502"/>
                    <a:pt x="84" y="786"/>
                    <a:pt x="84" y="1138"/>
                  </a:cubicBezTo>
                  <a:cubicBezTo>
                    <a:pt x="84" y="1322"/>
                    <a:pt x="100" y="1455"/>
                    <a:pt x="167" y="1589"/>
                  </a:cubicBezTo>
                  <a:cubicBezTo>
                    <a:pt x="217" y="1707"/>
                    <a:pt x="301" y="1807"/>
                    <a:pt x="402" y="1907"/>
                  </a:cubicBezTo>
                  <a:cubicBezTo>
                    <a:pt x="502" y="1991"/>
                    <a:pt x="602" y="2058"/>
                    <a:pt x="736" y="2125"/>
                  </a:cubicBezTo>
                  <a:cubicBezTo>
                    <a:pt x="870" y="2175"/>
                    <a:pt x="1004" y="2225"/>
                    <a:pt x="1138" y="2276"/>
                  </a:cubicBezTo>
                  <a:cubicBezTo>
                    <a:pt x="1272" y="2326"/>
                    <a:pt x="1389" y="2376"/>
                    <a:pt x="1506" y="2426"/>
                  </a:cubicBezTo>
                  <a:cubicBezTo>
                    <a:pt x="1606" y="2477"/>
                    <a:pt x="1690" y="2526"/>
                    <a:pt x="1773" y="2577"/>
                  </a:cubicBezTo>
                  <a:cubicBezTo>
                    <a:pt x="1840" y="2627"/>
                    <a:pt x="1907" y="2694"/>
                    <a:pt x="1941" y="2761"/>
                  </a:cubicBezTo>
                  <a:cubicBezTo>
                    <a:pt x="1974" y="2828"/>
                    <a:pt x="2008" y="2911"/>
                    <a:pt x="2008" y="3011"/>
                  </a:cubicBezTo>
                  <a:cubicBezTo>
                    <a:pt x="2008" y="3162"/>
                    <a:pt x="1941" y="3296"/>
                    <a:pt x="1824" y="3380"/>
                  </a:cubicBezTo>
                  <a:cubicBezTo>
                    <a:pt x="1706" y="3463"/>
                    <a:pt x="1523" y="3514"/>
                    <a:pt x="1255" y="3514"/>
                  </a:cubicBezTo>
                  <a:cubicBezTo>
                    <a:pt x="1004" y="3514"/>
                    <a:pt x="803" y="3480"/>
                    <a:pt x="619" y="3430"/>
                  </a:cubicBezTo>
                  <a:cubicBezTo>
                    <a:pt x="452" y="3363"/>
                    <a:pt x="318" y="3313"/>
                    <a:pt x="201" y="3246"/>
                  </a:cubicBezTo>
                  <a:cubicBezTo>
                    <a:pt x="0" y="3848"/>
                    <a:pt x="0" y="3848"/>
                    <a:pt x="0" y="3848"/>
                  </a:cubicBezTo>
                  <a:cubicBezTo>
                    <a:pt x="50" y="3865"/>
                    <a:pt x="100" y="3899"/>
                    <a:pt x="184" y="3932"/>
                  </a:cubicBezTo>
                  <a:cubicBezTo>
                    <a:pt x="251" y="3966"/>
                    <a:pt x="351" y="3999"/>
                    <a:pt x="452" y="4033"/>
                  </a:cubicBezTo>
                  <a:cubicBezTo>
                    <a:pt x="552" y="4049"/>
                    <a:pt x="669" y="4083"/>
                    <a:pt x="803" y="4099"/>
                  </a:cubicBezTo>
                  <a:cubicBezTo>
                    <a:pt x="954" y="4116"/>
                    <a:pt x="1088" y="4133"/>
                    <a:pt x="1255" y="4133"/>
                  </a:cubicBezTo>
                  <a:cubicBezTo>
                    <a:pt x="1740" y="4133"/>
                    <a:pt x="2108" y="4033"/>
                    <a:pt x="2376" y="3832"/>
                  </a:cubicBezTo>
                  <a:cubicBezTo>
                    <a:pt x="2627" y="3648"/>
                    <a:pt x="2744" y="3363"/>
                    <a:pt x="2744" y="3011"/>
                  </a:cubicBezTo>
                  <a:cubicBezTo>
                    <a:pt x="2744" y="2828"/>
                    <a:pt x="2728" y="2660"/>
                    <a:pt x="2677" y="2526"/>
                  </a:cubicBezTo>
                  <a:cubicBezTo>
                    <a:pt x="2610" y="2392"/>
                    <a:pt x="2543" y="2292"/>
                    <a:pt x="2443" y="2192"/>
                  </a:cubicBez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 name="Freeform 12"/>
            <p:cNvSpPr>
              <a:spLocks noChangeArrowheads="1"/>
            </p:cNvSpPr>
            <p:nvPr/>
          </p:nvSpPr>
          <p:spPr bwMode="auto">
            <a:xfrm>
              <a:off x="1812" y="3224"/>
              <a:ext cx="424" cy="898"/>
            </a:xfrm>
            <a:custGeom>
              <a:avLst/>
              <a:gdLst>
                <a:gd name="T0" fmla="*/ 569 w 1875"/>
                <a:gd name="T1" fmla="*/ 3882 h 3966"/>
                <a:gd name="T2" fmla="*/ 569 w 1875"/>
                <a:gd name="T3" fmla="*/ 3882 h 3966"/>
                <a:gd name="T4" fmla="*/ 1105 w 1875"/>
                <a:gd name="T5" fmla="*/ 3965 h 3966"/>
                <a:gd name="T6" fmla="*/ 1556 w 1875"/>
                <a:gd name="T7" fmla="*/ 3915 h 3966"/>
                <a:gd name="T8" fmla="*/ 1874 w 1875"/>
                <a:gd name="T9" fmla="*/ 3798 h 3966"/>
                <a:gd name="T10" fmla="*/ 1757 w 1875"/>
                <a:gd name="T11" fmla="*/ 3263 h 3966"/>
                <a:gd name="T12" fmla="*/ 1523 w 1875"/>
                <a:gd name="T13" fmla="*/ 3329 h 3966"/>
                <a:gd name="T14" fmla="*/ 1188 w 1875"/>
                <a:gd name="T15" fmla="*/ 3363 h 3966"/>
                <a:gd name="T16" fmla="*/ 803 w 1875"/>
                <a:gd name="T17" fmla="*/ 3212 h 3966"/>
                <a:gd name="T18" fmla="*/ 686 w 1875"/>
                <a:gd name="T19" fmla="*/ 2710 h 3966"/>
                <a:gd name="T20" fmla="*/ 686 w 1875"/>
                <a:gd name="T21" fmla="*/ 1489 h 3966"/>
                <a:gd name="T22" fmla="*/ 1757 w 1875"/>
                <a:gd name="T23" fmla="*/ 1489 h 3966"/>
                <a:gd name="T24" fmla="*/ 1757 w 1875"/>
                <a:gd name="T25" fmla="*/ 903 h 3966"/>
                <a:gd name="T26" fmla="*/ 686 w 1875"/>
                <a:gd name="T27" fmla="*/ 903 h 3966"/>
                <a:gd name="T28" fmla="*/ 686 w 1875"/>
                <a:gd name="T29" fmla="*/ 0 h 3966"/>
                <a:gd name="T30" fmla="*/ 0 w 1875"/>
                <a:gd name="T31" fmla="*/ 117 h 3966"/>
                <a:gd name="T32" fmla="*/ 0 w 1875"/>
                <a:gd name="T33" fmla="*/ 2710 h 3966"/>
                <a:gd name="T34" fmla="*/ 51 w 1875"/>
                <a:gd name="T35" fmla="*/ 3229 h 3966"/>
                <a:gd name="T36" fmla="*/ 235 w 1875"/>
                <a:gd name="T37" fmla="*/ 3630 h 3966"/>
                <a:gd name="T38" fmla="*/ 569 w 1875"/>
                <a:gd name="T39" fmla="*/ 3882 h 3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75" h="3966">
                  <a:moveTo>
                    <a:pt x="569" y="3882"/>
                  </a:moveTo>
                  <a:lnTo>
                    <a:pt x="569" y="3882"/>
                  </a:lnTo>
                  <a:cubicBezTo>
                    <a:pt x="703" y="3932"/>
                    <a:pt x="887" y="3965"/>
                    <a:pt x="1105" y="3965"/>
                  </a:cubicBezTo>
                  <a:cubicBezTo>
                    <a:pt x="1272" y="3965"/>
                    <a:pt x="1422" y="3948"/>
                    <a:pt x="1556" y="3915"/>
                  </a:cubicBezTo>
                  <a:cubicBezTo>
                    <a:pt x="1690" y="3882"/>
                    <a:pt x="1791" y="3831"/>
                    <a:pt x="1874" y="3798"/>
                  </a:cubicBezTo>
                  <a:cubicBezTo>
                    <a:pt x="1757" y="3263"/>
                    <a:pt x="1757" y="3263"/>
                    <a:pt x="1757" y="3263"/>
                  </a:cubicBezTo>
                  <a:cubicBezTo>
                    <a:pt x="1707" y="3279"/>
                    <a:pt x="1623" y="3312"/>
                    <a:pt x="1523" y="3329"/>
                  </a:cubicBezTo>
                  <a:cubicBezTo>
                    <a:pt x="1422" y="3363"/>
                    <a:pt x="1322" y="3363"/>
                    <a:pt x="1188" y="3363"/>
                  </a:cubicBezTo>
                  <a:cubicBezTo>
                    <a:pt x="1004" y="3363"/>
                    <a:pt x="887" y="3312"/>
                    <a:pt x="803" y="3212"/>
                  </a:cubicBezTo>
                  <a:cubicBezTo>
                    <a:pt x="736" y="3112"/>
                    <a:pt x="686" y="2945"/>
                    <a:pt x="686" y="2710"/>
                  </a:cubicBezTo>
                  <a:cubicBezTo>
                    <a:pt x="686" y="1489"/>
                    <a:pt x="686" y="1489"/>
                    <a:pt x="686" y="1489"/>
                  </a:cubicBezTo>
                  <a:cubicBezTo>
                    <a:pt x="1757" y="1489"/>
                    <a:pt x="1757" y="1489"/>
                    <a:pt x="1757" y="1489"/>
                  </a:cubicBezTo>
                  <a:cubicBezTo>
                    <a:pt x="1757" y="903"/>
                    <a:pt x="1757" y="903"/>
                    <a:pt x="1757" y="903"/>
                  </a:cubicBezTo>
                  <a:cubicBezTo>
                    <a:pt x="686" y="903"/>
                    <a:pt x="686" y="903"/>
                    <a:pt x="686" y="903"/>
                  </a:cubicBezTo>
                  <a:cubicBezTo>
                    <a:pt x="686" y="0"/>
                    <a:pt x="686" y="0"/>
                    <a:pt x="686" y="0"/>
                  </a:cubicBezTo>
                  <a:cubicBezTo>
                    <a:pt x="0" y="117"/>
                    <a:pt x="0" y="117"/>
                    <a:pt x="0" y="117"/>
                  </a:cubicBezTo>
                  <a:cubicBezTo>
                    <a:pt x="0" y="2710"/>
                    <a:pt x="0" y="2710"/>
                    <a:pt x="0" y="2710"/>
                  </a:cubicBezTo>
                  <a:cubicBezTo>
                    <a:pt x="0" y="2911"/>
                    <a:pt x="17" y="3078"/>
                    <a:pt x="51" y="3229"/>
                  </a:cubicBezTo>
                  <a:cubicBezTo>
                    <a:pt x="84" y="3396"/>
                    <a:pt x="151" y="3530"/>
                    <a:pt x="235" y="3630"/>
                  </a:cubicBezTo>
                  <a:cubicBezTo>
                    <a:pt x="318" y="3748"/>
                    <a:pt x="418" y="3815"/>
                    <a:pt x="569" y="3882"/>
                  </a:cubicBez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 name="Freeform 13"/>
            <p:cNvSpPr>
              <a:spLocks noChangeArrowheads="1"/>
            </p:cNvSpPr>
            <p:nvPr/>
          </p:nvSpPr>
          <p:spPr bwMode="auto">
            <a:xfrm>
              <a:off x="2332" y="3417"/>
              <a:ext cx="413" cy="690"/>
            </a:xfrm>
            <a:custGeom>
              <a:avLst/>
              <a:gdLst>
                <a:gd name="T0" fmla="*/ 1473 w 1826"/>
                <a:gd name="T1" fmla="*/ 619 h 3046"/>
                <a:gd name="T2" fmla="*/ 1473 w 1826"/>
                <a:gd name="T3" fmla="*/ 619 h 3046"/>
                <a:gd name="T4" fmla="*/ 1707 w 1826"/>
                <a:gd name="T5" fmla="*/ 686 h 3046"/>
                <a:gd name="T6" fmla="*/ 1825 w 1826"/>
                <a:gd name="T7" fmla="*/ 100 h 3046"/>
                <a:gd name="T8" fmla="*/ 1691 w 1826"/>
                <a:gd name="T9" fmla="*/ 67 h 3046"/>
                <a:gd name="T10" fmla="*/ 1523 w 1826"/>
                <a:gd name="T11" fmla="*/ 17 h 3046"/>
                <a:gd name="T12" fmla="*/ 1339 w 1826"/>
                <a:gd name="T13" fmla="*/ 0 h 3046"/>
                <a:gd name="T14" fmla="*/ 1172 w 1826"/>
                <a:gd name="T15" fmla="*/ 0 h 3046"/>
                <a:gd name="T16" fmla="*/ 503 w 1826"/>
                <a:gd name="T17" fmla="*/ 67 h 3046"/>
                <a:gd name="T18" fmla="*/ 0 w 1826"/>
                <a:gd name="T19" fmla="*/ 201 h 3046"/>
                <a:gd name="T20" fmla="*/ 0 w 1826"/>
                <a:gd name="T21" fmla="*/ 3045 h 3046"/>
                <a:gd name="T22" fmla="*/ 703 w 1826"/>
                <a:gd name="T23" fmla="*/ 3045 h 3046"/>
                <a:gd name="T24" fmla="*/ 703 w 1826"/>
                <a:gd name="T25" fmla="*/ 652 h 3046"/>
                <a:gd name="T26" fmla="*/ 871 w 1826"/>
                <a:gd name="T27" fmla="*/ 602 h 3046"/>
                <a:gd name="T28" fmla="*/ 1122 w 1826"/>
                <a:gd name="T29" fmla="*/ 585 h 3046"/>
                <a:gd name="T30" fmla="*/ 1473 w 1826"/>
                <a:gd name="T31" fmla="*/ 619 h 3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26" h="3046">
                  <a:moveTo>
                    <a:pt x="1473" y="619"/>
                  </a:moveTo>
                  <a:lnTo>
                    <a:pt x="1473" y="619"/>
                  </a:lnTo>
                  <a:cubicBezTo>
                    <a:pt x="1574" y="636"/>
                    <a:pt x="1657" y="652"/>
                    <a:pt x="1707" y="686"/>
                  </a:cubicBezTo>
                  <a:cubicBezTo>
                    <a:pt x="1825" y="100"/>
                    <a:pt x="1825" y="100"/>
                    <a:pt x="1825" y="100"/>
                  </a:cubicBezTo>
                  <a:cubicBezTo>
                    <a:pt x="1791" y="84"/>
                    <a:pt x="1741" y="67"/>
                    <a:pt x="1691" y="67"/>
                  </a:cubicBezTo>
                  <a:cubicBezTo>
                    <a:pt x="1640" y="50"/>
                    <a:pt x="1574" y="33"/>
                    <a:pt x="1523" y="17"/>
                  </a:cubicBezTo>
                  <a:cubicBezTo>
                    <a:pt x="1456" y="17"/>
                    <a:pt x="1389" y="0"/>
                    <a:pt x="1339" y="0"/>
                  </a:cubicBezTo>
                  <a:cubicBezTo>
                    <a:pt x="1272" y="0"/>
                    <a:pt x="1222" y="0"/>
                    <a:pt x="1172" y="0"/>
                  </a:cubicBezTo>
                  <a:cubicBezTo>
                    <a:pt x="921" y="0"/>
                    <a:pt x="703" y="17"/>
                    <a:pt x="503" y="67"/>
                  </a:cubicBezTo>
                  <a:cubicBezTo>
                    <a:pt x="302" y="100"/>
                    <a:pt x="134" y="151"/>
                    <a:pt x="0" y="201"/>
                  </a:cubicBezTo>
                  <a:cubicBezTo>
                    <a:pt x="0" y="3045"/>
                    <a:pt x="0" y="3045"/>
                    <a:pt x="0" y="3045"/>
                  </a:cubicBezTo>
                  <a:cubicBezTo>
                    <a:pt x="703" y="3045"/>
                    <a:pt x="703" y="3045"/>
                    <a:pt x="703" y="3045"/>
                  </a:cubicBezTo>
                  <a:cubicBezTo>
                    <a:pt x="703" y="652"/>
                    <a:pt x="703" y="652"/>
                    <a:pt x="703" y="652"/>
                  </a:cubicBezTo>
                  <a:cubicBezTo>
                    <a:pt x="737" y="636"/>
                    <a:pt x="787" y="619"/>
                    <a:pt x="871" y="602"/>
                  </a:cubicBezTo>
                  <a:cubicBezTo>
                    <a:pt x="971" y="602"/>
                    <a:pt x="1038" y="585"/>
                    <a:pt x="1122" y="585"/>
                  </a:cubicBezTo>
                  <a:cubicBezTo>
                    <a:pt x="1255" y="585"/>
                    <a:pt x="1373" y="602"/>
                    <a:pt x="1473" y="619"/>
                  </a:cubicBez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 name="Freeform 14"/>
            <p:cNvSpPr>
              <a:spLocks noChangeArrowheads="1"/>
            </p:cNvSpPr>
            <p:nvPr/>
          </p:nvSpPr>
          <p:spPr bwMode="auto">
            <a:xfrm>
              <a:off x="2783" y="3413"/>
              <a:ext cx="652" cy="713"/>
            </a:xfrm>
            <a:custGeom>
              <a:avLst/>
              <a:gdLst>
                <a:gd name="T0" fmla="*/ 2777 w 2878"/>
                <a:gd name="T1" fmla="*/ 2209 h 3147"/>
                <a:gd name="T2" fmla="*/ 2777 w 2878"/>
                <a:gd name="T3" fmla="*/ 2209 h 3147"/>
                <a:gd name="T4" fmla="*/ 2877 w 2878"/>
                <a:gd name="T5" fmla="*/ 1556 h 3147"/>
                <a:gd name="T6" fmla="*/ 2759 w 2878"/>
                <a:gd name="T7" fmla="*/ 920 h 3147"/>
                <a:gd name="T8" fmla="*/ 2475 w 2878"/>
                <a:gd name="T9" fmla="*/ 435 h 3147"/>
                <a:gd name="T10" fmla="*/ 2023 w 2878"/>
                <a:gd name="T11" fmla="*/ 117 h 3147"/>
                <a:gd name="T12" fmla="*/ 1439 w 2878"/>
                <a:gd name="T13" fmla="*/ 0 h 3147"/>
                <a:gd name="T14" fmla="*/ 870 w 2878"/>
                <a:gd name="T15" fmla="*/ 117 h 3147"/>
                <a:gd name="T16" fmla="*/ 401 w 2878"/>
                <a:gd name="T17" fmla="*/ 435 h 3147"/>
                <a:gd name="T18" fmla="*/ 117 w 2878"/>
                <a:gd name="T19" fmla="*/ 920 h 3147"/>
                <a:gd name="T20" fmla="*/ 0 w 2878"/>
                <a:gd name="T21" fmla="*/ 1556 h 3147"/>
                <a:gd name="T22" fmla="*/ 117 w 2878"/>
                <a:gd name="T23" fmla="*/ 2209 h 3147"/>
                <a:gd name="T24" fmla="*/ 401 w 2878"/>
                <a:gd name="T25" fmla="*/ 2711 h 3147"/>
                <a:gd name="T26" fmla="*/ 853 w 2878"/>
                <a:gd name="T27" fmla="*/ 3029 h 3147"/>
                <a:gd name="T28" fmla="*/ 1439 w 2878"/>
                <a:gd name="T29" fmla="*/ 3146 h 3147"/>
                <a:gd name="T30" fmla="*/ 2023 w 2878"/>
                <a:gd name="T31" fmla="*/ 3029 h 3147"/>
                <a:gd name="T32" fmla="*/ 2475 w 2878"/>
                <a:gd name="T33" fmla="*/ 2711 h 3147"/>
                <a:gd name="T34" fmla="*/ 2777 w 2878"/>
                <a:gd name="T35" fmla="*/ 2209 h 3147"/>
                <a:gd name="T36" fmla="*/ 1973 w 2878"/>
                <a:gd name="T37" fmla="*/ 2276 h 3147"/>
                <a:gd name="T38" fmla="*/ 1973 w 2878"/>
                <a:gd name="T39" fmla="*/ 2276 h 3147"/>
                <a:gd name="T40" fmla="*/ 1439 w 2878"/>
                <a:gd name="T41" fmla="*/ 2543 h 3147"/>
                <a:gd name="T42" fmla="*/ 904 w 2878"/>
                <a:gd name="T43" fmla="*/ 2276 h 3147"/>
                <a:gd name="T44" fmla="*/ 719 w 2878"/>
                <a:gd name="T45" fmla="*/ 1556 h 3147"/>
                <a:gd name="T46" fmla="*/ 904 w 2878"/>
                <a:gd name="T47" fmla="*/ 853 h 3147"/>
                <a:gd name="T48" fmla="*/ 1439 w 2878"/>
                <a:gd name="T49" fmla="*/ 602 h 3147"/>
                <a:gd name="T50" fmla="*/ 1973 w 2878"/>
                <a:gd name="T51" fmla="*/ 853 h 3147"/>
                <a:gd name="T52" fmla="*/ 2157 w 2878"/>
                <a:gd name="T53" fmla="*/ 1556 h 3147"/>
                <a:gd name="T54" fmla="*/ 1973 w 2878"/>
                <a:gd name="T55" fmla="*/ 2276 h 3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78" h="3147">
                  <a:moveTo>
                    <a:pt x="2777" y="2209"/>
                  </a:moveTo>
                  <a:lnTo>
                    <a:pt x="2777" y="2209"/>
                  </a:lnTo>
                  <a:cubicBezTo>
                    <a:pt x="2843" y="2008"/>
                    <a:pt x="2877" y="1807"/>
                    <a:pt x="2877" y="1556"/>
                  </a:cubicBezTo>
                  <a:cubicBezTo>
                    <a:pt x="2877" y="1322"/>
                    <a:pt x="2843" y="1121"/>
                    <a:pt x="2759" y="920"/>
                  </a:cubicBezTo>
                  <a:cubicBezTo>
                    <a:pt x="2692" y="736"/>
                    <a:pt x="2592" y="569"/>
                    <a:pt x="2475" y="435"/>
                  </a:cubicBezTo>
                  <a:cubicBezTo>
                    <a:pt x="2341" y="285"/>
                    <a:pt x="2191" y="184"/>
                    <a:pt x="2023" y="117"/>
                  </a:cubicBezTo>
                  <a:cubicBezTo>
                    <a:pt x="1840" y="34"/>
                    <a:pt x="1656" y="0"/>
                    <a:pt x="1439" y="0"/>
                  </a:cubicBezTo>
                  <a:cubicBezTo>
                    <a:pt x="1238" y="0"/>
                    <a:pt x="1037" y="34"/>
                    <a:pt x="870" y="117"/>
                  </a:cubicBezTo>
                  <a:cubicBezTo>
                    <a:pt x="686" y="184"/>
                    <a:pt x="535" y="285"/>
                    <a:pt x="401" y="435"/>
                  </a:cubicBezTo>
                  <a:cubicBezTo>
                    <a:pt x="284" y="569"/>
                    <a:pt x="184" y="736"/>
                    <a:pt x="117" y="920"/>
                  </a:cubicBezTo>
                  <a:cubicBezTo>
                    <a:pt x="33" y="1121"/>
                    <a:pt x="0" y="1322"/>
                    <a:pt x="0" y="1556"/>
                  </a:cubicBezTo>
                  <a:cubicBezTo>
                    <a:pt x="0" y="1807"/>
                    <a:pt x="33" y="2008"/>
                    <a:pt x="117" y="2209"/>
                  </a:cubicBezTo>
                  <a:cubicBezTo>
                    <a:pt x="184" y="2409"/>
                    <a:pt x="284" y="2577"/>
                    <a:pt x="401" y="2711"/>
                  </a:cubicBezTo>
                  <a:cubicBezTo>
                    <a:pt x="535" y="2845"/>
                    <a:pt x="686" y="2945"/>
                    <a:pt x="853" y="3029"/>
                  </a:cubicBezTo>
                  <a:cubicBezTo>
                    <a:pt x="1037" y="3096"/>
                    <a:pt x="1221" y="3146"/>
                    <a:pt x="1439" y="3146"/>
                  </a:cubicBezTo>
                  <a:cubicBezTo>
                    <a:pt x="1656" y="3146"/>
                    <a:pt x="1840" y="3096"/>
                    <a:pt x="2023" y="3029"/>
                  </a:cubicBezTo>
                  <a:cubicBezTo>
                    <a:pt x="2207" y="2945"/>
                    <a:pt x="2358" y="2845"/>
                    <a:pt x="2475" y="2711"/>
                  </a:cubicBezTo>
                  <a:cubicBezTo>
                    <a:pt x="2609" y="2577"/>
                    <a:pt x="2692" y="2409"/>
                    <a:pt x="2777" y="2209"/>
                  </a:cubicBezTo>
                  <a:close/>
                  <a:moveTo>
                    <a:pt x="1973" y="2276"/>
                  </a:moveTo>
                  <a:lnTo>
                    <a:pt x="1973" y="2276"/>
                  </a:lnTo>
                  <a:cubicBezTo>
                    <a:pt x="1840" y="2460"/>
                    <a:pt x="1673" y="2543"/>
                    <a:pt x="1439" y="2543"/>
                  </a:cubicBezTo>
                  <a:cubicBezTo>
                    <a:pt x="1204" y="2543"/>
                    <a:pt x="1037" y="2460"/>
                    <a:pt x="904" y="2276"/>
                  </a:cubicBezTo>
                  <a:cubicBezTo>
                    <a:pt x="786" y="2109"/>
                    <a:pt x="719" y="1857"/>
                    <a:pt x="719" y="1556"/>
                  </a:cubicBezTo>
                  <a:cubicBezTo>
                    <a:pt x="719" y="1272"/>
                    <a:pt x="786" y="1038"/>
                    <a:pt x="904" y="853"/>
                  </a:cubicBezTo>
                  <a:cubicBezTo>
                    <a:pt x="1037" y="686"/>
                    <a:pt x="1204" y="602"/>
                    <a:pt x="1439" y="602"/>
                  </a:cubicBezTo>
                  <a:cubicBezTo>
                    <a:pt x="1673" y="602"/>
                    <a:pt x="1840" y="686"/>
                    <a:pt x="1973" y="853"/>
                  </a:cubicBezTo>
                  <a:cubicBezTo>
                    <a:pt x="2107" y="1038"/>
                    <a:pt x="2157" y="1272"/>
                    <a:pt x="2157" y="1556"/>
                  </a:cubicBezTo>
                  <a:cubicBezTo>
                    <a:pt x="2157" y="1857"/>
                    <a:pt x="2107" y="2109"/>
                    <a:pt x="1973" y="2276"/>
                  </a:cubicBezTo>
                  <a:close/>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 name="Freeform 15"/>
            <p:cNvSpPr>
              <a:spLocks noChangeArrowheads="1"/>
            </p:cNvSpPr>
            <p:nvPr/>
          </p:nvSpPr>
          <p:spPr bwMode="auto">
            <a:xfrm>
              <a:off x="3557" y="3428"/>
              <a:ext cx="561" cy="694"/>
            </a:xfrm>
            <a:custGeom>
              <a:avLst/>
              <a:gdLst>
                <a:gd name="T0" fmla="*/ 1791 w 2477"/>
                <a:gd name="T1" fmla="*/ 2426 h 3063"/>
                <a:gd name="T2" fmla="*/ 1791 w 2477"/>
                <a:gd name="T3" fmla="*/ 2426 h 3063"/>
                <a:gd name="T4" fmla="*/ 1573 w 2477"/>
                <a:gd name="T5" fmla="*/ 2443 h 3063"/>
                <a:gd name="T6" fmla="*/ 1322 w 2477"/>
                <a:gd name="T7" fmla="*/ 2460 h 3063"/>
                <a:gd name="T8" fmla="*/ 820 w 2477"/>
                <a:gd name="T9" fmla="*/ 2259 h 3063"/>
                <a:gd name="T10" fmla="*/ 686 w 2477"/>
                <a:gd name="T11" fmla="*/ 1573 h 3063"/>
                <a:gd name="T12" fmla="*/ 686 w 2477"/>
                <a:gd name="T13" fmla="*/ 0 h 3063"/>
                <a:gd name="T14" fmla="*/ 0 w 2477"/>
                <a:gd name="T15" fmla="*/ 0 h 3063"/>
                <a:gd name="T16" fmla="*/ 0 w 2477"/>
                <a:gd name="T17" fmla="*/ 1673 h 3063"/>
                <a:gd name="T18" fmla="*/ 50 w 2477"/>
                <a:gd name="T19" fmla="*/ 2242 h 3063"/>
                <a:gd name="T20" fmla="*/ 268 w 2477"/>
                <a:gd name="T21" fmla="*/ 2677 h 3063"/>
                <a:gd name="T22" fmla="*/ 653 w 2477"/>
                <a:gd name="T23" fmla="*/ 2962 h 3063"/>
                <a:gd name="T24" fmla="*/ 1255 w 2477"/>
                <a:gd name="T25" fmla="*/ 3062 h 3063"/>
                <a:gd name="T26" fmla="*/ 1958 w 2477"/>
                <a:gd name="T27" fmla="*/ 3012 h 3063"/>
                <a:gd name="T28" fmla="*/ 2476 w 2477"/>
                <a:gd name="T29" fmla="*/ 2895 h 3063"/>
                <a:gd name="T30" fmla="*/ 2476 w 2477"/>
                <a:gd name="T31" fmla="*/ 0 h 3063"/>
                <a:gd name="T32" fmla="*/ 1791 w 2477"/>
                <a:gd name="T33" fmla="*/ 0 h 3063"/>
                <a:gd name="T34" fmla="*/ 1791 w 2477"/>
                <a:gd name="T35" fmla="*/ 2426 h 30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77" h="3063">
                  <a:moveTo>
                    <a:pt x="1791" y="2426"/>
                  </a:moveTo>
                  <a:lnTo>
                    <a:pt x="1791" y="2426"/>
                  </a:lnTo>
                  <a:cubicBezTo>
                    <a:pt x="1740" y="2426"/>
                    <a:pt x="1673" y="2443"/>
                    <a:pt x="1573" y="2443"/>
                  </a:cubicBezTo>
                  <a:cubicBezTo>
                    <a:pt x="1489" y="2460"/>
                    <a:pt x="1406" y="2460"/>
                    <a:pt x="1322" y="2460"/>
                  </a:cubicBezTo>
                  <a:cubicBezTo>
                    <a:pt x="1088" y="2460"/>
                    <a:pt x="921" y="2393"/>
                    <a:pt x="820" y="2259"/>
                  </a:cubicBezTo>
                  <a:cubicBezTo>
                    <a:pt x="736" y="2125"/>
                    <a:pt x="686" y="1891"/>
                    <a:pt x="686" y="1573"/>
                  </a:cubicBezTo>
                  <a:cubicBezTo>
                    <a:pt x="686" y="0"/>
                    <a:pt x="686" y="0"/>
                    <a:pt x="686" y="0"/>
                  </a:cubicBezTo>
                  <a:cubicBezTo>
                    <a:pt x="0" y="0"/>
                    <a:pt x="0" y="0"/>
                    <a:pt x="0" y="0"/>
                  </a:cubicBezTo>
                  <a:cubicBezTo>
                    <a:pt x="0" y="1673"/>
                    <a:pt x="0" y="1673"/>
                    <a:pt x="0" y="1673"/>
                  </a:cubicBezTo>
                  <a:cubicBezTo>
                    <a:pt x="0" y="1874"/>
                    <a:pt x="17" y="2075"/>
                    <a:pt x="50" y="2242"/>
                  </a:cubicBezTo>
                  <a:cubicBezTo>
                    <a:pt x="101" y="2409"/>
                    <a:pt x="168" y="2543"/>
                    <a:pt x="268" y="2677"/>
                  </a:cubicBezTo>
                  <a:cubicBezTo>
                    <a:pt x="368" y="2794"/>
                    <a:pt x="485" y="2895"/>
                    <a:pt x="653" y="2962"/>
                  </a:cubicBezTo>
                  <a:cubicBezTo>
                    <a:pt x="820" y="3029"/>
                    <a:pt x="1021" y="3062"/>
                    <a:pt x="1255" y="3062"/>
                  </a:cubicBezTo>
                  <a:cubicBezTo>
                    <a:pt x="1506" y="3062"/>
                    <a:pt x="1740" y="3045"/>
                    <a:pt x="1958" y="3012"/>
                  </a:cubicBezTo>
                  <a:cubicBezTo>
                    <a:pt x="2176" y="2979"/>
                    <a:pt x="2343" y="2928"/>
                    <a:pt x="2476" y="2895"/>
                  </a:cubicBezTo>
                  <a:cubicBezTo>
                    <a:pt x="2476" y="0"/>
                    <a:pt x="2476" y="0"/>
                    <a:pt x="2476" y="0"/>
                  </a:cubicBezTo>
                  <a:cubicBezTo>
                    <a:pt x="1791" y="0"/>
                    <a:pt x="1791" y="0"/>
                    <a:pt x="1791" y="0"/>
                  </a:cubicBezTo>
                  <a:lnTo>
                    <a:pt x="1791" y="2426"/>
                  </a:ln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 name="Freeform 16"/>
            <p:cNvSpPr>
              <a:spLocks noChangeArrowheads="1"/>
            </p:cNvSpPr>
            <p:nvPr/>
          </p:nvSpPr>
          <p:spPr bwMode="auto">
            <a:xfrm>
              <a:off x="4240" y="3413"/>
              <a:ext cx="496" cy="709"/>
            </a:xfrm>
            <a:custGeom>
              <a:avLst/>
              <a:gdLst>
                <a:gd name="T0" fmla="*/ 1975 w 2193"/>
                <a:gd name="T1" fmla="*/ 1673 h 3130"/>
                <a:gd name="T2" fmla="*/ 1975 w 2193"/>
                <a:gd name="T3" fmla="*/ 1673 h 3130"/>
                <a:gd name="T4" fmla="*/ 1690 w 2193"/>
                <a:gd name="T5" fmla="*/ 1472 h 3130"/>
                <a:gd name="T6" fmla="*/ 1288 w 2193"/>
                <a:gd name="T7" fmla="*/ 1289 h 3130"/>
                <a:gd name="T8" fmla="*/ 1038 w 2193"/>
                <a:gd name="T9" fmla="*/ 1188 h 3130"/>
                <a:gd name="T10" fmla="*/ 870 w 2193"/>
                <a:gd name="T11" fmla="*/ 1088 h 3130"/>
                <a:gd name="T12" fmla="*/ 770 w 2193"/>
                <a:gd name="T13" fmla="*/ 987 h 3130"/>
                <a:gd name="T14" fmla="*/ 753 w 2193"/>
                <a:gd name="T15" fmla="*/ 853 h 3130"/>
                <a:gd name="T16" fmla="*/ 887 w 2193"/>
                <a:gd name="T17" fmla="*/ 636 h 3130"/>
                <a:gd name="T18" fmla="*/ 1221 w 2193"/>
                <a:gd name="T19" fmla="*/ 569 h 3130"/>
                <a:gd name="T20" fmla="*/ 1639 w 2193"/>
                <a:gd name="T21" fmla="*/ 602 h 3130"/>
                <a:gd name="T22" fmla="*/ 1924 w 2193"/>
                <a:gd name="T23" fmla="*/ 703 h 3130"/>
                <a:gd name="T24" fmla="*/ 2058 w 2193"/>
                <a:gd name="T25" fmla="*/ 134 h 3130"/>
                <a:gd name="T26" fmla="*/ 1690 w 2193"/>
                <a:gd name="T27" fmla="*/ 50 h 3130"/>
                <a:gd name="T28" fmla="*/ 1188 w 2193"/>
                <a:gd name="T29" fmla="*/ 0 h 3130"/>
                <a:gd name="T30" fmla="*/ 368 w 2193"/>
                <a:gd name="T31" fmla="*/ 234 h 3130"/>
                <a:gd name="T32" fmla="*/ 67 w 2193"/>
                <a:gd name="T33" fmla="*/ 887 h 3130"/>
                <a:gd name="T34" fmla="*/ 134 w 2193"/>
                <a:gd name="T35" fmla="*/ 1238 h 3130"/>
                <a:gd name="T36" fmla="*/ 301 w 2193"/>
                <a:gd name="T37" fmla="*/ 1490 h 3130"/>
                <a:gd name="T38" fmla="*/ 586 w 2193"/>
                <a:gd name="T39" fmla="*/ 1673 h 3130"/>
                <a:gd name="T40" fmla="*/ 920 w 2193"/>
                <a:gd name="T41" fmla="*/ 1807 h 3130"/>
                <a:gd name="T42" fmla="*/ 1372 w 2193"/>
                <a:gd name="T43" fmla="*/ 2024 h 3130"/>
                <a:gd name="T44" fmla="*/ 1506 w 2193"/>
                <a:gd name="T45" fmla="*/ 2276 h 3130"/>
                <a:gd name="T46" fmla="*/ 1372 w 2193"/>
                <a:gd name="T47" fmla="*/ 2493 h 3130"/>
                <a:gd name="T48" fmla="*/ 971 w 2193"/>
                <a:gd name="T49" fmla="*/ 2560 h 3130"/>
                <a:gd name="T50" fmla="*/ 485 w 2193"/>
                <a:gd name="T51" fmla="*/ 2510 h 3130"/>
                <a:gd name="T52" fmla="*/ 117 w 2193"/>
                <a:gd name="T53" fmla="*/ 2393 h 3130"/>
                <a:gd name="T54" fmla="*/ 0 w 2193"/>
                <a:gd name="T55" fmla="*/ 2962 h 3130"/>
                <a:gd name="T56" fmla="*/ 335 w 2193"/>
                <a:gd name="T57" fmla="*/ 3062 h 3130"/>
                <a:gd name="T58" fmla="*/ 971 w 2193"/>
                <a:gd name="T59" fmla="*/ 3129 h 3130"/>
                <a:gd name="T60" fmla="*/ 1874 w 2193"/>
                <a:gd name="T61" fmla="*/ 2912 h 3130"/>
                <a:gd name="T62" fmla="*/ 2192 w 2193"/>
                <a:gd name="T63" fmla="*/ 2259 h 3130"/>
                <a:gd name="T64" fmla="*/ 2142 w 2193"/>
                <a:gd name="T65" fmla="*/ 1924 h 3130"/>
                <a:gd name="T66" fmla="*/ 1975 w 2193"/>
                <a:gd name="T67" fmla="*/ 1673 h 3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93" h="3130">
                  <a:moveTo>
                    <a:pt x="1975" y="1673"/>
                  </a:moveTo>
                  <a:lnTo>
                    <a:pt x="1975" y="1673"/>
                  </a:lnTo>
                  <a:cubicBezTo>
                    <a:pt x="1908" y="1590"/>
                    <a:pt x="1807" y="1523"/>
                    <a:pt x="1690" y="1472"/>
                  </a:cubicBezTo>
                  <a:cubicBezTo>
                    <a:pt x="1590" y="1405"/>
                    <a:pt x="1439" y="1356"/>
                    <a:pt x="1288" y="1289"/>
                  </a:cubicBezTo>
                  <a:cubicBezTo>
                    <a:pt x="1188" y="1255"/>
                    <a:pt x="1104" y="1222"/>
                    <a:pt x="1038" y="1188"/>
                  </a:cubicBezTo>
                  <a:cubicBezTo>
                    <a:pt x="954" y="1155"/>
                    <a:pt x="904" y="1121"/>
                    <a:pt x="870" y="1088"/>
                  </a:cubicBezTo>
                  <a:cubicBezTo>
                    <a:pt x="820" y="1054"/>
                    <a:pt x="786" y="1021"/>
                    <a:pt x="770" y="987"/>
                  </a:cubicBezTo>
                  <a:cubicBezTo>
                    <a:pt x="753" y="954"/>
                    <a:pt x="753" y="904"/>
                    <a:pt x="753" y="853"/>
                  </a:cubicBezTo>
                  <a:cubicBezTo>
                    <a:pt x="753" y="753"/>
                    <a:pt x="786" y="686"/>
                    <a:pt x="887" y="636"/>
                  </a:cubicBezTo>
                  <a:cubicBezTo>
                    <a:pt x="971" y="586"/>
                    <a:pt x="1087" y="569"/>
                    <a:pt x="1221" y="569"/>
                  </a:cubicBezTo>
                  <a:cubicBezTo>
                    <a:pt x="1372" y="569"/>
                    <a:pt x="1523" y="586"/>
                    <a:pt x="1639" y="602"/>
                  </a:cubicBezTo>
                  <a:cubicBezTo>
                    <a:pt x="1757" y="636"/>
                    <a:pt x="1857" y="669"/>
                    <a:pt x="1924" y="703"/>
                  </a:cubicBezTo>
                  <a:cubicBezTo>
                    <a:pt x="2058" y="134"/>
                    <a:pt x="2058" y="134"/>
                    <a:pt x="2058" y="134"/>
                  </a:cubicBezTo>
                  <a:cubicBezTo>
                    <a:pt x="1975" y="117"/>
                    <a:pt x="1857" y="84"/>
                    <a:pt x="1690" y="50"/>
                  </a:cubicBezTo>
                  <a:cubicBezTo>
                    <a:pt x="1539" y="17"/>
                    <a:pt x="1372" y="0"/>
                    <a:pt x="1188" y="0"/>
                  </a:cubicBezTo>
                  <a:cubicBezTo>
                    <a:pt x="837" y="0"/>
                    <a:pt x="569" y="84"/>
                    <a:pt x="368" y="234"/>
                  </a:cubicBezTo>
                  <a:cubicBezTo>
                    <a:pt x="167" y="402"/>
                    <a:pt x="67" y="602"/>
                    <a:pt x="67" y="887"/>
                  </a:cubicBezTo>
                  <a:cubicBezTo>
                    <a:pt x="67" y="1021"/>
                    <a:pt x="83" y="1138"/>
                    <a:pt x="134" y="1238"/>
                  </a:cubicBezTo>
                  <a:cubicBezTo>
                    <a:pt x="167" y="1339"/>
                    <a:pt x="234" y="1422"/>
                    <a:pt x="301" y="1490"/>
                  </a:cubicBezTo>
                  <a:cubicBezTo>
                    <a:pt x="385" y="1556"/>
                    <a:pt x="468" y="1623"/>
                    <a:pt x="586" y="1673"/>
                  </a:cubicBezTo>
                  <a:cubicBezTo>
                    <a:pt x="686" y="1724"/>
                    <a:pt x="803" y="1774"/>
                    <a:pt x="920" y="1807"/>
                  </a:cubicBezTo>
                  <a:cubicBezTo>
                    <a:pt x="1138" y="1891"/>
                    <a:pt x="1272" y="1958"/>
                    <a:pt x="1372" y="2024"/>
                  </a:cubicBezTo>
                  <a:cubicBezTo>
                    <a:pt x="1456" y="2092"/>
                    <a:pt x="1506" y="2175"/>
                    <a:pt x="1506" y="2276"/>
                  </a:cubicBezTo>
                  <a:cubicBezTo>
                    <a:pt x="1506" y="2376"/>
                    <a:pt x="1456" y="2460"/>
                    <a:pt x="1372" y="2493"/>
                  </a:cubicBezTo>
                  <a:cubicBezTo>
                    <a:pt x="1288" y="2543"/>
                    <a:pt x="1154" y="2560"/>
                    <a:pt x="971" y="2560"/>
                  </a:cubicBezTo>
                  <a:cubicBezTo>
                    <a:pt x="803" y="2560"/>
                    <a:pt x="636" y="2543"/>
                    <a:pt x="485" y="2510"/>
                  </a:cubicBezTo>
                  <a:cubicBezTo>
                    <a:pt x="351" y="2476"/>
                    <a:pt x="217" y="2427"/>
                    <a:pt x="117" y="2393"/>
                  </a:cubicBezTo>
                  <a:cubicBezTo>
                    <a:pt x="0" y="2962"/>
                    <a:pt x="0" y="2962"/>
                    <a:pt x="0" y="2962"/>
                  </a:cubicBezTo>
                  <a:cubicBezTo>
                    <a:pt x="67" y="2995"/>
                    <a:pt x="184" y="3029"/>
                    <a:pt x="335" y="3062"/>
                  </a:cubicBezTo>
                  <a:cubicBezTo>
                    <a:pt x="502" y="3112"/>
                    <a:pt x="702" y="3129"/>
                    <a:pt x="971" y="3129"/>
                  </a:cubicBezTo>
                  <a:cubicBezTo>
                    <a:pt x="1372" y="3129"/>
                    <a:pt x="1673" y="3062"/>
                    <a:pt x="1874" y="2912"/>
                  </a:cubicBezTo>
                  <a:cubicBezTo>
                    <a:pt x="2091" y="2761"/>
                    <a:pt x="2192" y="2560"/>
                    <a:pt x="2192" y="2259"/>
                  </a:cubicBezTo>
                  <a:cubicBezTo>
                    <a:pt x="2192" y="2125"/>
                    <a:pt x="2175" y="2024"/>
                    <a:pt x="2142" y="1924"/>
                  </a:cubicBezTo>
                  <a:cubicBezTo>
                    <a:pt x="2108" y="1824"/>
                    <a:pt x="2058" y="1740"/>
                    <a:pt x="1975" y="1673"/>
                  </a:cubicBez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 name="Freeform 17"/>
            <p:cNvSpPr>
              <a:spLocks noChangeArrowheads="1"/>
            </p:cNvSpPr>
            <p:nvPr/>
          </p:nvSpPr>
          <p:spPr bwMode="auto">
            <a:xfrm>
              <a:off x="4809" y="3413"/>
              <a:ext cx="496" cy="709"/>
            </a:xfrm>
            <a:custGeom>
              <a:avLst/>
              <a:gdLst>
                <a:gd name="T0" fmla="*/ 1974 w 2193"/>
                <a:gd name="T1" fmla="*/ 1673 h 3130"/>
                <a:gd name="T2" fmla="*/ 1974 w 2193"/>
                <a:gd name="T3" fmla="*/ 1673 h 3130"/>
                <a:gd name="T4" fmla="*/ 1690 w 2193"/>
                <a:gd name="T5" fmla="*/ 1472 h 3130"/>
                <a:gd name="T6" fmla="*/ 1272 w 2193"/>
                <a:gd name="T7" fmla="*/ 1289 h 3130"/>
                <a:gd name="T8" fmla="*/ 1021 w 2193"/>
                <a:gd name="T9" fmla="*/ 1188 h 3130"/>
                <a:gd name="T10" fmla="*/ 853 w 2193"/>
                <a:gd name="T11" fmla="*/ 1088 h 3130"/>
                <a:gd name="T12" fmla="*/ 769 w 2193"/>
                <a:gd name="T13" fmla="*/ 987 h 3130"/>
                <a:gd name="T14" fmla="*/ 736 w 2193"/>
                <a:gd name="T15" fmla="*/ 853 h 3130"/>
                <a:gd name="T16" fmla="*/ 870 w 2193"/>
                <a:gd name="T17" fmla="*/ 636 h 3130"/>
                <a:gd name="T18" fmla="*/ 1221 w 2193"/>
                <a:gd name="T19" fmla="*/ 569 h 3130"/>
                <a:gd name="T20" fmla="*/ 1623 w 2193"/>
                <a:gd name="T21" fmla="*/ 602 h 3130"/>
                <a:gd name="T22" fmla="*/ 1924 w 2193"/>
                <a:gd name="T23" fmla="*/ 703 h 3130"/>
                <a:gd name="T24" fmla="*/ 2041 w 2193"/>
                <a:gd name="T25" fmla="*/ 134 h 3130"/>
                <a:gd name="T26" fmla="*/ 1690 w 2193"/>
                <a:gd name="T27" fmla="*/ 50 h 3130"/>
                <a:gd name="T28" fmla="*/ 1188 w 2193"/>
                <a:gd name="T29" fmla="*/ 0 h 3130"/>
                <a:gd name="T30" fmla="*/ 368 w 2193"/>
                <a:gd name="T31" fmla="*/ 234 h 3130"/>
                <a:gd name="T32" fmla="*/ 50 w 2193"/>
                <a:gd name="T33" fmla="*/ 887 h 3130"/>
                <a:gd name="T34" fmla="*/ 117 w 2193"/>
                <a:gd name="T35" fmla="*/ 1238 h 3130"/>
                <a:gd name="T36" fmla="*/ 301 w 2193"/>
                <a:gd name="T37" fmla="*/ 1490 h 3130"/>
                <a:gd name="T38" fmla="*/ 569 w 2193"/>
                <a:gd name="T39" fmla="*/ 1673 h 3130"/>
                <a:gd name="T40" fmla="*/ 920 w 2193"/>
                <a:gd name="T41" fmla="*/ 1807 h 3130"/>
                <a:gd name="T42" fmla="*/ 1355 w 2193"/>
                <a:gd name="T43" fmla="*/ 2024 h 3130"/>
                <a:gd name="T44" fmla="*/ 1489 w 2193"/>
                <a:gd name="T45" fmla="*/ 2276 h 3130"/>
                <a:gd name="T46" fmla="*/ 1372 w 2193"/>
                <a:gd name="T47" fmla="*/ 2493 h 3130"/>
                <a:gd name="T48" fmla="*/ 970 w 2193"/>
                <a:gd name="T49" fmla="*/ 2560 h 3130"/>
                <a:gd name="T50" fmla="*/ 485 w 2193"/>
                <a:gd name="T51" fmla="*/ 2510 h 3130"/>
                <a:gd name="T52" fmla="*/ 117 w 2193"/>
                <a:gd name="T53" fmla="*/ 2393 h 3130"/>
                <a:gd name="T54" fmla="*/ 0 w 2193"/>
                <a:gd name="T55" fmla="*/ 2962 h 3130"/>
                <a:gd name="T56" fmla="*/ 335 w 2193"/>
                <a:gd name="T57" fmla="*/ 3062 h 3130"/>
                <a:gd name="T58" fmla="*/ 970 w 2193"/>
                <a:gd name="T59" fmla="*/ 3129 h 3130"/>
                <a:gd name="T60" fmla="*/ 1874 w 2193"/>
                <a:gd name="T61" fmla="*/ 2912 h 3130"/>
                <a:gd name="T62" fmla="*/ 2192 w 2193"/>
                <a:gd name="T63" fmla="*/ 2259 h 3130"/>
                <a:gd name="T64" fmla="*/ 2142 w 2193"/>
                <a:gd name="T65" fmla="*/ 1924 h 3130"/>
                <a:gd name="T66" fmla="*/ 1974 w 2193"/>
                <a:gd name="T67" fmla="*/ 1673 h 3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93" h="3130">
                  <a:moveTo>
                    <a:pt x="1974" y="1673"/>
                  </a:moveTo>
                  <a:lnTo>
                    <a:pt x="1974" y="1673"/>
                  </a:lnTo>
                  <a:cubicBezTo>
                    <a:pt x="1891" y="1590"/>
                    <a:pt x="1807" y="1523"/>
                    <a:pt x="1690" y="1472"/>
                  </a:cubicBezTo>
                  <a:cubicBezTo>
                    <a:pt x="1573" y="1405"/>
                    <a:pt x="1439" y="1356"/>
                    <a:pt x="1272" y="1289"/>
                  </a:cubicBezTo>
                  <a:cubicBezTo>
                    <a:pt x="1171" y="1255"/>
                    <a:pt x="1087" y="1222"/>
                    <a:pt x="1021" y="1188"/>
                  </a:cubicBezTo>
                  <a:cubicBezTo>
                    <a:pt x="954" y="1155"/>
                    <a:pt x="903" y="1121"/>
                    <a:pt x="853" y="1088"/>
                  </a:cubicBezTo>
                  <a:cubicBezTo>
                    <a:pt x="820" y="1054"/>
                    <a:pt x="786" y="1021"/>
                    <a:pt x="769" y="987"/>
                  </a:cubicBezTo>
                  <a:cubicBezTo>
                    <a:pt x="753" y="954"/>
                    <a:pt x="736" y="904"/>
                    <a:pt x="736" y="853"/>
                  </a:cubicBezTo>
                  <a:cubicBezTo>
                    <a:pt x="736" y="753"/>
                    <a:pt x="786" y="686"/>
                    <a:pt x="870" y="636"/>
                  </a:cubicBezTo>
                  <a:cubicBezTo>
                    <a:pt x="954" y="586"/>
                    <a:pt x="1071" y="569"/>
                    <a:pt x="1221" y="569"/>
                  </a:cubicBezTo>
                  <a:cubicBezTo>
                    <a:pt x="1372" y="569"/>
                    <a:pt x="1506" y="586"/>
                    <a:pt x="1623" y="602"/>
                  </a:cubicBezTo>
                  <a:cubicBezTo>
                    <a:pt x="1740" y="636"/>
                    <a:pt x="1840" y="669"/>
                    <a:pt x="1924" y="703"/>
                  </a:cubicBezTo>
                  <a:cubicBezTo>
                    <a:pt x="2041" y="134"/>
                    <a:pt x="2041" y="134"/>
                    <a:pt x="2041" y="134"/>
                  </a:cubicBezTo>
                  <a:cubicBezTo>
                    <a:pt x="1958" y="117"/>
                    <a:pt x="1840" y="84"/>
                    <a:pt x="1690" y="50"/>
                  </a:cubicBezTo>
                  <a:cubicBezTo>
                    <a:pt x="1522" y="17"/>
                    <a:pt x="1355" y="0"/>
                    <a:pt x="1188" y="0"/>
                  </a:cubicBezTo>
                  <a:cubicBezTo>
                    <a:pt x="836" y="0"/>
                    <a:pt x="569" y="84"/>
                    <a:pt x="368" y="234"/>
                  </a:cubicBezTo>
                  <a:cubicBezTo>
                    <a:pt x="150" y="402"/>
                    <a:pt x="50" y="602"/>
                    <a:pt x="50" y="887"/>
                  </a:cubicBezTo>
                  <a:cubicBezTo>
                    <a:pt x="50" y="1021"/>
                    <a:pt x="84" y="1138"/>
                    <a:pt x="117" y="1238"/>
                  </a:cubicBezTo>
                  <a:cubicBezTo>
                    <a:pt x="167" y="1339"/>
                    <a:pt x="234" y="1422"/>
                    <a:pt x="301" y="1490"/>
                  </a:cubicBezTo>
                  <a:cubicBezTo>
                    <a:pt x="384" y="1556"/>
                    <a:pt x="469" y="1623"/>
                    <a:pt x="569" y="1673"/>
                  </a:cubicBezTo>
                  <a:cubicBezTo>
                    <a:pt x="686" y="1724"/>
                    <a:pt x="786" y="1774"/>
                    <a:pt x="920" y="1807"/>
                  </a:cubicBezTo>
                  <a:cubicBezTo>
                    <a:pt x="1121" y="1891"/>
                    <a:pt x="1272" y="1958"/>
                    <a:pt x="1355" y="2024"/>
                  </a:cubicBezTo>
                  <a:cubicBezTo>
                    <a:pt x="1455" y="2092"/>
                    <a:pt x="1489" y="2175"/>
                    <a:pt x="1489" y="2276"/>
                  </a:cubicBezTo>
                  <a:cubicBezTo>
                    <a:pt x="1489" y="2376"/>
                    <a:pt x="1455" y="2460"/>
                    <a:pt x="1372" y="2493"/>
                  </a:cubicBezTo>
                  <a:cubicBezTo>
                    <a:pt x="1288" y="2543"/>
                    <a:pt x="1154" y="2560"/>
                    <a:pt x="970" y="2560"/>
                  </a:cubicBezTo>
                  <a:cubicBezTo>
                    <a:pt x="786" y="2560"/>
                    <a:pt x="619" y="2543"/>
                    <a:pt x="485" y="2510"/>
                  </a:cubicBezTo>
                  <a:cubicBezTo>
                    <a:pt x="335" y="2476"/>
                    <a:pt x="217" y="2427"/>
                    <a:pt x="117" y="2393"/>
                  </a:cubicBezTo>
                  <a:cubicBezTo>
                    <a:pt x="0" y="2962"/>
                    <a:pt x="0" y="2962"/>
                    <a:pt x="0" y="2962"/>
                  </a:cubicBezTo>
                  <a:cubicBezTo>
                    <a:pt x="67" y="2995"/>
                    <a:pt x="167" y="3029"/>
                    <a:pt x="335" y="3062"/>
                  </a:cubicBezTo>
                  <a:cubicBezTo>
                    <a:pt x="485" y="3112"/>
                    <a:pt x="702" y="3129"/>
                    <a:pt x="970" y="3129"/>
                  </a:cubicBezTo>
                  <a:cubicBezTo>
                    <a:pt x="1355" y="3129"/>
                    <a:pt x="1656" y="3062"/>
                    <a:pt x="1874" y="2912"/>
                  </a:cubicBezTo>
                  <a:cubicBezTo>
                    <a:pt x="2075" y="2761"/>
                    <a:pt x="2192" y="2560"/>
                    <a:pt x="2192" y="2259"/>
                  </a:cubicBezTo>
                  <a:cubicBezTo>
                    <a:pt x="2192" y="2125"/>
                    <a:pt x="2175" y="2024"/>
                    <a:pt x="2142" y="1924"/>
                  </a:cubicBezTo>
                  <a:cubicBezTo>
                    <a:pt x="2108" y="1824"/>
                    <a:pt x="2041" y="1740"/>
                    <a:pt x="1974" y="1673"/>
                  </a:cubicBez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 name="Freeform 18"/>
            <p:cNvSpPr>
              <a:spLocks noChangeArrowheads="1"/>
            </p:cNvSpPr>
            <p:nvPr/>
          </p:nvSpPr>
          <p:spPr bwMode="auto">
            <a:xfrm>
              <a:off x="1835" y="4392"/>
              <a:ext cx="253" cy="379"/>
            </a:xfrm>
            <a:custGeom>
              <a:avLst/>
              <a:gdLst>
                <a:gd name="T0" fmla="*/ 384 w 1122"/>
                <a:gd name="T1" fmla="*/ 0 h 1674"/>
                <a:gd name="T2" fmla="*/ 0 w 1122"/>
                <a:gd name="T3" fmla="*/ 0 h 1674"/>
                <a:gd name="T4" fmla="*/ 0 w 1122"/>
                <a:gd name="T5" fmla="*/ 1673 h 1674"/>
                <a:gd name="T6" fmla="*/ 1121 w 1122"/>
                <a:gd name="T7" fmla="*/ 1673 h 1674"/>
                <a:gd name="T8" fmla="*/ 1121 w 1122"/>
                <a:gd name="T9" fmla="*/ 1355 h 1674"/>
                <a:gd name="T10" fmla="*/ 384 w 1122"/>
                <a:gd name="T11" fmla="*/ 1355 h 1674"/>
                <a:gd name="T12" fmla="*/ 384 w 1122"/>
                <a:gd name="T13" fmla="*/ 0 h 1674"/>
              </a:gdLst>
              <a:ahLst/>
              <a:cxnLst>
                <a:cxn ang="0">
                  <a:pos x="T0" y="T1"/>
                </a:cxn>
                <a:cxn ang="0">
                  <a:pos x="T2" y="T3"/>
                </a:cxn>
                <a:cxn ang="0">
                  <a:pos x="T4" y="T5"/>
                </a:cxn>
                <a:cxn ang="0">
                  <a:pos x="T6" y="T7"/>
                </a:cxn>
                <a:cxn ang="0">
                  <a:pos x="T8" y="T9"/>
                </a:cxn>
                <a:cxn ang="0">
                  <a:pos x="T10" y="T11"/>
                </a:cxn>
                <a:cxn ang="0">
                  <a:pos x="T12" y="T13"/>
                </a:cxn>
              </a:cxnLst>
              <a:rect l="0" t="0" r="r" b="b"/>
              <a:pathLst>
                <a:path w="1122" h="1674">
                  <a:moveTo>
                    <a:pt x="384" y="0"/>
                  </a:moveTo>
                  <a:lnTo>
                    <a:pt x="0" y="0"/>
                  </a:lnTo>
                  <a:lnTo>
                    <a:pt x="0" y="1673"/>
                  </a:lnTo>
                  <a:lnTo>
                    <a:pt x="1121" y="1673"/>
                  </a:lnTo>
                  <a:lnTo>
                    <a:pt x="1121" y="1355"/>
                  </a:lnTo>
                  <a:lnTo>
                    <a:pt x="384" y="1355"/>
                  </a:lnTo>
                  <a:lnTo>
                    <a:pt x="384" y="0"/>
                  </a:ln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 name="Freeform 19"/>
            <p:cNvSpPr>
              <a:spLocks noChangeArrowheads="1"/>
            </p:cNvSpPr>
            <p:nvPr/>
          </p:nvSpPr>
          <p:spPr bwMode="auto">
            <a:xfrm>
              <a:off x="2146" y="4392"/>
              <a:ext cx="382" cy="379"/>
            </a:xfrm>
            <a:custGeom>
              <a:avLst/>
              <a:gdLst>
                <a:gd name="T0" fmla="*/ 1338 w 1691"/>
                <a:gd name="T1" fmla="*/ 736 h 1674"/>
                <a:gd name="T2" fmla="*/ 1338 w 1691"/>
                <a:gd name="T3" fmla="*/ 736 h 1674"/>
                <a:gd name="T4" fmla="*/ 1188 w 1691"/>
                <a:gd name="T5" fmla="*/ 351 h 1674"/>
                <a:gd name="T6" fmla="*/ 1020 w 1691"/>
                <a:gd name="T7" fmla="*/ 0 h 1674"/>
                <a:gd name="T8" fmla="*/ 669 w 1691"/>
                <a:gd name="T9" fmla="*/ 0 h 1674"/>
                <a:gd name="T10" fmla="*/ 502 w 1691"/>
                <a:gd name="T11" fmla="*/ 351 h 1674"/>
                <a:gd name="T12" fmla="*/ 334 w 1691"/>
                <a:gd name="T13" fmla="*/ 736 h 1674"/>
                <a:gd name="T14" fmla="*/ 167 w 1691"/>
                <a:gd name="T15" fmla="*/ 1171 h 1674"/>
                <a:gd name="T16" fmla="*/ 0 w 1691"/>
                <a:gd name="T17" fmla="*/ 1673 h 1674"/>
                <a:gd name="T18" fmla="*/ 385 w 1691"/>
                <a:gd name="T19" fmla="*/ 1673 h 1674"/>
                <a:gd name="T20" fmla="*/ 452 w 1691"/>
                <a:gd name="T21" fmla="*/ 1489 h 1674"/>
                <a:gd name="T22" fmla="*/ 502 w 1691"/>
                <a:gd name="T23" fmla="*/ 1305 h 1674"/>
                <a:gd name="T24" fmla="*/ 1154 w 1691"/>
                <a:gd name="T25" fmla="*/ 1305 h 1674"/>
                <a:gd name="T26" fmla="*/ 1221 w 1691"/>
                <a:gd name="T27" fmla="*/ 1489 h 1674"/>
                <a:gd name="T28" fmla="*/ 1288 w 1691"/>
                <a:gd name="T29" fmla="*/ 1673 h 1674"/>
                <a:gd name="T30" fmla="*/ 1690 w 1691"/>
                <a:gd name="T31" fmla="*/ 1673 h 1674"/>
                <a:gd name="T32" fmla="*/ 1506 w 1691"/>
                <a:gd name="T33" fmla="*/ 1171 h 1674"/>
                <a:gd name="T34" fmla="*/ 1338 w 1691"/>
                <a:gd name="T35" fmla="*/ 736 h 1674"/>
                <a:gd name="T36" fmla="*/ 585 w 1691"/>
                <a:gd name="T37" fmla="*/ 1004 h 1674"/>
                <a:gd name="T38" fmla="*/ 585 w 1691"/>
                <a:gd name="T39" fmla="*/ 1004 h 1674"/>
                <a:gd name="T40" fmla="*/ 669 w 1691"/>
                <a:gd name="T41" fmla="*/ 803 h 1674"/>
                <a:gd name="T42" fmla="*/ 736 w 1691"/>
                <a:gd name="T43" fmla="*/ 619 h 1674"/>
                <a:gd name="T44" fmla="*/ 803 w 1691"/>
                <a:gd name="T45" fmla="*/ 485 h 1674"/>
                <a:gd name="T46" fmla="*/ 837 w 1691"/>
                <a:gd name="T47" fmla="*/ 385 h 1674"/>
                <a:gd name="T48" fmla="*/ 870 w 1691"/>
                <a:gd name="T49" fmla="*/ 485 h 1674"/>
                <a:gd name="T50" fmla="*/ 920 w 1691"/>
                <a:gd name="T51" fmla="*/ 619 h 1674"/>
                <a:gd name="T52" fmla="*/ 1004 w 1691"/>
                <a:gd name="T53" fmla="*/ 803 h 1674"/>
                <a:gd name="T54" fmla="*/ 1071 w 1691"/>
                <a:gd name="T55" fmla="*/ 1004 h 1674"/>
                <a:gd name="T56" fmla="*/ 585 w 1691"/>
                <a:gd name="T57" fmla="*/ 1004 h 1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691" h="1674">
                  <a:moveTo>
                    <a:pt x="1338" y="736"/>
                  </a:moveTo>
                  <a:lnTo>
                    <a:pt x="1338" y="736"/>
                  </a:lnTo>
                  <a:cubicBezTo>
                    <a:pt x="1288" y="603"/>
                    <a:pt x="1238" y="485"/>
                    <a:pt x="1188" y="351"/>
                  </a:cubicBezTo>
                  <a:cubicBezTo>
                    <a:pt x="1121" y="234"/>
                    <a:pt x="1071" y="117"/>
                    <a:pt x="1020" y="0"/>
                  </a:cubicBezTo>
                  <a:cubicBezTo>
                    <a:pt x="669" y="0"/>
                    <a:pt x="669" y="0"/>
                    <a:pt x="669" y="0"/>
                  </a:cubicBezTo>
                  <a:cubicBezTo>
                    <a:pt x="602" y="117"/>
                    <a:pt x="552" y="234"/>
                    <a:pt x="502" y="351"/>
                  </a:cubicBezTo>
                  <a:cubicBezTo>
                    <a:pt x="452" y="485"/>
                    <a:pt x="401" y="603"/>
                    <a:pt x="334" y="736"/>
                  </a:cubicBezTo>
                  <a:cubicBezTo>
                    <a:pt x="284" y="870"/>
                    <a:pt x="234" y="1021"/>
                    <a:pt x="167" y="1171"/>
                  </a:cubicBezTo>
                  <a:cubicBezTo>
                    <a:pt x="117" y="1322"/>
                    <a:pt x="50" y="1489"/>
                    <a:pt x="0" y="1673"/>
                  </a:cubicBezTo>
                  <a:cubicBezTo>
                    <a:pt x="385" y="1673"/>
                    <a:pt x="385" y="1673"/>
                    <a:pt x="385" y="1673"/>
                  </a:cubicBezTo>
                  <a:cubicBezTo>
                    <a:pt x="401" y="1623"/>
                    <a:pt x="418" y="1556"/>
                    <a:pt x="452" y="1489"/>
                  </a:cubicBezTo>
                  <a:cubicBezTo>
                    <a:pt x="468" y="1439"/>
                    <a:pt x="485" y="1372"/>
                    <a:pt x="502" y="1305"/>
                  </a:cubicBezTo>
                  <a:cubicBezTo>
                    <a:pt x="1154" y="1305"/>
                    <a:pt x="1154" y="1305"/>
                    <a:pt x="1154" y="1305"/>
                  </a:cubicBezTo>
                  <a:cubicBezTo>
                    <a:pt x="1188" y="1372"/>
                    <a:pt x="1204" y="1439"/>
                    <a:pt x="1221" y="1489"/>
                  </a:cubicBezTo>
                  <a:cubicBezTo>
                    <a:pt x="1238" y="1556"/>
                    <a:pt x="1271" y="1607"/>
                    <a:pt x="1288" y="1673"/>
                  </a:cubicBezTo>
                  <a:cubicBezTo>
                    <a:pt x="1690" y="1673"/>
                    <a:pt x="1690" y="1673"/>
                    <a:pt x="1690" y="1673"/>
                  </a:cubicBezTo>
                  <a:cubicBezTo>
                    <a:pt x="1623" y="1489"/>
                    <a:pt x="1556" y="1322"/>
                    <a:pt x="1506" y="1171"/>
                  </a:cubicBezTo>
                  <a:cubicBezTo>
                    <a:pt x="1456" y="1021"/>
                    <a:pt x="1389" y="870"/>
                    <a:pt x="1338" y="736"/>
                  </a:cubicBezTo>
                  <a:close/>
                  <a:moveTo>
                    <a:pt x="585" y="1004"/>
                  </a:moveTo>
                  <a:lnTo>
                    <a:pt x="585" y="1004"/>
                  </a:lnTo>
                  <a:cubicBezTo>
                    <a:pt x="619" y="937"/>
                    <a:pt x="652" y="870"/>
                    <a:pt x="669" y="803"/>
                  </a:cubicBezTo>
                  <a:cubicBezTo>
                    <a:pt x="703" y="736"/>
                    <a:pt x="719" y="686"/>
                    <a:pt x="736" y="619"/>
                  </a:cubicBezTo>
                  <a:cubicBezTo>
                    <a:pt x="753" y="569"/>
                    <a:pt x="786" y="519"/>
                    <a:pt x="803" y="485"/>
                  </a:cubicBezTo>
                  <a:cubicBezTo>
                    <a:pt x="819" y="435"/>
                    <a:pt x="819" y="402"/>
                    <a:pt x="837" y="385"/>
                  </a:cubicBezTo>
                  <a:cubicBezTo>
                    <a:pt x="837" y="402"/>
                    <a:pt x="853" y="435"/>
                    <a:pt x="870" y="485"/>
                  </a:cubicBezTo>
                  <a:cubicBezTo>
                    <a:pt x="886" y="519"/>
                    <a:pt x="904" y="569"/>
                    <a:pt x="920" y="619"/>
                  </a:cubicBezTo>
                  <a:cubicBezTo>
                    <a:pt x="953" y="686"/>
                    <a:pt x="970" y="736"/>
                    <a:pt x="1004" y="803"/>
                  </a:cubicBezTo>
                  <a:cubicBezTo>
                    <a:pt x="1020" y="870"/>
                    <a:pt x="1037" y="937"/>
                    <a:pt x="1071" y="1004"/>
                  </a:cubicBezTo>
                  <a:lnTo>
                    <a:pt x="585" y="1004"/>
                  </a:lnTo>
                  <a:close/>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8" name="Freeform 20"/>
            <p:cNvSpPr>
              <a:spLocks noChangeArrowheads="1"/>
            </p:cNvSpPr>
            <p:nvPr/>
          </p:nvSpPr>
          <p:spPr bwMode="auto">
            <a:xfrm>
              <a:off x="2544" y="4392"/>
              <a:ext cx="497" cy="379"/>
            </a:xfrm>
            <a:custGeom>
              <a:avLst/>
              <a:gdLst>
                <a:gd name="T0" fmla="*/ 1758 w 2194"/>
                <a:gd name="T1" fmla="*/ 301 h 1674"/>
                <a:gd name="T2" fmla="*/ 1758 w 2194"/>
                <a:gd name="T3" fmla="*/ 301 h 1674"/>
                <a:gd name="T4" fmla="*/ 1691 w 2194"/>
                <a:gd name="T5" fmla="*/ 603 h 1674"/>
                <a:gd name="T6" fmla="*/ 1640 w 2194"/>
                <a:gd name="T7" fmla="*/ 904 h 1674"/>
                <a:gd name="T8" fmla="*/ 1574 w 2194"/>
                <a:gd name="T9" fmla="*/ 1171 h 1674"/>
                <a:gd name="T10" fmla="*/ 1490 w 2194"/>
                <a:gd name="T11" fmla="*/ 921 h 1674"/>
                <a:gd name="T12" fmla="*/ 1406 w 2194"/>
                <a:gd name="T13" fmla="*/ 653 h 1674"/>
                <a:gd name="T14" fmla="*/ 1339 w 2194"/>
                <a:gd name="T15" fmla="*/ 402 h 1674"/>
                <a:gd name="T16" fmla="*/ 1272 w 2194"/>
                <a:gd name="T17" fmla="*/ 184 h 1674"/>
                <a:gd name="T18" fmla="*/ 955 w 2194"/>
                <a:gd name="T19" fmla="*/ 184 h 1674"/>
                <a:gd name="T20" fmla="*/ 888 w 2194"/>
                <a:gd name="T21" fmla="*/ 402 h 1674"/>
                <a:gd name="T22" fmla="*/ 821 w 2194"/>
                <a:gd name="T23" fmla="*/ 653 h 1674"/>
                <a:gd name="T24" fmla="*/ 737 w 2194"/>
                <a:gd name="T25" fmla="*/ 921 h 1674"/>
                <a:gd name="T26" fmla="*/ 653 w 2194"/>
                <a:gd name="T27" fmla="*/ 1171 h 1674"/>
                <a:gd name="T28" fmla="*/ 586 w 2194"/>
                <a:gd name="T29" fmla="*/ 904 h 1674"/>
                <a:gd name="T30" fmla="*/ 519 w 2194"/>
                <a:gd name="T31" fmla="*/ 603 h 1674"/>
                <a:gd name="T32" fmla="*/ 469 w 2194"/>
                <a:gd name="T33" fmla="*/ 301 h 1674"/>
                <a:gd name="T34" fmla="*/ 419 w 2194"/>
                <a:gd name="T35" fmla="*/ 0 h 1674"/>
                <a:gd name="T36" fmla="*/ 0 w 2194"/>
                <a:gd name="T37" fmla="*/ 0 h 1674"/>
                <a:gd name="T38" fmla="*/ 201 w 2194"/>
                <a:gd name="T39" fmla="*/ 854 h 1674"/>
                <a:gd name="T40" fmla="*/ 436 w 2194"/>
                <a:gd name="T41" fmla="*/ 1673 h 1674"/>
                <a:gd name="T42" fmla="*/ 787 w 2194"/>
                <a:gd name="T43" fmla="*/ 1673 h 1674"/>
                <a:gd name="T44" fmla="*/ 937 w 2194"/>
                <a:gd name="T45" fmla="*/ 1188 h 1674"/>
                <a:gd name="T46" fmla="*/ 1105 w 2194"/>
                <a:gd name="T47" fmla="*/ 670 h 1674"/>
                <a:gd name="T48" fmla="*/ 1256 w 2194"/>
                <a:gd name="T49" fmla="*/ 1188 h 1674"/>
                <a:gd name="T50" fmla="*/ 1423 w 2194"/>
                <a:gd name="T51" fmla="*/ 1673 h 1674"/>
                <a:gd name="T52" fmla="*/ 1758 w 2194"/>
                <a:gd name="T53" fmla="*/ 1673 h 1674"/>
                <a:gd name="T54" fmla="*/ 1992 w 2194"/>
                <a:gd name="T55" fmla="*/ 854 h 1674"/>
                <a:gd name="T56" fmla="*/ 2193 w 2194"/>
                <a:gd name="T57" fmla="*/ 0 h 1674"/>
                <a:gd name="T58" fmla="*/ 1808 w 2194"/>
                <a:gd name="T59" fmla="*/ 0 h 1674"/>
                <a:gd name="T60" fmla="*/ 1758 w 2194"/>
                <a:gd name="T61" fmla="*/ 301 h 1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94" h="1674">
                  <a:moveTo>
                    <a:pt x="1758" y="301"/>
                  </a:moveTo>
                  <a:lnTo>
                    <a:pt x="1758" y="301"/>
                  </a:lnTo>
                  <a:cubicBezTo>
                    <a:pt x="1741" y="402"/>
                    <a:pt x="1707" y="502"/>
                    <a:pt x="1691" y="603"/>
                  </a:cubicBezTo>
                  <a:cubicBezTo>
                    <a:pt x="1674" y="703"/>
                    <a:pt x="1657" y="803"/>
                    <a:pt x="1640" y="904"/>
                  </a:cubicBezTo>
                  <a:cubicBezTo>
                    <a:pt x="1607" y="1004"/>
                    <a:pt x="1590" y="1088"/>
                    <a:pt x="1574" y="1171"/>
                  </a:cubicBezTo>
                  <a:cubicBezTo>
                    <a:pt x="1540" y="1088"/>
                    <a:pt x="1523" y="1021"/>
                    <a:pt x="1490" y="921"/>
                  </a:cubicBezTo>
                  <a:cubicBezTo>
                    <a:pt x="1456" y="837"/>
                    <a:pt x="1440" y="753"/>
                    <a:pt x="1406" y="653"/>
                  </a:cubicBezTo>
                  <a:cubicBezTo>
                    <a:pt x="1389" y="569"/>
                    <a:pt x="1356" y="485"/>
                    <a:pt x="1339" y="402"/>
                  </a:cubicBezTo>
                  <a:cubicBezTo>
                    <a:pt x="1306" y="318"/>
                    <a:pt x="1289" y="251"/>
                    <a:pt x="1272" y="184"/>
                  </a:cubicBezTo>
                  <a:cubicBezTo>
                    <a:pt x="955" y="184"/>
                    <a:pt x="955" y="184"/>
                    <a:pt x="955" y="184"/>
                  </a:cubicBezTo>
                  <a:cubicBezTo>
                    <a:pt x="937" y="251"/>
                    <a:pt x="921" y="318"/>
                    <a:pt x="888" y="402"/>
                  </a:cubicBezTo>
                  <a:cubicBezTo>
                    <a:pt x="871" y="485"/>
                    <a:pt x="854" y="569"/>
                    <a:pt x="821" y="653"/>
                  </a:cubicBezTo>
                  <a:cubicBezTo>
                    <a:pt x="787" y="736"/>
                    <a:pt x="770" y="837"/>
                    <a:pt x="737" y="921"/>
                  </a:cubicBezTo>
                  <a:cubicBezTo>
                    <a:pt x="720" y="1004"/>
                    <a:pt x="687" y="1088"/>
                    <a:pt x="653" y="1171"/>
                  </a:cubicBezTo>
                  <a:cubicBezTo>
                    <a:pt x="637" y="1088"/>
                    <a:pt x="620" y="1004"/>
                    <a:pt x="586" y="904"/>
                  </a:cubicBezTo>
                  <a:cubicBezTo>
                    <a:pt x="570" y="803"/>
                    <a:pt x="553" y="703"/>
                    <a:pt x="519" y="603"/>
                  </a:cubicBezTo>
                  <a:cubicBezTo>
                    <a:pt x="503" y="502"/>
                    <a:pt x="486" y="402"/>
                    <a:pt x="469" y="301"/>
                  </a:cubicBezTo>
                  <a:cubicBezTo>
                    <a:pt x="452" y="201"/>
                    <a:pt x="436" y="100"/>
                    <a:pt x="419" y="0"/>
                  </a:cubicBezTo>
                  <a:cubicBezTo>
                    <a:pt x="0" y="0"/>
                    <a:pt x="0" y="0"/>
                    <a:pt x="0" y="0"/>
                  </a:cubicBezTo>
                  <a:cubicBezTo>
                    <a:pt x="67" y="285"/>
                    <a:pt x="134" y="569"/>
                    <a:pt x="201" y="854"/>
                  </a:cubicBezTo>
                  <a:cubicBezTo>
                    <a:pt x="268" y="1138"/>
                    <a:pt x="352" y="1406"/>
                    <a:pt x="436" y="1673"/>
                  </a:cubicBezTo>
                  <a:cubicBezTo>
                    <a:pt x="787" y="1673"/>
                    <a:pt x="787" y="1673"/>
                    <a:pt x="787" y="1673"/>
                  </a:cubicBezTo>
                  <a:cubicBezTo>
                    <a:pt x="837" y="1523"/>
                    <a:pt x="888" y="1355"/>
                    <a:pt x="937" y="1188"/>
                  </a:cubicBezTo>
                  <a:cubicBezTo>
                    <a:pt x="988" y="1021"/>
                    <a:pt x="1038" y="854"/>
                    <a:pt x="1105" y="670"/>
                  </a:cubicBezTo>
                  <a:cubicBezTo>
                    <a:pt x="1155" y="854"/>
                    <a:pt x="1205" y="1021"/>
                    <a:pt x="1256" y="1188"/>
                  </a:cubicBezTo>
                  <a:cubicBezTo>
                    <a:pt x="1306" y="1355"/>
                    <a:pt x="1356" y="1523"/>
                    <a:pt x="1423" y="1673"/>
                  </a:cubicBezTo>
                  <a:cubicBezTo>
                    <a:pt x="1758" y="1673"/>
                    <a:pt x="1758" y="1673"/>
                    <a:pt x="1758" y="1673"/>
                  </a:cubicBezTo>
                  <a:cubicBezTo>
                    <a:pt x="1841" y="1406"/>
                    <a:pt x="1925" y="1138"/>
                    <a:pt x="1992" y="854"/>
                  </a:cubicBezTo>
                  <a:cubicBezTo>
                    <a:pt x="2075" y="569"/>
                    <a:pt x="2142" y="285"/>
                    <a:pt x="2193" y="0"/>
                  </a:cubicBezTo>
                  <a:cubicBezTo>
                    <a:pt x="1808" y="0"/>
                    <a:pt x="1808" y="0"/>
                    <a:pt x="1808" y="0"/>
                  </a:cubicBezTo>
                  <a:cubicBezTo>
                    <a:pt x="1791" y="100"/>
                    <a:pt x="1774" y="201"/>
                    <a:pt x="1758" y="301"/>
                  </a:cubicBez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 name="Freeform 21"/>
            <p:cNvSpPr>
              <a:spLocks noChangeArrowheads="1"/>
            </p:cNvSpPr>
            <p:nvPr/>
          </p:nvSpPr>
          <p:spPr bwMode="auto">
            <a:xfrm>
              <a:off x="3269" y="4392"/>
              <a:ext cx="254" cy="379"/>
            </a:xfrm>
            <a:custGeom>
              <a:avLst/>
              <a:gdLst>
                <a:gd name="T0" fmla="*/ 0 w 1123"/>
                <a:gd name="T1" fmla="*/ 1673 h 1674"/>
                <a:gd name="T2" fmla="*/ 385 w 1123"/>
                <a:gd name="T3" fmla="*/ 1673 h 1674"/>
                <a:gd name="T4" fmla="*/ 385 w 1123"/>
                <a:gd name="T5" fmla="*/ 988 h 1674"/>
                <a:gd name="T6" fmla="*/ 1038 w 1123"/>
                <a:gd name="T7" fmla="*/ 988 h 1674"/>
                <a:gd name="T8" fmla="*/ 1038 w 1123"/>
                <a:gd name="T9" fmla="*/ 670 h 1674"/>
                <a:gd name="T10" fmla="*/ 385 w 1123"/>
                <a:gd name="T11" fmla="*/ 670 h 1674"/>
                <a:gd name="T12" fmla="*/ 385 w 1123"/>
                <a:gd name="T13" fmla="*/ 318 h 1674"/>
                <a:gd name="T14" fmla="*/ 1122 w 1123"/>
                <a:gd name="T15" fmla="*/ 318 h 1674"/>
                <a:gd name="T16" fmla="*/ 1122 w 1123"/>
                <a:gd name="T17" fmla="*/ 0 h 1674"/>
                <a:gd name="T18" fmla="*/ 0 w 1123"/>
                <a:gd name="T19" fmla="*/ 0 h 1674"/>
                <a:gd name="T20" fmla="*/ 0 w 1123"/>
                <a:gd name="T21" fmla="*/ 1673 h 1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3" h="1674">
                  <a:moveTo>
                    <a:pt x="0" y="1673"/>
                  </a:moveTo>
                  <a:lnTo>
                    <a:pt x="385" y="1673"/>
                  </a:lnTo>
                  <a:lnTo>
                    <a:pt x="385" y="988"/>
                  </a:lnTo>
                  <a:lnTo>
                    <a:pt x="1038" y="988"/>
                  </a:lnTo>
                  <a:lnTo>
                    <a:pt x="1038" y="670"/>
                  </a:lnTo>
                  <a:lnTo>
                    <a:pt x="385" y="670"/>
                  </a:lnTo>
                  <a:lnTo>
                    <a:pt x="385" y="318"/>
                  </a:lnTo>
                  <a:lnTo>
                    <a:pt x="1122" y="318"/>
                  </a:lnTo>
                  <a:lnTo>
                    <a:pt x="1122" y="0"/>
                  </a:lnTo>
                  <a:lnTo>
                    <a:pt x="0" y="0"/>
                  </a:lnTo>
                  <a:lnTo>
                    <a:pt x="0" y="1673"/>
                  </a:ln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 name="Freeform 22"/>
            <p:cNvSpPr>
              <a:spLocks noChangeArrowheads="1"/>
            </p:cNvSpPr>
            <p:nvPr/>
          </p:nvSpPr>
          <p:spPr bwMode="auto">
            <a:xfrm>
              <a:off x="3603" y="4392"/>
              <a:ext cx="87" cy="379"/>
            </a:xfrm>
            <a:custGeom>
              <a:avLst/>
              <a:gdLst>
                <a:gd name="T0" fmla="*/ 0 w 386"/>
                <a:gd name="T1" fmla="*/ 1673 h 1674"/>
                <a:gd name="T2" fmla="*/ 385 w 386"/>
                <a:gd name="T3" fmla="*/ 1673 h 1674"/>
                <a:gd name="T4" fmla="*/ 385 w 386"/>
                <a:gd name="T5" fmla="*/ 0 h 1674"/>
                <a:gd name="T6" fmla="*/ 0 w 386"/>
                <a:gd name="T7" fmla="*/ 0 h 1674"/>
                <a:gd name="T8" fmla="*/ 0 w 386"/>
                <a:gd name="T9" fmla="*/ 1673 h 1674"/>
              </a:gdLst>
              <a:ahLst/>
              <a:cxnLst>
                <a:cxn ang="0">
                  <a:pos x="T0" y="T1"/>
                </a:cxn>
                <a:cxn ang="0">
                  <a:pos x="T2" y="T3"/>
                </a:cxn>
                <a:cxn ang="0">
                  <a:pos x="T4" y="T5"/>
                </a:cxn>
                <a:cxn ang="0">
                  <a:pos x="T6" y="T7"/>
                </a:cxn>
                <a:cxn ang="0">
                  <a:pos x="T8" y="T9"/>
                </a:cxn>
              </a:cxnLst>
              <a:rect l="0" t="0" r="r" b="b"/>
              <a:pathLst>
                <a:path w="386" h="1674">
                  <a:moveTo>
                    <a:pt x="0" y="1673"/>
                  </a:moveTo>
                  <a:lnTo>
                    <a:pt x="385" y="1673"/>
                  </a:lnTo>
                  <a:lnTo>
                    <a:pt x="385" y="0"/>
                  </a:lnTo>
                  <a:lnTo>
                    <a:pt x="0" y="0"/>
                  </a:lnTo>
                  <a:lnTo>
                    <a:pt x="0" y="1673"/>
                  </a:ln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 name="Freeform 23"/>
            <p:cNvSpPr>
              <a:spLocks noChangeArrowheads="1"/>
            </p:cNvSpPr>
            <p:nvPr/>
          </p:nvSpPr>
          <p:spPr bwMode="auto">
            <a:xfrm>
              <a:off x="3800" y="4388"/>
              <a:ext cx="307" cy="382"/>
            </a:xfrm>
            <a:custGeom>
              <a:avLst/>
              <a:gdLst>
                <a:gd name="T0" fmla="*/ 1154 w 1356"/>
                <a:gd name="T1" fmla="*/ 1321 h 1690"/>
                <a:gd name="T2" fmla="*/ 1154 w 1356"/>
                <a:gd name="T3" fmla="*/ 1321 h 1690"/>
                <a:gd name="T4" fmla="*/ 1054 w 1356"/>
                <a:gd name="T5" fmla="*/ 1154 h 1690"/>
                <a:gd name="T6" fmla="*/ 937 w 1356"/>
                <a:gd name="T7" fmla="*/ 1004 h 1690"/>
                <a:gd name="T8" fmla="*/ 1171 w 1356"/>
                <a:gd name="T9" fmla="*/ 836 h 1690"/>
                <a:gd name="T10" fmla="*/ 1255 w 1356"/>
                <a:gd name="T11" fmla="*/ 552 h 1690"/>
                <a:gd name="T12" fmla="*/ 1054 w 1356"/>
                <a:gd name="T13" fmla="*/ 133 h 1690"/>
                <a:gd name="T14" fmla="*/ 485 w 1356"/>
                <a:gd name="T15" fmla="*/ 0 h 1690"/>
                <a:gd name="T16" fmla="*/ 251 w 1356"/>
                <a:gd name="T17" fmla="*/ 16 h 1690"/>
                <a:gd name="T18" fmla="*/ 0 w 1356"/>
                <a:gd name="T19" fmla="*/ 49 h 1690"/>
                <a:gd name="T20" fmla="*/ 0 w 1356"/>
                <a:gd name="T21" fmla="*/ 1689 h 1690"/>
                <a:gd name="T22" fmla="*/ 368 w 1356"/>
                <a:gd name="T23" fmla="*/ 1689 h 1690"/>
                <a:gd name="T24" fmla="*/ 368 w 1356"/>
                <a:gd name="T25" fmla="*/ 1087 h 1690"/>
                <a:gd name="T26" fmla="*/ 552 w 1356"/>
                <a:gd name="T27" fmla="*/ 1087 h 1690"/>
                <a:gd name="T28" fmla="*/ 653 w 1356"/>
                <a:gd name="T29" fmla="*/ 1204 h 1690"/>
                <a:gd name="T30" fmla="*/ 753 w 1356"/>
                <a:gd name="T31" fmla="*/ 1355 h 1690"/>
                <a:gd name="T32" fmla="*/ 853 w 1356"/>
                <a:gd name="T33" fmla="*/ 1522 h 1690"/>
                <a:gd name="T34" fmla="*/ 937 w 1356"/>
                <a:gd name="T35" fmla="*/ 1689 h 1690"/>
                <a:gd name="T36" fmla="*/ 1355 w 1356"/>
                <a:gd name="T37" fmla="*/ 1689 h 1690"/>
                <a:gd name="T38" fmla="*/ 1272 w 1356"/>
                <a:gd name="T39" fmla="*/ 1505 h 1690"/>
                <a:gd name="T40" fmla="*/ 1154 w 1356"/>
                <a:gd name="T41" fmla="*/ 1321 h 1690"/>
                <a:gd name="T42" fmla="*/ 770 w 1356"/>
                <a:gd name="T43" fmla="*/ 719 h 1690"/>
                <a:gd name="T44" fmla="*/ 770 w 1356"/>
                <a:gd name="T45" fmla="*/ 719 h 1690"/>
                <a:gd name="T46" fmla="*/ 468 w 1356"/>
                <a:gd name="T47" fmla="*/ 786 h 1690"/>
                <a:gd name="T48" fmla="*/ 368 w 1356"/>
                <a:gd name="T49" fmla="*/ 786 h 1690"/>
                <a:gd name="T50" fmla="*/ 368 w 1356"/>
                <a:gd name="T51" fmla="*/ 334 h 1690"/>
                <a:gd name="T52" fmla="*/ 435 w 1356"/>
                <a:gd name="T53" fmla="*/ 317 h 1690"/>
                <a:gd name="T54" fmla="*/ 502 w 1356"/>
                <a:gd name="T55" fmla="*/ 317 h 1690"/>
                <a:gd name="T56" fmla="*/ 770 w 1356"/>
                <a:gd name="T57" fmla="*/ 367 h 1690"/>
                <a:gd name="T58" fmla="*/ 870 w 1356"/>
                <a:gd name="T59" fmla="*/ 552 h 1690"/>
                <a:gd name="T60" fmla="*/ 770 w 1356"/>
                <a:gd name="T61" fmla="*/ 719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56" h="1690">
                  <a:moveTo>
                    <a:pt x="1154" y="1321"/>
                  </a:moveTo>
                  <a:lnTo>
                    <a:pt x="1154" y="1321"/>
                  </a:lnTo>
                  <a:cubicBezTo>
                    <a:pt x="1121" y="1254"/>
                    <a:pt x="1087" y="1204"/>
                    <a:pt x="1054" y="1154"/>
                  </a:cubicBezTo>
                  <a:cubicBezTo>
                    <a:pt x="1020" y="1104"/>
                    <a:pt x="971" y="1053"/>
                    <a:pt x="937" y="1004"/>
                  </a:cubicBezTo>
                  <a:cubicBezTo>
                    <a:pt x="1038" y="970"/>
                    <a:pt x="1121" y="903"/>
                    <a:pt x="1171" y="836"/>
                  </a:cubicBezTo>
                  <a:cubicBezTo>
                    <a:pt x="1238" y="769"/>
                    <a:pt x="1255" y="669"/>
                    <a:pt x="1255" y="552"/>
                  </a:cubicBezTo>
                  <a:cubicBezTo>
                    <a:pt x="1255" y="367"/>
                    <a:pt x="1188" y="217"/>
                    <a:pt x="1054" y="133"/>
                  </a:cubicBezTo>
                  <a:cubicBezTo>
                    <a:pt x="920" y="49"/>
                    <a:pt x="736" y="0"/>
                    <a:pt x="485" y="0"/>
                  </a:cubicBezTo>
                  <a:cubicBezTo>
                    <a:pt x="418" y="0"/>
                    <a:pt x="335" y="0"/>
                    <a:pt x="251" y="16"/>
                  </a:cubicBezTo>
                  <a:cubicBezTo>
                    <a:pt x="150" y="16"/>
                    <a:pt x="67" y="33"/>
                    <a:pt x="0" y="49"/>
                  </a:cubicBezTo>
                  <a:cubicBezTo>
                    <a:pt x="0" y="1689"/>
                    <a:pt x="0" y="1689"/>
                    <a:pt x="0" y="1689"/>
                  </a:cubicBezTo>
                  <a:cubicBezTo>
                    <a:pt x="368" y="1689"/>
                    <a:pt x="368" y="1689"/>
                    <a:pt x="368" y="1689"/>
                  </a:cubicBezTo>
                  <a:cubicBezTo>
                    <a:pt x="368" y="1087"/>
                    <a:pt x="368" y="1087"/>
                    <a:pt x="368" y="1087"/>
                  </a:cubicBezTo>
                  <a:cubicBezTo>
                    <a:pt x="552" y="1087"/>
                    <a:pt x="552" y="1087"/>
                    <a:pt x="552" y="1087"/>
                  </a:cubicBezTo>
                  <a:cubicBezTo>
                    <a:pt x="586" y="1120"/>
                    <a:pt x="619" y="1154"/>
                    <a:pt x="653" y="1204"/>
                  </a:cubicBezTo>
                  <a:cubicBezTo>
                    <a:pt x="686" y="1254"/>
                    <a:pt x="720" y="1304"/>
                    <a:pt x="753" y="1355"/>
                  </a:cubicBezTo>
                  <a:cubicBezTo>
                    <a:pt x="787" y="1405"/>
                    <a:pt x="820" y="1472"/>
                    <a:pt x="853" y="1522"/>
                  </a:cubicBezTo>
                  <a:cubicBezTo>
                    <a:pt x="870" y="1572"/>
                    <a:pt x="904" y="1639"/>
                    <a:pt x="937" y="1689"/>
                  </a:cubicBezTo>
                  <a:cubicBezTo>
                    <a:pt x="1355" y="1689"/>
                    <a:pt x="1355" y="1689"/>
                    <a:pt x="1355" y="1689"/>
                  </a:cubicBezTo>
                  <a:cubicBezTo>
                    <a:pt x="1322" y="1623"/>
                    <a:pt x="1305" y="1572"/>
                    <a:pt x="1272" y="1505"/>
                  </a:cubicBezTo>
                  <a:cubicBezTo>
                    <a:pt x="1238" y="1438"/>
                    <a:pt x="1188" y="1371"/>
                    <a:pt x="1154" y="1321"/>
                  </a:cubicBezTo>
                  <a:close/>
                  <a:moveTo>
                    <a:pt x="770" y="719"/>
                  </a:moveTo>
                  <a:lnTo>
                    <a:pt x="770" y="719"/>
                  </a:lnTo>
                  <a:cubicBezTo>
                    <a:pt x="720" y="769"/>
                    <a:pt x="619" y="786"/>
                    <a:pt x="468" y="786"/>
                  </a:cubicBezTo>
                  <a:cubicBezTo>
                    <a:pt x="368" y="786"/>
                    <a:pt x="368" y="786"/>
                    <a:pt x="368" y="786"/>
                  </a:cubicBezTo>
                  <a:cubicBezTo>
                    <a:pt x="368" y="334"/>
                    <a:pt x="368" y="334"/>
                    <a:pt x="368" y="334"/>
                  </a:cubicBezTo>
                  <a:cubicBezTo>
                    <a:pt x="385" y="317"/>
                    <a:pt x="402" y="317"/>
                    <a:pt x="435" y="317"/>
                  </a:cubicBezTo>
                  <a:cubicBezTo>
                    <a:pt x="452" y="317"/>
                    <a:pt x="468" y="317"/>
                    <a:pt x="502" y="317"/>
                  </a:cubicBezTo>
                  <a:cubicBezTo>
                    <a:pt x="619" y="317"/>
                    <a:pt x="720" y="334"/>
                    <a:pt x="770" y="367"/>
                  </a:cubicBezTo>
                  <a:cubicBezTo>
                    <a:pt x="837" y="401"/>
                    <a:pt x="870" y="468"/>
                    <a:pt x="870" y="552"/>
                  </a:cubicBezTo>
                  <a:cubicBezTo>
                    <a:pt x="870" y="635"/>
                    <a:pt x="837" y="686"/>
                    <a:pt x="770" y="719"/>
                  </a:cubicBezTo>
                  <a:close/>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2" name="Freeform 24"/>
            <p:cNvSpPr>
              <a:spLocks noChangeArrowheads="1"/>
            </p:cNvSpPr>
            <p:nvPr/>
          </p:nvSpPr>
          <p:spPr bwMode="auto">
            <a:xfrm>
              <a:off x="4176" y="4392"/>
              <a:ext cx="424" cy="379"/>
            </a:xfrm>
            <a:custGeom>
              <a:avLst/>
              <a:gdLst>
                <a:gd name="T0" fmla="*/ 1823 w 1875"/>
                <a:gd name="T1" fmla="*/ 803 h 1674"/>
                <a:gd name="T2" fmla="*/ 1823 w 1875"/>
                <a:gd name="T3" fmla="*/ 803 h 1674"/>
                <a:gd name="T4" fmla="*/ 1790 w 1875"/>
                <a:gd name="T5" fmla="*/ 368 h 1674"/>
                <a:gd name="T6" fmla="*/ 1740 w 1875"/>
                <a:gd name="T7" fmla="*/ 0 h 1674"/>
                <a:gd name="T8" fmla="*/ 1405 w 1875"/>
                <a:gd name="T9" fmla="*/ 0 h 1674"/>
                <a:gd name="T10" fmla="*/ 1304 w 1875"/>
                <a:gd name="T11" fmla="*/ 201 h 1674"/>
                <a:gd name="T12" fmla="*/ 1188 w 1875"/>
                <a:gd name="T13" fmla="*/ 452 h 1674"/>
                <a:gd name="T14" fmla="*/ 1054 w 1875"/>
                <a:gd name="T15" fmla="*/ 736 h 1674"/>
                <a:gd name="T16" fmla="*/ 953 w 1875"/>
                <a:gd name="T17" fmla="*/ 1004 h 1674"/>
                <a:gd name="T18" fmla="*/ 836 w 1875"/>
                <a:gd name="T19" fmla="*/ 736 h 1674"/>
                <a:gd name="T20" fmla="*/ 719 w 1875"/>
                <a:gd name="T21" fmla="*/ 452 h 1674"/>
                <a:gd name="T22" fmla="*/ 602 w 1875"/>
                <a:gd name="T23" fmla="*/ 201 h 1674"/>
                <a:gd name="T24" fmla="*/ 501 w 1875"/>
                <a:gd name="T25" fmla="*/ 0 h 1674"/>
                <a:gd name="T26" fmla="*/ 133 w 1875"/>
                <a:gd name="T27" fmla="*/ 0 h 1674"/>
                <a:gd name="T28" fmla="*/ 83 w 1875"/>
                <a:gd name="T29" fmla="*/ 368 h 1674"/>
                <a:gd name="T30" fmla="*/ 50 w 1875"/>
                <a:gd name="T31" fmla="*/ 803 h 1674"/>
                <a:gd name="T32" fmla="*/ 33 w 1875"/>
                <a:gd name="T33" fmla="*/ 1255 h 1674"/>
                <a:gd name="T34" fmla="*/ 0 w 1875"/>
                <a:gd name="T35" fmla="*/ 1673 h 1674"/>
                <a:gd name="T36" fmla="*/ 367 w 1875"/>
                <a:gd name="T37" fmla="*/ 1673 h 1674"/>
                <a:gd name="T38" fmla="*/ 385 w 1875"/>
                <a:gd name="T39" fmla="*/ 1138 h 1674"/>
                <a:gd name="T40" fmla="*/ 418 w 1875"/>
                <a:gd name="T41" fmla="*/ 569 h 1674"/>
                <a:gd name="T42" fmla="*/ 518 w 1875"/>
                <a:gd name="T43" fmla="*/ 787 h 1674"/>
                <a:gd name="T44" fmla="*/ 619 w 1875"/>
                <a:gd name="T45" fmla="*/ 1037 h 1674"/>
                <a:gd name="T46" fmla="*/ 719 w 1875"/>
                <a:gd name="T47" fmla="*/ 1272 h 1674"/>
                <a:gd name="T48" fmla="*/ 803 w 1875"/>
                <a:gd name="T49" fmla="*/ 1456 h 1674"/>
                <a:gd name="T50" fmla="*/ 1070 w 1875"/>
                <a:gd name="T51" fmla="*/ 1456 h 1674"/>
                <a:gd name="T52" fmla="*/ 1154 w 1875"/>
                <a:gd name="T53" fmla="*/ 1272 h 1674"/>
                <a:gd name="T54" fmla="*/ 1255 w 1875"/>
                <a:gd name="T55" fmla="*/ 1037 h 1674"/>
                <a:gd name="T56" fmla="*/ 1355 w 1875"/>
                <a:gd name="T57" fmla="*/ 787 h 1674"/>
                <a:gd name="T58" fmla="*/ 1455 w 1875"/>
                <a:gd name="T59" fmla="*/ 569 h 1674"/>
                <a:gd name="T60" fmla="*/ 1489 w 1875"/>
                <a:gd name="T61" fmla="*/ 1138 h 1674"/>
                <a:gd name="T62" fmla="*/ 1505 w 1875"/>
                <a:gd name="T63" fmla="*/ 1673 h 1674"/>
                <a:gd name="T64" fmla="*/ 1874 w 1875"/>
                <a:gd name="T65" fmla="*/ 1673 h 1674"/>
                <a:gd name="T66" fmla="*/ 1857 w 1875"/>
                <a:gd name="T67" fmla="*/ 1255 h 1674"/>
                <a:gd name="T68" fmla="*/ 1823 w 1875"/>
                <a:gd name="T69" fmla="*/ 803 h 1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75" h="1674">
                  <a:moveTo>
                    <a:pt x="1823" y="803"/>
                  </a:moveTo>
                  <a:lnTo>
                    <a:pt x="1823" y="803"/>
                  </a:lnTo>
                  <a:cubicBezTo>
                    <a:pt x="1807" y="653"/>
                    <a:pt x="1807" y="519"/>
                    <a:pt x="1790" y="368"/>
                  </a:cubicBezTo>
                  <a:cubicBezTo>
                    <a:pt x="1773" y="234"/>
                    <a:pt x="1756" y="117"/>
                    <a:pt x="1740" y="0"/>
                  </a:cubicBezTo>
                  <a:cubicBezTo>
                    <a:pt x="1405" y="0"/>
                    <a:pt x="1405" y="0"/>
                    <a:pt x="1405" y="0"/>
                  </a:cubicBezTo>
                  <a:cubicBezTo>
                    <a:pt x="1371" y="51"/>
                    <a:pt x="1338" y="117"/>
                    <a:pt x="1304" y="201"/>
                  </a:cubicBezTo>
                  <a:cubicBezTo>
                    <a:pt x="1271" y="285"/>
                    <a:pt x="1221" y="368"/>
                    <a:pt x="1188" y="452"/>
                  </a:cubicBezTo>
                  <a:cubicBezTo>
                    <a:pt x="1137" y="536"/>
                    <a:pt x="1104" y="636"/>
                    <a:pt x="1054" y="736"/>
                  </a:cubicBezTo>
                  <a:cubicBezTo>
                    <a:pt x="1020" y="820"/>
                    <a:pt x="986" y="921"/>
                    <a:pt x="953" y="1004"/>
                  </a:cubicBezTo>
                  <a:cubicBezTo>
                    <a:pt x="920" y="921"/>
                    <a:pt x="870" y="820"/>
                    <a:pt x="836" y="736"/>
                  </a:cubicBezTo>
                  <a:cubicBezTo>
                    <a:pt x="803" y="636"/>
                    <a:pt x="752" y="536"/>
                    <a:pt x="719" y="452"/>
                  </a:cubicBezTo>
                  <a:cubicBezTo>
                    <a:pt x="669" y="368"/>
                    <a:pt x="635" y="285"/>
                    <a:pt x="602" y="201"/>
                  </a:cubicBezTo>
                  <a:cubicBezTo>
                    <a:pt x="552" y="117"/>
                    <a:pt x="518" y="51"/>
                    <a:pt x="501" y="0"/>
                  </a:cubicBezTo>
                  <a:cubicBezTo>
                    <a:pt x="133" y="0"/>
                    <a:pt x="133" y="0"/>
                    <a:pt x="133" y="0"/>
                  </a:cubicBezTo>
                  <a:cubicBezTo>
                    <a:pt x="117" y="117"/>
                    <a:pt x="100" y="234"/>
                    <a:pt x="83" y="368"/>
                  </a:cubicBezTo>
                  <a:cubicBezTo>
                    <a:pt x="83" y="519"/>
                    <a:pt x="67" y="653"/>
                    <a:pt x="50" y="803"/>
                  </a:cubicBezTo>
                  <a:cubicBezTo>
                    <a:pt x="50" y="954"/>
                    <a:pt x="33" y="1104"/>
                    <a:pt x="33" y="1255"/>
                  </a:cubicBezTo>
                  <a:cubicBezTo>
                    <a:pt x="16" y="1406"/>
                    <a:pt x="16" y="1540"/>
                    <a:pt x="0" y="1673"/>
                  </a:cubicBezTo>
                  <a:cubicBezTo>
                    <a:pt x="367" y="1673"/>
                    <a:pt x="367" y="1673"/>
                    <a:pt x="367" y="1673"/>
                  </a:cubicBezTo>
                  <a:cubicBezTo>
                    <a:pt x="367" y="1506"/>
                    <a:pt x="385" y="1339"/>
                    <a:pt x="385" y="1138"/>
                  </a:cubicBezTo>
                  <a:cubicBezTo>
                    <a:pt x="401" y="954"/>
                    <a:pt x="401" y="753"/>
                    <a:pt x="418" y="569"/>
                  </a:cubicBezTo>
                  <a:cubicBezTo>
                    <a:pt x="451" y="636"/>
                    <a:pt x="485" y="703"/>
                    <a:pt x="518" y="787"/>
                  </a:cubicBezTo>
                  <a:cubicBezTo>
                    <a:pt x="552" y="870"/>
                    <a:pt x="585" y="954"/>
                    <a:pt x="619" y="1037"/>
                  </a:cubicBezTo>
                  <a:cubicBezTo>
                    <a:pt x="669" y="1121"/>
                    <a:pt x="702" y="1188"/>
                    <a:pt x="719" y="1272"/>
                  </a:cubicBezTo>
                  <a:cubicBezTo>
                    <a:pt x="752" y="1339"/>
                    <a:pt x="786" y="1406"/>
                    <a:pt x="803" y="1456"/>
                  </a:cubicBezTo>
                  <a:cubicBezTo>
                    <a:pt x="1070" y="1456"/>
                    <a:pt x="1070" y="1456"/>
                    <a:pt x="1070" y="1456"/>
                  </a:cubicBezTo>
                  <a:cubicBezTo>
                    <a:pt x="1087" y="1406"/>
                    <a:pt x="1121" y="1339"/>
                    <a:pt x="1154" y="1272"/>
                  </a:cubicBezTo>
                  <a:cubicBezTo>
                    <a:pt x="1188" y="1188"/>
                    <a:pt x="1221" y="1121"/>
                    <a:pt x="1255" y="1037"/>
                  </a:cubicBezTo>
                  <a:cubicBezTo>
                    <a:pt x="1288" y="954"/>
                    <a:pt x="1322" y="870"/>
                    <a:pt x="1355" y="787"/>
                  </a:cubicBezTo>
                  <a:cubicBezTo>
                    <a:pt x="1388" y="703"/>
                    <a:pt x="1422" y="636"/>
                    <a:pt x="1455" y="569"/>
                  </a:cubicBezTo>
                  <a:cubicBezTo>
                    <a:pt x="1472" y="753"/>
                    <a:pt x="1489" y="954"/>
                    <a:pt x="1489" y="1138"/>
                  </a:cubicBezTo>
                  <a:cubicBezTo>
                    <a:pt x="1505" y="1339"/>
                    <a:pt x="1505" y="1506"/>
                    <a:pt x="1505" y="1673"/>
                  </a:cubicBezTo>
                  <a:cubicBezTo>
                    <a:pt x="1874" y="1673"/>
                    <a:pt x="1874" y="1673"/>
                    <a:pt x="1874" y="1673"/>
                  </a:cubicBezTo>
                  <a:cubicBezTo>
                    <a:pt x="1874" y="1540"/>
                    <a:pt x="1857" y="1406"/>
                    <a:pt x="1857" y="1255"/>
                  </a:cubicBezTo>
                  <a:cubicBezTo>
                    <a:pt x="1840" y="1104"/>
                    <a:pt x="1840" y="954"/>
                    <a:pt x="1823" y="803"/>
                  </a:cubicBez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3" name="Freeform 25"/>
            <p:cNvSpPr>
              <a:spLocks noChangeArrowheads="1"/>
            </p:cNvSpPr>
            <p:nvPr/>
          </p:nvSpPr>
          <p:spPr bwMode="auto">
            <a:xfrm>
              <a:off x="2518" y="386"/>
              <a:ext cx="1031" cy="1722"/>
            </a:xfrm>
            <a:custGeom>
              <a:avLst/>
              <a:gdLst>
                <a:gd name="T0" fmla="*/ 4315 w 4551"/>
                <a:gd name="T1" fmla="*/ 5019 h 7597"/>
                <a:gd name="T2" fmla="*/ 4315 w 4551"/>
                <a:gd name="T3" fmla="*/ 5019 h 7597"/>
                <a:gd name="T4" fmla="*/ 3847 w 4551"/>
                <a:gd name="T5" fmla="*/ 4434 h 7597"/>
                <a:gd name="T6" fmla="*/ 1556 w 4551"/>
                <a:gd name="T7" fmla="*/ 2141 h 7597"/>
                <a:gd name="T8" fmla="*/ 1204 w 4551"/>
                <a:gd name="T9" fmla="*/ 2493 h 7597"/>
                <a:gd name="T10" fmla="*/ 3462 w 4551"/>
                <a:gd name="T11" fmla="*/ 4752 h 7597"/>
                <a:gd name="T12" fmla="*/ 3964 w 4551"/>
                <a:gd name="T13" fmla="*/ 5471 h 7597"/>
                <a:gd name="T14" fmla="*/ 468 w 4551"/>
                <a:gd name="T15" fmla="*/ 5471 h 7597"/>
                <a:gd name="T16" fmla="*/ 468 w 4551"/>
                <a:gd name="T17" fmla="*/ 468 h 7597"/>
                <a:gd name="T18" fmla="*/ 886 w 4551"/>
                <a:gd name="T19" fmla="*/ 468 h 7597"/>
                <a:gd name="T20" fmla="*/ 870 w 4551"/>
                <a:gd name="T21" fmla="*/ 385 h 7597"/>
                <a:gd name="T22" fmla="*/ 886 w 4551"/>
                <a:gd name="T23" fmla="*/ 0 h 7597"/>
                <a:gd name="T24" fmla="*/ 0 w 4551"/>
                <a:gd name="T25" fmla="*/ 0 h 7597"/>
                <a:gd name="T26" fmla="*/ 0 w 4551"/>
                <a:gd name="T27" fmla="*/ 5940 h 7597"/>
                <a:gd name="T28" fmla="*/ 4031 w 4551"/>
                <a:gd name="T29" fmla="*/ 5940 h 7597"/>
                <a:gd name="T30" fmla="*/ 3613 w 4551"/>
                <a:gd name="T31" fmla="*/ 6642 h 7597"/>
                <a:gd name="T32" fmla="*/ 3311 w 4551"/>
                <a:gd name="T33" fmla="*/ 6877 h 7597"/>
                <a:gd name="T34" fmla="*/ 3011 w 4551"/>
                <a:gd name="T35" fmla="*/ 7044 h 7597"/>
                <a:gd name="T36" fmla="*/ 2744 w 4551"/>
                <a:gd name="T37" fmla="*/ 7111 h 7597"/>
                <a:gd name="T38" fmla="*/ 2543 w 4551"/>
                <a:gd name="T39" fmla="*/ 7145 h 7597"/>
                <a:gd name="T40" fmla="*/ 2660 w 4551"/>
                <a:gd name="T41" fmla="*/ 7596 h 7597"/>
                <a:gd name="T42" fmla="*/ 2861 w 4551"/>
                <a:gd name="T43" fmla="*/ 7563 h 7597"/>
                <a:gd name="T44" fmla="*/ 3178 w 4551"/>
                <a:gd name="T45" fmla="*/ 7445 h 7597"/>
                <a:gd name="T46" fmla="*/ 3563 w 4551"/>
                <a:gd name="T47" fmla="*/ 7245 h 7597"/>
                <a:gd name="T48" fmla="*/ 3964 w 4551"/>
                <a:gd name="T49" fmla="*/ 6910 h 7597"/>
                <a:gd name="T50" fmla="*/ 4433 w 4551"/>
                <a:gd name="T51" fmla="*/ 6241 h 7597"/>
                <a:gd name="T52" fmla="*/ 4533 w 4551"/>
                <a:gd name="T53" fmla="*/ 5622 h 7597"/>
                <a:gd name="T54" fmla="*/ 4315 w 4551"/>
                <a:gd name="T55" fmla="*/ 5019 h 7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551" h="7597">
                  <a:moveTo>
                    <a:pt x="4315" y="5019"/>
                  </a:moveTo>
                  <a:lnTo>
                    <a:pt x="4315" y="5019"/>
                  </a:lnTo>
                  <a:cubicBezTo>
                    <a:pt x="4182" y="4819"/>
                    <a:pt x="4031" y="4618"/>
                    <a:pt x="3847" y="4434"/>
                  </a:cubicBezTo>
                  <a:cubicBezTo>
                    <a:pt x="1556" y="2141"/>
                    <a:pt x="1556" y="2141"/>
                    <a:pt x="1556" y="2141"/>
                  </a:cubicBezTo>
                  <a:cubicBezTo>
                    <a:pt x="1204" y="2493"/>
                    <a:pt x="1204" y="2493"/>
                    <a:pt x="1204" y="2493"/>
                  </a:cubicBezTo>
                  <a:cubicBezTo>
                    <a:pt x="3462" y="4752"/>
                    <a:pt x="3462" y="4752"/>
                    <a:pt x="3462" y="4752"/>
                  </a:cubicBezTo>
                  <a:cubicBezTo>
                    <a:pt x="3713" y="5003"/>
                    <a:pt x="3881" y="5237"/>
                    <a:pt x="3964" y="5471"/>
                  </a:cubicBezTo>
                  <a:cubicBezTo>
                    <a:pt x="468" y="5471"/>
                    <a:pt x="468" y="5471"/>
                    <a:pt x="468" y="5471"/>
                  </a:cubicBezTo>
                  <a:cubicBezTo>
                    <a:pt x="468" y="468"/>
                    <a:pt x="468" y="468"/>
                    <a:pt x="468" y="468"/>
                  </a:cubicBezTo>
                  <a:cubicBezTo>
                    <a:pt x="886" y="468"/>
                    <a:pt x="886" y="468"/>
                    <a:pt x="886" y="468"/>
                  </a:cubicBezTo>
                  <a:cubicBezTo>
                    <a:pt x="870" y="452"/>
                    <a:pt x="870" y="418"/>
                    <a:pt x="870" y="385"/>
                  </a:cubicBezTo>
                  <a:cubicBezTo>
                    <a:pt x="853" y="267"/>
                    <a:pt x="853" y="134"/>
                    <a:pt x="886" y="0"/>
                  </a:cubicBezTo>
                  <a:cubicBezTo>
                    <a:pt x="0" y="0"/>
                    <a:pt x="0" y="0"/>
                    <a:pt x="0" y="0"/>
                  </a:cubicBezTo>
                  <a:cubicBezTo>
                    <a:pt x="0" y="5940"/>
                    <a:pt x="0" y="5940"/>
                    <a:pt x="0" y="5940"/>
                  </a:cubicBezTo>
                  <a:cubicBezTo>
                    <a:pt x="4031" y="5940"/>
                    <a:pt x="4031" y="5940"/>
                    <a:pt x="4031" y="5940"/>
                  </a:cubicBezTo>
                  <a:cubicBezTo>
                    <a:pt x="3981" y="6174"/>
                    <a:pt x="3847" y="6408"/>
                    <a:pt x="3613" y="6642"/>
                  </a:cubicBezTo>
                  <a:cubicBezTo>
                    <a:pt x="3529" y="6743"/>
                    <a:pt x="3412" y="6827"/>
                    <a:pt x="3311" y="6877"/>
                  </a:cubicBezTo>
                  <a:cubicBezTo>
                    <a:pt x="3211" y="6944"/>
                    <a:pt x="3111" y="6994"/>
                    <a:pt x="3011" y="7044"/>
                  </a:cubicBezTo>
                  <a:cubicBezTo>
                    <a:pt x="2911" y="7078"/>
                    <a:pt x="2827" y="7111"/>
                    <a:pt x="2744" y="7111"/>
                  </a:cubicBezTo>
                  <a:cubicBezTo>
                    <a:pt x="2660" y="7127"/>
                    <a:pt x="2593" y="7145"/>
                    <a:pt x="2543" y="7145"/>
                  </a:cubicBezTo>
                  <a:cubicBezTo>
                    <a:pt x="2660" y="7596"/>
                    <a:pt x="2660" y="7596"/>
                    <a:pt x="2660" y="7596"/>
                  </a:cubicBezTo>
                  <a:cubicBezTo>
                    <a:pt x="2710" y="7596"/>
                    <a:pt x="2777" y="7579"/>
                    <a:pt x="2861" y="7563"/>
                  </a:cubicBezTo>
                  <a:cubicBezTo>
                    <a:pt x="2961" y="7546"/>
                    <a:pt x="3060" y="7512"/>
                    <a:pt x="3178" y="7445"/>
                  </a:cubicBezTo>
                  <a:cubicBezTo>
                    <a:pt x="3295" y="7395"/>
                    <a:pt x="3429" y="7328"/>
                    <a:pt x="3563" y="7245"/>
                  </a:cubicBezTo>
                  <a:cubicBezTo>
                    <a:pt x="3696" y="7161"/>
                    <a:pt x="3830" y="7044"/>
                    <a:pt x="3964" y="6910"/>
                  </a:cubicBezTo>
                  <a:cubicBezTo>
                    <a:pt x="4198" y="6693"/>
                    <a:pt x="4349" y="6458"/>
                    <a:pt x="4433" y="6241"/>
                  </a:cubicBezTo>
                  <a:cubicBezTo>
                    <a:pt x="4533" y="6040"/>
                    <a:pt x="4550" y="5823"/>
                    <a:pt x="4533" y="5622"/>
                  </a:cubicBezTo>
                  <a:cubicBezTo>
                    <a:pt x="4500" y="5404"/>
                    <a:pt x="4433" y="5204"/>
                    <a:pt x="4315" y="5019"/>
                  </a:cubicBezTo>
                </a:path>
              </a:pathLst>
            </a:custGeom>
            <a:solidFill>
              <a:srgbClr val="AF272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4" name="Freeform 26"/>
            <p:cNvSpPr>
              <a:spLocks noChangeArrowheads="1"/>
            </p:cNvSpPr>
            <p:nvPr/>
          </p:nvSpPr>
          <p:spPr bwMode="auto">
            <a:xfrm>
              <a:off x="2829" y="10"/>
              <a:ext cx="1031" cy="1722"/>
            </a:xfrm>
            <a:custGeom>
              <a:avLst/>
              <a:gdLst>
                <a:gd name="T0" fmla="*/ 535 w 4551"/>
                <a:gd name="T1" fmla="*/ 1657 h 7598"/>
                <a:gd name="T2" fmla="*/ 535 w 4551"/>
                <a:gd name="T3" fmla="*/ 1657 h 7598"/>
                <a:gd name="T4" fmla="*/ 937 w 4551"/>
                <a:gd name="T5" fmla="*/ 954 h 7598"/>
                <a:gd name="T6" fmla="*/ 1238 w 4551"/>
                <a:gd name="T7" fmla="*/ 720 h 7598"/>
                <a:gd name="T8" fmla="*/ 1539 w 4551"/>
                <a:gd name="T9" fmla="*/ 552 h 7598"/>
                <a:gd name="T10" fmla="*/ 1822 w 4551"/>
                <a:gd name="T11" fmla="*/ 485 h 7598"/>
                <a:gd name="T12" fmla="*/ 2023 w 4551"/>
                <a:gd name="T13" fmla="*/ 452 h 7598"/>
                <a:gd name="T14" fmla="*/ 1906 w 4551"/>
                <a:gd name="T15" fmla="*/ 0 h 7598"/>
                <a:gd name="T16" fmla="*/ 1688 w 4551"/>
                <a:gd name="T17" fmla="*/ 34 h 7598"/>
                <a:gd name="T18" fmla="*/ 1372 w 4551"/>
                <a:gd name="T19" fmla="*/ 150 h 7598"/>
                <a:gd name="T20" fmla="*/ 987 w 4551"/>
                <a:gd name="T21" fmla="*/ 351 h 7598"/>
                <a:gd name="T22" fmla="*/ 585 w 4551"/>
                <a:gd name="T23" fmla="*/ 686 h 7598"/>
                <a:gd name="T24" fmla="*/ 117 w 4551"/>
                <a:gd name="T25" fmla="*/ 1355 h 7598"/>
                <a:gd name="T26" fmla="*/ 33 w 4551"/>
                <a:gd name="T27" fmla="*/ 1975 h 7598"/>
                <a:gd name="T28" fmla="*/ 251 w 4551"/>
                <a:gd name="T29" fmla="*/ 2577 h 7598"/>
                <a:gd name="T30" fmla="*/ 703 w 4551"/>
                <a:gd name="T31" fmla="*/ 3162 h 7598"/>
                <a:gd name="T32" fmla="*/ 3010 w 4551"/>
                <a:gd name="T33" fmla="*/ 5455 h 7598"/>
                <a:gd name="T34" fmla="*/ 3362 w 4551"/>
                <a:gd name="T35" fmla="*/ 5103 h 7598"/>
                <a:gd name="T36" fmla="*/ 1104 w 4551"/>
                <a:gd name="T37" fmla="*/ 2845 h 7598"/>
                <a:gd name="T38" fmla="*/ 585 w 4551"/>
                <a:gd name="T39" fmla="*/ 2125 h 7598"/>
                <a:gd name="T40" fmla="*/ 4081 w 4551"/>
                <a:gd name="T41" fmla="*/ 2125 h 7598"/>
                <a:gd name="T42" fmla="*/ 4081 w 4551"/>
                <a:gd name="T43" fmla="*/ 7128 h 7598"/>
                <a:gd name="T44" fmla="*/ 3680 w 4551"/>
                <a:gd name="T45" fmla="*/ 7128 h 7598"/>
                <a:gd name="T46" fmla="*/ 3696 w 4551"/>
                <a:gd name="T47" fmla="*/ 7212 h 7598"/>
                <a:gd name="T48" fmla="*/ 3680 w 4551"/>
                <a:gd name="T49" fmla="*/ 7597 h 7598"/>
                <a:gd name="T50" fmla="*/ 4550 w 4551"/>
                <a:gd name="T51" fmla="*/ 7597 h 7598"/>
                <a:gd name="T52" fmla="*/ 4550 w 4551"/>
                <a:gd name="T53" fmla="*/ 1657 h 7598"/>
                <a:gd name="T54" fmla="*/ 535 w 4551"/>
                <a:gd name="T55" fmla="*/ 1657 h 7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551" h="7598">
                  <a:moveTo>
                    <a:pt x="535" y="1657"/>
                  </a:moveTo>
                  <a:lnTo>
                    <a:pt x="535" y="1657"/>
                  </a:lnTo>
                  <a:cubicBezTo>
                    <a:pt x="569" y="1422"/>
                    <a:pt x="703" y="1188"/>
                    <a:pt x="937" y="954"/>
                  </a:cubicBezTo>
                  <a:cubicBezTo>
                    <a:pt x="1037" y="853"/>
                    <a:pt x="1137" y="770"/>
                    <a:pt x="1238" y="720"/>
                  </a:cubicBezTo>
                  <a:cubicBezTo>
                    <a:pt x="1338" y="653"/>
                    <a:pt x="1439" y="602"/>
                    <a:pt x="1539" y="552"/>
                  </a:cubicBezTo>
                  <a:cubicBezTo>
                    <a:pt x="1639" y="519"/>
                    <a:pt x="1739" y="485"/>
                    <a:pt x="1822" y="485"/>
                  </a:cubicBezTo>
                  <a:cubicBezTo>
                    <a:pt x="1889" y="469"/>
                    <a:pt x="1956" y="452"/>
                    <a:pt x="2023" y="452"/>
                  </a:cubicBezTo>
                  <a:cubicBezTo>
                    <a:pt x="1906" y="0"/>
                    <a:pt x="1906" y="0"/>
                    <a:pt x="1906" y="0"/>
                  </a:cubicBezTo>
                  <a:cubicBezTo>
                    <a:pt x="1856" y="0"/>
                    <a:pt x="1772" y="17"/>
                    <a:pt x="1688" y="34"/>
                  </a:cubicBezTo>
                  <a:cubicBezTo>
                    <a:pt x="1605" y="50"/>
                    <a:pt x="1489" y="84"/>
                    <a:pt x="1372" y="150"/>
                  </a:cubicBezTo>
                  <a:cubicBezTo>
                    <a:pt x="1255" y="201"/>
                    <a:pt x="1121" y="268"/>
                    <a:pt x="987" y="351"/>
                  </a:cubicBezTo>
                  <a:cubicBezTo>
                    <a:pt x="853" y="435"/>
                    <a:pt x="719" y="552"/>
                    <a:pt x="585" y="686"/>
                  </a:cubicBezTo>
                  <a:cubicBezTo>
                    <a:pt x="368" y="904"/>
                    <a:pt x="200" y="1138"/>
                    <a:pt x="117" y="1355"/>
                  </a:cubicBezTo>
                  <a:cubicBezTo>
                    <a:pt x="33" y="1556"/>
                    <a:pt x="0" y="1774"/>
                    <a:pt x="33" y="1975"/>
                  </a:cubicBezTo>
                  <a:cubicBezTo>
                    <a:pt x="50" y="2192"/>
                    <a:pt x="133" y="2393"/>
                    <a:pt x="251" y="2577"/>
                  </a:cubicBezTo>
                  <a:cubicBezTo>
                    <a:pt x="368" y="2778"/>
                    <a:pt x="518" y="2979"/>
                    <a:pt x="703" y="3162"/>
                  </a:cubicBezTo>
                  <a:cubicBezTo>
                    <a:pt x="3010" y="5455"/>
                    <a:pt x="3010" y="5455"/>
                    <a:pt x="3010" y="5455"/>
                  </a:cubicBezTo>
                  <a:cubicBezTo>
                    <a:pt x="3362" y="5103"/>
                    <a:pt x="3362" y="5103"/>
                    <a:pt x="3362" y="5103"/>
                  </a:cubicBezTo>
                  <a:cubicBezTo>
                    <a:pt x="1104" y="2845"/>
                    <a:pt x="1104" y="2845"/>
                    <a:pt x="1104" y="2845"/>
                  </a:cubicBezTo>
                  <a:cubicBezTo>
                    <a:pt x="853" y="2594"/>
                    <a:pt x="669" y="2343"/>
                    <a:pt x="585" y="2125"/>
                  </a:cubicBezTo>
                  <a:cubicBezTo>
                    <a:pt x="4081" y="2125"/>
                    <a:pt x="4081" y="2125"/>
                    <a:pt x="4081" y="2125"/>
                  </a:cubicBezTo>
                  <a:cubicBezTo>
                    <a:pt x="4081" y="7128"/>
                    <a:pt x="4081" y="7128"/>
                    <a:pt x="4081" y="7128"/>
                  </a:cubicBezTo>
                  <a:cubicBezTo>
                    <a:pt x="3680" y="7128"/>
                    <a:pt x="3680" y="7128"/>
                    <a:pt x="3680" y="7128"/>
                  </a:cubicBezTo>
                  <a:cubicBezTo>
                    <a:pt x="3680" y="7145"/>
                    <a:pt x="3680" y="7178"/>
                    <a:pt x="3696" y="7212"/>
                  </a:cubicBezTo>
                  <a:cubicBezTo>
                    <a:pt x="3713" y="7329"/>
                    <a:pt x="3696" y="7463"/>
                    <a:pt x="3680" y="7597"/>
                  </a:cubicBezTo>
                  <a:cubicBezTo>
                    <a:pt x="4550" y="7597"/>
                    <a:pt x="4550" y="7597"/>
                    <a:pt x="4550" y="7597"/>
                  </a:cubicBezTo>
                  <a:cubicBezTo>
                    <a:pt x="4550" y="1657"/>
                    <a:pt x="4550" y="1657"/>
                    <a:pt x="4550" y="1657"/>
                  </a:cubicBezTo>
                  <a:lnTo>
                    <a:pt x="535" y="1657"/>
                  </a:lnTo>
                </a:path>
              </a:pathLst>
            </a:custGeom>
            <a:solidFill>
              <a:srgbClr val="AF272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2" name="Rectangle 11"/>
          <p:cNvSpPr/>
          <p:nvPr userDrawn="1"/>
        </p:nvSpPr>
        <p:spPr>
          <a:xfrm>
            <a:off x="0" y="3191933"/>
            <a:ext cx="9144000" cy="3225800"/>
          </a:xfrm>
          <a:prstGeom prst="rect">
            <a:avLst/>
          </a:prstGeom>
          <a:solidFill>
            <a:schemeClr val="bg1"/>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7" name="Straight Connector 6"/>
          <p:cNvCxnSpPr/>
          <p:nvPr userDrawn="1"/>
        </p:nvCxnSpPr>
        <p:spPr>
          <a:xfrm flipV="1">
            <a:off x="2252663" y="3429000"/>
            <a:ext cx="0" cy="2438400"/>
          </a:xfrm>
          <a:prstGeom prst="line">
            <a:avLst/>
          </a:prstGeom>
          <a:ln w="12700">
            <a:solidFill>
              <a:srgbClr val="993333"/>
            </a:solidFill>
          </a:ln>
        </p:spPr>
        <p:style>
          <a:lnRef idx="1">
            <a:schemeClr val="accent1"/>
          </a:lnRef>
          <a:fillRef idx="0">
            <a:schemeClr val="accent1"/>
          </a:fillRef>
          <a:effectRef idx="0">
            <a:schemeClr val="accent1"/>
          </a:effectRef>
          <a:fontRef idx="minor">
            <a:schemeClr val="tx1"/>
          </a:fontRef>
        </p:style>
      </p:cxnSp>
      <p:sp>
        <p:nvSpPr>
          <p:cNvPr id="8" name="Title 7"/>
          <p:cNvSpPr>
            <a:spLocks noGrp="1"/>
          </p:cNvSpPr>
          <p:nvPr>
            <p:ph type="ctrTitle" hasCustomPrompt="1"/>
          </p:nvPr>
        </p:nvSpPr>
        <p:spPr>
          <a:xfrm>
            <a:off x="2641600" y="3428999"/>
            <a:ext cx="6197599" cy="2438399"/>
          </a:xfrm>
        </p:spPr>
        <p:txBody>
          <a:bodyPr anchor="ctr" anchorCtr="0">
            <a:normAutofit/>
          </a:bodyPr>
          <a:lstStyle>
            <a:lvl1pPr>
              <a:defRPr sz="3200" cap="none" baseline="0">
                <a:solidFill>
                  <a:schemeClr val="tx1"/>
                </a:solidFill>
                <a:latin typeface="Verdana"/>
                <a:cs typeface="Verdana"/>
              </a:defRPr>
            </a:lvl1pPr>
          </a:lstStyle>
          <a:p>
            <a:r>
              <a:rPr lang="en-US" dirty="0" smtClean="0"/>
              <a:t>Click to edit master title style</a:t>
            </a:r>
            <a:endParaRPr lang="en-US" dirty="0"/>
          </a:p>
        </p:txBody>
      </p:sp>
      <p:sp>
        <p:nvSpPr>
          <p:cNvPr id="17" name="Rectangle 16"/>
          <p:cNvSpPr/>
          <p:nvPr userDrawn="1"/>
        </p:nvSpPr>
        <p:spPr>
          <a:xfrm>
            <a:off x="0" y="6402050"/>
            <a:ext cx="9144000" cy="455950"/>
          </a:xfrm>
          <a:prstGeom prst="rect">
            <a:avLst/>
          </a:prstGeom>
          <a:solidFill>
            <a:schemeClr val="tx1"/>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userDrawn="1"/>
        </p:nvSpPr>
        <p:spPr>
          <a:xfrm>
            <a:off x="0" y="6388481"/>
            <a:ext cx="9144000" cy="27432"/>
          </a:xfrm>
          <a:prstGeom prst="rect">
            <a:avLst/>
          </a:prstGeom>
          <a:solidFill>
            <a:schemeClr val="accent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9" name="TextBox 8"/>
          <p:cNvSpPr txBox="1"/>
          <p:nvPr userDrawn="1"/>
        </p:nvSpPr>
        <p:spPr>
          <a:xfrm>
            <a:off x="158221" y="6476471"/>
            <a:ext cx="1876425" cy="230832"/>
          </a:xfrm>
          <a:prstGeom prst="rect">
            <a:avLst/>
          </a:prstGeom>
          <a:noFill/>
        </p:spPr>
        <p:txBody>
          <a:bodyPr>
            <a:spAutoFit/>
          </a:bodyPr>
          <a:lstStyle/>
          <a:p>
            <a:pPr algn="ctr" fontAlgn="auto">
              <a:spcBef>
                <a:spcPts val="0"/>
              </a:spcBef>
              <a:spcAft>
                <a:spcPts val="0"/>
              </a:spcAft>
              <a:defRPr/>
            </a:pPr>
            <a:r>
              <a:rPr lang="en-US" sz="900" dirty="0" err="1" smtClean="0">
                <a:solidFill>
                  <a:schemeClr val="bg1"/>
                </a:solidFill>
                <a:latin typeface="Verdana"/>
                <a:cs typeface="Verdana"/>
              </a:rPr>
              <a:t>jsslaw.com</a:t>
            </a:r>
            <a:endParaRPr lang="en-US" sz="900" dirty="0">
              <a:solidFill>
                <a:schemeClr val="bg1"/>
              </a:solidFill>
              <a:latin typeface="Verdana"/>
              <a:cs typeface="Verdana"/>
            </a:endParaRPr>
          </a:p>
        </p:txBody>
      </p:sp>
      <p:sp>
        <p:nvSpPr>
          <p:cNvPr id="11" name="TextBox 10"/>
          <p:cNvSpPr txBox="1"/>
          <p:nvPr userDrawn="1"/>
        </p:nvSpPr>
        <p:spPr>
          <a:xfrm>
            <a:off x="2642128" y="6510338"/>
            <a:ext cx="3005137" cy="230832"/>
          </a:xfrm>
          <a:prstGeom prst="rect">
            <a:avLst/>
          </a:prstGeom>
          <a:noFill/>
        </p:spPr>
        <p:txBody>
          <a:bodyPr>
            <a:spAutoFit/>
          </a:bodyPr>
          <a:lstStyle/>
          <a:p>
            <a:pPr algn="l" fontAlgn="auto">
              <a:spcBef>
                <a:spcPts val="0"/>
              </a:spcBef>
              <a:spcAft>
                <a:spcPts val="0"/>
              </a:spcAft>
              <a:defRPr/>
            </a:pPr>
            <a:r>
              <a:rPr lang="en-US" sz="900" baseline="0" dirty="0" smtClean="0">
                <a:solidFill>
                  <a:schemeClr val="bg1"/>
                </a:solidFill>
                <a:latin typeface="Verdana"/>
                <a:cs typeface="Verdana"/>
              </a:rPr>
              <a:t>June 28, 2017</a:t>
            </a:r>
            <a:endParaRPr lang="en-US" sz="900" dirty="0">
              <a:solidFill>
                <a:schemeClr val="bg1"/>
              </a:solidFill>
              <a:latin typeface="Verdana"/>
              <a:cs typeface="Verdana"/>
            </a:endParaRPr>
          </a:p>
        </p:txBody>
      </p:sp>
      <p:grpSp>
        <p:nvGrpSpPr>
          <p:cNvPr id="19" name="Group 1"/>
          <p:cNvGrpSpPr>
            <a:grpSpLocks/>
          </p:cNvGrpSpPr>
          <p:nvPr userDrawn="1"/>
        </p:nvGrpSpPr>
        <p:grpSpPr bwMode="auto">
          <a:xfrm>
            <a:off x="450172" y="3970867"/>
            <a:ext cx="1368722" cy="1275242"/>
            <a:chOff x="636" y="10"/>
            <a:chExt cx="5110" cy="4761"/>
          </a:xfrm>
        </p:grpSpPr>
        <p:sp>
          <p:nvSpPr>
            <p:cNvPr id="20" name="Freeform 2"/>
            <p:cNvSpPr>
              <a:spLocks noChangeArrowheads="1"/>
            </p:cNvSpPr>
            <p:nvPr/>
          </p:nvSpPr>
          <p:spPr bwMode="auto">
            <a:xfrm>
              <a:off x="636" y="2150"/>
              <a:ext cx="557" cy="914"/>
            </a:xfrm>
            <a:custGeom>
              <a:avLst/>
              <a:gdLst>
                <a:gd name="T0" fmla="*/ 2174 w 2460"/>
                <a:gd name="T1" fmla="*/ 3630 h 4033"/>
                <a:gd name="T2" fmla="*/ 2174 w 2460"/>
                <a:gd name="T3" fmla="*/ 3630 h 4033"/>
                <a:gd name="T4" fmla="*/ 2392 w 2460"/>
                <a:gd name="T5" fmla="*/ 3195 h 4033"/>
                <a:gd name="T6" fmla="*/ 2459 w 2460"/>
                <a:gd name="T7" fmla="*/ 2643 h 4033"/>
                <a:gd name="T8" fmla="*/ 2459 w 2460"/>
                <a:gd name="T9" fmla="*/ 0 h 4033"/>
                <a:gd name="T10" fmla="*/ 1740 w 2460"/>
                <a:gd name="T11" fmla="*/ 0 h 4033"/>
                <a:gd name="T12" fmla="*/ 1740 w 2460"/>
                <a:gd name="T13" fmla="*/ 2609 h 4033"/>
                <a:gd name="T14" fmla="*/ 1572 w 2460"/>
                <a:gd name="T15" fmla="*/ 3228 h 4033"/>
                <a:gd name="T16" fmla="*/ 1037 w 2460"/>
                <a:gd name="T17" fmla="*/ 3413 h 4033"/>
                <a:gd name="T18" fmla="*/ 618 w 2460"/>
                <a:gd name="T19" fmla="*/ 3329 h 4033"/>
                <a:gd name="T20" fmla="*/ 267 w 2460"/>
                <a:gd name="T21" fmla="*/ 3145 h 4033"/>
                <a:gd name="T22" fmla="*/ 0 w 2460"/>
                <a:gd name="T23" fmla="*/ 3697 h 4033"/>
                <a:gd name="T24" fmla="*/ 434 w 2460"/>
                <a:gd name="T25" fmla="*/ 3931 h 4033"/>
                <a:gd name="T26" fmla="*/ 1087 w 2460"/>
                <a:gd name="T27" fmla="*/ 4032 h 4033"/>
                <a:gd name="T28" fmla="*/ 1756 w 2460"/>
                <a:gd name="T29" fmla="*/ 3931 h 4033"/>
                <a:gd name="T30" fmla="*/ 2174 w 2460"/>
                <a:gd name="T31" fmla="*/ 3630 h 4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60" h="4033">
                  <a:moveTo>
                    <a:pt x="2174" y="3630"/>
                  </a:moveTo>
                  <a:lnTo>
                    <a:pt x="2174" y="3630"/>
                  </a:lnTo>
                  <a:cubicBezTo>
                    <a:pt x="2275" y="3513"/>
                    <a:pt x="2359" y="3362"/>
                    <a:pt x="2392" y="3195"/>
                  </a:cubicBezTo>
                  <a:cubicBezTo>
                    <a:pt x="2442" y="3028"/>
                    <a:pt x="2459" y="2844"/>
                    <a:pt x="2459" y="2643"/>
                  </a:cubicBezTo>
                  <a:cubicBezTo>
                    <a:pt x="2459" y="0"/>
                    <a:pt x="2459" y="0"/>
                    <a:pt x="2459" y="0"/>
                  </a:cubicBezTo>
                  <a:cubicBezTo>
                    <a:pt x="1740" y="0"/>
                    <a:pt x="1740" y="0"/>
                    <a:pt x="1740" y="0"/>
                  </a:cubicBezTo>
                  <a:cubicBezTo>
                    <a:pt x="1740" y="2609"/>
                    <a:pt x="1740" y="2609"/>
                    <a:pt x="1740" y="2609"/>
                  </a:cubicBezTo>
                  <a:cubicBezTo>
                    <a:pt x="1740" y="2894"/>
                    <a:pt x="1673" y="3112"/>
                    <a:pt x="1572" y="3228"/>
                  </a:cubicBezTo>
                  <a:cubicBezTo>
                    <a:pt x="1455" y="3346"/>
                    <a:pt x="1288" y="3413"/>
                    <a:pt x="1037" y="3413"/>
                  </a:cubicBezTo>
                  <a:cubicBezTo>
                    <a:pt x="886" y="3413"/>
                    <a:pt x="752" y="3379"/>
                    <a:pt x="618" y="3329"/>
                  </a:cubicBezTo>
                  <a:cubicBezTo>
                    <a:pt x="468" y="3262"/>
                    <a:pt x="351" y="3212"/>
                    <a:pt x="267" y="3145"/>
                  </a:cubicBezTo>
                  <a:cubicBezTo>
                    <a:pt x="0" y="3697"/>
                    <a:pt x="0" y="3697"/>
                    <a:pt x="0" y="3697"/>
                  </a:cubicBezTo>
                  <a:cubicBezTo>
                    <a:pt x="100" y="3781"/>
                    <a:pt x="250" y="3864"/>
                    <a:pt x="434" y="3931"/>
                  </a:cubicBezTo>
                  <a:cubicBezTo>
                    <a:pt x="618" y="3998"/>
                    <a:pt x="836" y="4032"/>
                    <a:pt x="1087" y="4032"/>
                  </a:cubicBezTo>
                  <a:cubicBezTo>
                    <a:pt x="1355" y="4032"/>
                    <a:pt x="1572" y="3998"/>
                    <a:pt x="1756" y="3931"/>
                  </a:cubicBezTo>
                  <a:cubicBezTo>
                    <a:pt x="1923" y="3848"/>
                    <a:pt x="2074" y="3764"/>
                    <a:pt x="2174" y="3630"/>
                  </a:cubicBez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 name="Freeform 3"/>
            <p:cNvSpPr>
              <a:spLocks noChangeArrowheads="1"/>
            </p:cNvSpPr>
            <p:nvPr/>
          </p:nvSpPr>
          <p:spPr bwMode="auto">
            <a:xfrm>
              <a:off x="1330" y="2351"/>
              <a:ext cx="610" cy="712"/>
            </a:xfrm>
            <a:custGeom>
              <a:avLst/>
              <a:gdLst>
                <a:gd name="T0" fmla="*/ 2510 w 2695"/>
                <a:gd name="T1" fmla="*/ 2961 h 3146"/>
                <a:gd name="T2" fmla="*/ 2510 w 2695"/>
                <a:gd name="T3" fmla="*/ 2961 h 3146"/>
                <a:gd name="T4" fmla="*/ 2410 w 2695"/>
                <a:gd name="T5" fmla="*/ 2392 h 3146"/>
                <a:gd name="T6" fmla="*/ 2075 w 2695"/>
                <a:gd name="T7" fmla="*/ 2492 h 3146"/>
                <a:gd name="T8" fmla="*/ 1624 w 2695"/>
                <a:gd name="T9" fmla="*/ 2542 h 3146"/>
                <a:gd name="T10" fmla="*/ 971 w 2695"/>
                <a:gd name="T11" fmla="*/ 2341 h 3146"/>
                <a:gd name="T12" fmla="*/ 720 w 2695"/>
                <a:gd name="T13" fmla="*/ 1789 h 3146"/>
                <a:gd name="T14" fmla="*/ 2677 w 2695"/>
                <a:gd name="T15" fmla="*/ 1789 h 3146"/>
                <a:gd name="T16" fmla="*/ 2694 w 2695"/>
                <a:gd name="T17" fmla="*/ 1655 h 3146"/>
                <a:gd name="T18" fmla="*/ 2694 w 2695"/>
                <a:gd name="T19" fmla="*/ 1522 h 3146"/>
                <a:gd name="T20" fmla="*/ 2343 w 2695"/>
                <a:gd name="T21" fmla="*/ 384 h 3146"/>
                <a:gd name="T22" fmla="*/ 1389 w 2695"/>
                <a:gd name="T23" fmla="*/ 0 h 3146"/>
                <a:gd name="T24" fmla="*/ 870 w 2695"/>
                <a:gd name="T25" fmla="*/ 101 h 3146"/>
                <a:gd name="T26" fmla="*/ 435 w 2695"/>
                <a:gd name="T27" fmla="*/ 400 h 3146"/>
                <a:gd name="T28" fmla="*/ 117 w 2695"/>
                <a:gd name="T29" fmla="*/ 886 h 3146"/>
                <a:gd name="T30" fmla="*/ 0 w 2695"/>
                <a:gd name="T31" fmla="*/ 1589 h 3146"/>
                <a:gd name="T32" fmla="*/ 84 w 2695"/>
                <a:gd name="T33" fmla="*/ 2208 h 3146"/>
                <a:gd name="T34" fmla="*/ 369 w 2695"/>
                <a:gd name="T35" fmla="*/ 2693 h 3146"/>
                <a:gd name="T36" fmla="*/ 854 w 2695"/>
                <a:gd name="T37" fmla="*/ 3028 h 3146"/>
                <a:gd name="T38" fmla="*/ 1540 w 2695"/>
                <a:gd name="T39" fmla="*/ 3145 h 3146"/>
                <a:gd name="T40" fmla="*/ 1841 w 2695"/>
                <a:gd name="T41" fmla="*/ 3128 h 3146"/>
                <a:gd name="T42" fmla="*/ 2109 w 2695"/>
                <a:gd name="T43" fmla="*/ 3078 h 3146"/>
                <a:gd name="T44" fmla="*/ 2343 w 2695"/>
                <a:gd name="T45" fmla="*/ 3028 h 3146"/>
                <a:gd name="T46" fmla="*/ 2510 w 2695"/>
                <a:gd name="T47" fmla="*/ 2961 h 3146"/>
                <a:gd name="T48" fmla="*/ 787 w 2695"/>
                <a:gd name="T49" fmla="*/ 1020 h 3146"/>
                <a:gd name="T50" fmla="*/ 787 w 2695"/>
                <a:gd name="T51" fmla="*/ 1020 h 3146"/>
                <a:gd name="T52" fmla="*/ 904 w 2695"/>
                <a:gd name="T53" fmla="*/ 802 h 3146"/>
                <a:gd name="T54" fmla="*/ 1121 w 2695"/>
                <a:gd name="T55" fmla="*/ 635 h 3146"/>
                <a:gd name="T56" fmla="*/ 1389 w 2695"/>
                <a:gd name="T57" fmla="*/ 585 h 3146"/>
                <a:gd name="T58" fmla="*/ 1657 w 2695"/>
                <a:gd name="T59" fmla="*/ 635 h 3146"/>
                <a:gd name="T60" fmla="*/ 1841 w 2695"/>
                <a:gd name="T61" fmla="*/ 785 h 3146"/>
                <a:gd name="T62" fmla="*/ 1958 w 2695"/>
                <a:gd name="T63" fmla="*/ 1003 h 3146"/>
                <a:gd name="T64" fmla="*/ 2008 w 2695"/>
                <a:gd name="T65" fmla="*/ 1271 h 3146"/>
                <a:gd name="T66" fmla="*/ 720 w 2695"/>
                <a:gd name="T67" fmla="*/ 1271 h 3146"/>
                <a:gd name="T68" fmla="*/ 787 w 2695"/>
                <a:gd name="T69" fmla="*/ 1020 h 3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695" h="3146">
                  <a:moveTo>
                    <a:pt x="2510" y="2961"/>
                  </a:moveTo>
                  <a:lnTo>
                    <a:pt x="2510" y="2961"/>
                  </a:lnTo>
                  <a:cubicBezTo>
                    <a:pt x="2410" y="2392"/>
                    <a:pt x="2410" y="2392"/>
                    <a:pt x="2410" y="2392"/>
                  </a:cubicBezTo>
                  <a:cubicBezTo>
                    <a:pt x="2326" y="2425"/>
                    <a:pt x="2226" y="2459"/>
                    <a:pt x="2075" y="2492"/>
                  </a:cubicBezTo>
                  <a:cubicBezTo>
                    <a:pt x="1941" y="2526"/>
                    <a:pt x="1791" y="2542"/>
                    <a:pt x="1624" y="2542"/>
                  </a:cubicBezTo>
                  <a:cubicBezTo>
                    <a:pt x="1339" y="2542"/>
                    <a:pt x="1121" y="2475"/>
                    <a:pt x="971" y="2341"/>
                  </a:cubicBezTo>
                  <a:cubicBezTo>
                    <a:pt x="820" y="2208"/>
                    <a:pt x="736" y="2024"/>
                    <a:pt x="720" y="1789"/>
                  </a:cubicBezTo>
                  <a:cubicBezTo>
                    <a:pt x="2677" y="1789"/>
                    <a:pt x="2677" y="1789"/>
                    <a:pt x="2677" y="1789"/>
                  </a:cubicBezTo>
                  <a:cubicBezTo>
                    <a:pt x="2694" y="1739"/>
                    <a:pt x="2694" y="1706"/>
                    <a:pt x="2694" y="1655"/>
                  </a:cubicBezTo>
                  <a:cubicBezTo>
                    <a:pt x="2694" y="1605"/>
                    <a:pt x="2694" y="1572"/>
                    <a:pt x="2694" y="1522"/>
                  </a:cubicBezTo>
                  <a:cubicBezTo>
                    <a:pt x="2694" y="1020"/>
                    <a:pt x="2577" y="635"/>
                    <a:pt x="2343" y="384"/>
                  </a:cubicBezTo>
                  <a:cubicBezTo>
                    <a:pt x="2125" y="134"/>
                    <a:pt x="1807" y="0"/>
                    <a:pt x="1389" y="0"/>
                  </a:cubicBezTo>
                  <a:cubicBezTo>
                    <a:pt x="1205" y="0"/>
                    <a:pt x="1038" y="34"/>
                    <a:pt x="870" y="101"/>
                  </a:cubicBezTo>
                  <a:cubicBezTo>
                    <a:pt x="703" y="167"/>
                    <a:pt x="553" y="267"/>
                    <a:pt x="435" y="400"/>
                  </a:cubicBezTo>
                  <a:cubicBezTo>
                    <a:pt x="302" y="534"/>
                    <a:pt x="201" y="702"/>
                    <a:pt x="117" y="886"/>
                  </a:cubicBezTo>
                  <a:cubicBezTo>
                    <a:pt x="34" y="1087"/>
                    <a:pt x="0" y="1321"/>
                    <a:pt x="0" y="1589"/>
                  </a:cubicBezTo>
                  <a:cubicBezTo>
                    <a:pt x="0" y="1806"/>
                    <a:pt x="34" y="2024"/>
                    <a:pt x="84" y="2208"/>
                  </a:cubicBezTo>
                  <a:cubicBezTo>
                    <a:pt x="151" y="2392"/>
                    <a:pt x="251" y="2559"/>
                    <a:pt x="369" y="2693"/>
                  </a:cubicBezTo>
                  <a:cubicBezTo>
                    <a:pt x="502" y="2827"/>
                    <a:pt x="653" y="2944"/>
                    <a:pt x="854" y="3028"/>
                  </a:cubicBezTo>
                  <a:cubicBezTo>
                    <a:pt x="1038" y="3095"/>
                    <a:pt x="1272" y="3145"/>
                    <a:pt x="1540" y="3145"/>
                  </a:cubicBezTo>
                  <a:cubicBezTo>
                    <a:pt x="1640" y="3145"/>
                    <a:pt x="1740" y="3128"/>
                    <a:pt x="1841" y="3128"/>
                  </a:cubicBezTo>
                  <a:cubicBezTo>
                    <a:pt x="1941" y="3111"/>
                    <a:pt x="2025" y="3095"/>
                    <a:pt x="2109" y="3078"/>
                  </a:cubicBezTo>
                  <a:cubicBezTo>
                    <a:pt x="2209" y="3061"/>
                    <a:pt x="2276" y="3044"/>
                    <a:pt x="2343" y="3028"/>
                  </a:cubicBezTo>
                  <a:cubicBezTo>
                    <a:pt x="2410" y="2994"/>
                    <a:pt x="2460" y="2977"/>
                    <a:pt x="2510" y="2961"/>
                  </a:cubicBezTo>
                  <a:close/>
                  <a:moveTo>
                    <a:pt x="787" y="1020"/>
                  </a:moveTo>
                  <a:lnTo>
                    <a:pt x="787" y="1020"/>
                  </a:lnTo>
                  <a:cubicBezTo>
                    <a:pt x="820" y="936"/>
                    <a:pt x="854" y="869"/>
                    <a:pt x="904" y="802"/>
                  </a:cubicBezTo>
                  <a:cubicBezTo>
                    <a:pt x="971" y="735"/>
                    <a:pt x="1038" y="685"/>
                    <a:pt x="1121" y="635"/>
                  </a:cubicBezTo>
                  <a:cubicBezTo>
                    <a:pt x="1188" y="601"/>
                    <a:pt x="1289" y="585"/>
                    <a:pt x="1389" y="585"/>
                  </a:cubicBezTo>
                  <a:cubicBezTo>
                    <a:pt x="1490" y="585"/>
                    <a:pt x="1590" y="601"/>
                    <a:pt x="1657" y="635"/>
                  </a:cubicBezTo>
                  <a:cubicBezTo>
                    <a:pt x="1740" y="668"/>
                    <a:pt x="1791" y="718"/>
                    <a:pt x="1841" y="785"/>
                  </a:cubicBezTo>
                  <a:cubicBezTo>
                    <a:pt x="1891" y="852"/>
                    <a:pt x="1941" y="919"/>
                    <a:pt x="1958" y="1003"/>
                  </a:cubicBezTo>
                  <a:cubicBezTo>
                    <a:pt x="1991" y="1087"/>
                    <a:pt x="2008" y="1187"/>
                    <a:pt x="2008" y="1271"/>
                  </a:cubicBezTo>
                  <a:cubicBezTo>
                    <a:pt x="720" y="1271"/>
                    <a:pt x="720" y="1271"/>
                    <a:pt x="720" y="1271"/>
                  </a:cubicBezTo>
                  <a:cubicBezTo>
                    <a:pt x="736" y="1187"/>
                    <a:pt x="753" y="1103"/>
                    <a:pt x="787" y="1020"/>
                  </a:cubicBezTo>
                  <a:close/>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 name="Freeform 4"/>
            <p:cNvSpPr>
              <a:spLocks noChangeArrowheads="1"/>
            </p:cNvSpPr>
            <p:nvPr/>
          </p:nvSpPr>
          <p:spPr bwMode="auto">
            <a:xfrm>
              <a:off x="2074" y="2355"/>
              <a:ext cx="565" cy="690"/>
            </a:xfrm>
            <a:custGeom>
              <a:avLst/>
              <a:gdLst>
                <a:gd name="T0" fmla="*/ 686 w 2494"/>
                <a:gd name="T1" fmla="*/ 635 h 3045"/>
                <a:gd name="T2" fmla="*/ 686 w 2494"/>
                <a:gd name="T3" fmla="*/ 635 h 3045"/>
                <a:gd name="T4" fmla="*/ 903 w 2494"/>
                <a:gd name="T5" fmla="*/ 601 h 3045"/>
                <a:gd name="T6" fmla="*/ 1171 w 2494"/>
                <a:gd name="T7" fmla="*/ 584 h 3045"/>
                <a:gd name="T8" fmla="*/ 1472 w 2494"/>
                <a:gd name="T9" fmla="*/ 635 h 3045"/>
                <a:gd name="T10" fmla="*/ 1673 w 2494"/>
                <a:gd name="T11" fmla="*/ 785 h 3045"/>
                <a:gd name="T12" fmla="*/ 1774 w 2494"/>
                <a:gd name="T13" fmla="*/ 1070 h 3045"/>
                <a:gd name="T14" fmla="*/ 1807 w 2494"/>
                <a:gd name="T15" fmla="*/ 1471 h 3045"/>
                <a:gd name="T16" fmla="*/ 1807 w 2494"/>
                <a:gd name="T17" fmla="*/ 3044 h 3045"/>
                <a:gd name="T18" fmla="*/ 2493 w 2494"/>
                <a:gd name="T19" fmla="*/ 3044 h 3045"/>
                <a:gd name="T20" fmla="*/ 2493 w 2494"/>
                <a:gd name="T21" fmla="*/ 1371 h 3045"/>
                <a:gd name="T22" fmla="*/ 2443 w 2494"/>
                <a:gd name="T23" fmla="*/ 819 h 3045"/>
                <a:gd name="T24" fmla="*/ 2225 w 2494"/>
                <a:gd name="T25" fmla="*/ 383 h 3045"/>
                <a:gd name="T26" fmla="*/ 1840 w 2494"/>
                <a:gd name="T27" fmla="*/ 100 h 3045"/>
                <a:gd name="T28" fmla="*/ 1222 w 2494"/>
                <a:gd name="T29" fmla="*/ 0 h 3045"/>
                <a:gd name="T30" fmla="*/ 518 w 2494"/>
                <a:gd name="T31" fmla="*/ 50 h 3045"/>
                <a:gd name="T32" fmla="*/ 0 w 2494"/>
                <a:gd name="T33" fmla="*/ 150 h 3045"/>
                <a:gd name="T34" fmla="*/ 0 w 2494"/>
                <a:gd name="T35" fmla="*/ 3044 h 3045"/>
                <a:gd name="T36" fmla="*/ 686 w 2494"/>
                <a:gd name="T37" fmla="*/ 3044 h 3045"/>
                <a:gd name="T38" fmla="*/ 686 w 2494"/>
                <a:gd name="T39" fmla="*/ 635 h 30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94" h="3045">
                  <a:moveTo>
                    <a:pt x="686" y="635"/>
                  </a:moveTo>
                  <a:lnTo>
                    <a:pt x="686" y="635"/>
                  </a:lnTo>
                  <a:cubicBezTo>
                    <a:pt x="736" y="635"/>
                    <a:pt x="803" y="618"/>
                    <a:pt x="903" y="601"/>
                  </a:cubicBezTo>
                  <a:cubicBezTo>
                    <a:pt x="1004" y="601"/>
                    <a:pt x="1088" y="584"/>
                    <a:pt x="1171" y="584"/>
                  </a:cubicBezTo>
                  <a:cubicBezTo>
                    <a:pt x="1288" y="584"/>
                    <a:pt x="1389" y="601"/>
                    <a:pt x="1472" y="635"/>
                  </a:cubicBezTo>
                  <a:cubicBezTo>
                    <a:pt x="1556" y="668"/>
                    <a:pt x="1623" y="718"/>
                    <a:pt x="1673" y="785"/>
                  </a:cubicBezTo>
                  <a:cubicBezTo>
                    <a:pt x="1723" y="869"/>
                    <a:pt x="1757" y="953"/>
                    <a:pt x="1774" y="1070"/>
                  </a:cubicBezTo>
                  <a:cubicBezTo>
                    <a:pt x="1790" y="1187"/>
                    <a:pt x="1807" y="1320"/>
                    <a:pt x="1807" y="1471"/>
                  </a:cubicBezTo>
                  <a:cubicBezTo>
                    <a:pt x="1807" y="3044"/>
                    <a:pt x="1807" y="3044"/>
                    <a:pt x="1807" y="3044"/>
                  </a:cubicBezTo>
                  <a:cubicBezTo>
                    <a:pt x="2493" y="3044"/>
                    <a:pt x="2493" y="3044"/>
                    <a:pt x="2493" y="3044"/>
                  </a:cubicBezTo>
                  <a:cubicBezTo>
                    <a:pt x="2493" y="1371"/>
                    <a:pt x="2493" y="1371"/>
                    <a:pt x="2493" y="1371"/>
                  </a:cubicBezTo>
                  <a:cubicBezTo>
                    <a:pt x="2493" y="1170"/>
                    <a:pt x="2476" y="986"/>
                    <a:pt x="2443" y="819"/>
                  </a:cubicBezTo>
                  <a:cubicBezTo>
                    <a:pt x="2392" y="635"/>
                    <a:pt x="2326" y="501"/>
                    <a:pt x="2225" y="383"/>
                  </a:cubicBezTo>
                  <a:cubicBezTo>
                    <a:pt x="2125" y="250"/>
                    <a:pt x="2008" y="166"/>
                    <a:pt x="1840" y="100"/>
                  </a:cubicBezTo>
                  <a:cubicBezTo>
                    <a:pt x="1673" y="33"/>
                    <a:pt x="1472" y="0"/>
                    <a:pt x="1222" y="0"/>
                  </a:cubicBezTo>
                  <a:cubicBezTo>
                    <a:pt x="970" y="0"/>
                    <a:pt x="736" y="17"/>
                    <a:pt x="518" y="50"/>
                  </a:cubicBezTo>
                  <a:cubicBezTo>
                    <a:pt x="301" y="84"/>
                    <a:pt x="134" y="117"/>
                    <a:pt x="0" y="150"/>
                  </a:cubicBezTo>
                  <a:cubicBezTo>
                    <a:pt x="0" y="3044"/>
                    <a:pt x="0" y="3044"/>
                    <a:pt x="0" y="3044"/>
                  </a:cubicBezTo>
                  <a:cubicBezTo>
                    <a:pt x="686" y="3044"/>
                    <a:pt x="686" y="3044"/>
                    <a:pt x="686" y="3044"/>
                  </a:cubicBezTo>
                  <a:lnTo>
                    <a:pt x="686" y="635"/>
                  </a:ln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 name="Freeform 5"/>
            <p:cNvSpPr>
              <a:spLocks noChangeArrowheads="1"/>
            </p:cNvSpPr>
            <p:nvPr/>
          </p:nvSpPr>
          <p:spPr bwMode="auto">
            <a:xfrm>
              <a:off x="2799" y="2355"/>
              <a:ext cx="564" cy="690"/>
            </a:xfrm>
            <a:custGeom>
              <a:avLst/>
              <a:gdLst>
                <a:gd name="T0" fmla="*/ 2492 w 2493"/>
                <a:gd name="T1" fmla="*/ 3044 h 3045"/>
                <a:gd name="T2" fmla="*/ 2492 w 2493"/>
                <a:gd name="T3" fmla="*/ 3044 h 3045"/>
                <a:gd name="T4" fmla="*/ 2492 w 2493"/>
                <a:gd name="T5" fmla="*/ 1371 h 3045"/>
                <a:gd name="T6" fmla="*/ 2442 w 2493"/>
                <a:gd name="T7" fmla="*/ 819 h 3045"/>
                <a:gd name="T8" fmla="*/ 2224 w 2493"/>
                <a:gd name="T9" fmla="*/ 383 h 3045"/>
                <a:gd name="T10" fmla="*/ 1839 w 2493"/>
                <a:gd name="T11" fmla="*/ 100 h 3045"/>
                <a:gd name="T12" fmla="*/ 1221 w 2493"/>
                <a:gd name="T13" fmla="*/ 0 h 3045"/>
                <a:gd name="T14" fmla="*/ 518 w 2493"/>
                <a:gd name="T15" fmla="*/ 50 h 3045"/>
                <a:gd name="T16" fmla="*/ 0 w 2493"/>
                <a:gd name="T17" fmla="*/ 150 h 3045"/>
                <a:gd name="T18" fmla="*/ 0 w 2493"/>
                <a:gd name="T19" fmla="*/ 3044 h 3045"/>
                <a:gd name="T20" fmla="*/ 686 w 2493"/>
                <a:gd name="T21" fmla="*/ 3044 h 3045"/>
                <a:gd name="T22" fmla="*/ 686 w 2493"/>
                <a:gd name="T23" fmla="*/ 635 h 3045"/>
                <a:gd name="T24" fmla="*/ 903 w 2493"/>
                <a:gd name="T25" fmla="*/ 601 h 3045"/>
                <a:gd name="T26" fmla="*/ 1171 w 2493"/>
                <a:gd name="T27" fmla="*/ 584 h 3045"/>
                <a:gd name="T28" fmla="*/ 1472 w 2493"/>
                <a:gd name="T29" fmla="*/ 635 h 3045"/>
                <a:gd name="T30" fmla="*/ 1673 w 2493"/>
                <a:gd name="T31" fmla="*/ 785 h 3045"/>
                <a:gd name="T32" fmla="*/ 1773 w 2493"/>
                <a:gd name="T33" fmla="*/ 1070 h 3045"/>
                <a:gd name="T34" fmla="*/ 1806 w 2493"/>
                <a:gd name="T35" fmla="*/ 1471 h 3045"/>
                <a:gd name="T36" fmla="*/ 1806 w 2493"/>
                <a:gd name="T37" fmla="*/ 3044 h 3045"/>
                <a:gd name="T38" fmla="*/ 2492 w 2493"/>
                <a:gd name="T39" fmla="*/ 3044 h 30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93" h="3045">
                  <a:moveTo>
                    <a:pt x="2492" y="3044"/>
                  </a:moveTo>
                  <a:lnTo>
                    <a:pt x="2492" y="3044"/>
                  </a:lnTo>
                  <a:cubicBezTo>
                    <a:pt x="2492" y="1371"/>
                    <a:pt x="2492" y="1371"/>
                    <a:pt x="2492" y="1371"/>
                  </a:cubicBezTo>
                  <a:cubicBezTo>
                    <a:pt x="2492" y="1170"/>
                    <a:pt x="2475" y="986"/>
                    <a:pt x="2442" y="819"/>
                  </a:cubicBezTo>
                  <a:cubicBezTo>
                    <a:pt x="2391" y="635"/>
                    <a:pt x="2325" y="501"/>
                    <a:pt x="2224" y="383"/>
                  </a:cubicBezTo>
                  <a:cubicBezTo>
                    <a:pt x="2140" y="250"/>
                    <a:pt x="2007" y="166"/>
                    <a:pt x="1839" y="100"/>
                  </a:cubicBezTo>
                  <a:cubicBezTo>
                    <a:pt x="1673" y="33"/>
                    <a:pt x="1472" y="0"/>
                    <a:pt x="1221" y="0"/>
                  </a:cubicBezTo>
                  <a:cubicBezTo>
                    <a:pt x="970" y="0"/>
                    <a:pt x="736" y="17"/>
                    <a:pt x="518" y="50"/>
                  </a:cubicBezTo>
                  <a:cubicBezTo>
                    <a:pt x="301" y="84"/>
                    <a:pt x="134" y="117"/>
                    <a:pt x="0" y="150"/>
                  </a:cubicBezTo>
                  <a:cubicBezTo>
                    <a:pt x="0" y="3044"/>
                    <a:pt x="0" y="3044"/>
                    <a:pt x="0" y="3044"/>
                  </a:cubicBezTo>
                  <a:cubicBezTo>
                    <a:pt x="686" y="3044"/>
                    <a:pt x="686" y="3044"/>
                    <a:pt x="686" y="3044"/>
                  </a:cubicBezTo>
                  <a:cubicBezTo>
                    <a:pt x="686" y="635"/>
                    <a:pt x="686" y="635"/>
                    <a:pt x="686" y="635"/>
                  </a:cubicBezTo>
                  <a:cubicBezTo>
                    <a:pt x="736" y="635"/>
                    <a:pt x="803" y="618"/>
                    <a:pt x="903" y="601"/>
                  </a:cubicBezTo>
                  <a:cubicBezTo>
                    <a:pt x="1004" y="601"/>
                    <a:pt x="1087" y="584"/>
                    <a:pt x="1171" y="584"/>
                  </a:cubicBezTo>
                  <a:cubicBezTo>
                    <a:pt x="1288" y="584"/>
                    <a:pt x="1389" y="601"/>
                    <a:pt x="1472" y="635"/>
                  </a:cubicBezTo>
                  <a:cubicBezTo>
                    <a:pt x="1556" y="668"/>
                    <a:pt x="1623" y="718"/>
                    <a:pt x="1673" y="785"/>
                  </a:cubicBezTo>
                  <a:cubicBezTo>
                    <a:pt x="1723" y="869"/>
                    <a:pt x="1755" y="953"/>
                    <a:pt x="1773" y="1070"/>
                  </a:cubicBezTo>
                  <a:cubicBezTo>
                    <a:pt x="1789" y="1187"/>
                    <a:pt x="1806" y="1320"/>
                    <a:pt x="1806" y="1471"/>
                  </a:cubicBezTo>
                  <a:cubicBezTo>
                    <a:pt x="1806" y="3044"/>
                    <a:pt x="1806" y="3044"/>
                    <a:pt x="1806" y="3044"/>
                  </a:cubicBezTo>
                  <a:lnTo>
                    <a:pt x="2492" y="3044"/>
                  </a:ln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 name="Freeform 6"/>
            <p:cNvSpPr>
              <a:spLocks noChangeArrowheads="1"/>
            </p:cNvSpPr>
            <p:nvPr/>
          </p:nvSpPr>
          <p:spPr bwMode="auto">
            <a:xfrm>
              <a:off x="3523" y="2370"/>
              <a:ext cx="155" cy="674"/>
            </a:xfrm>
            <a:custGeom>
              <a:avLst/>
              <a:gdLst>
                <a:gd name="T0" fmla="*/ 0 w 687"/>
                <a:gd name="T1" fmla="*/ 2977 h 2978"/>
                <a:gd name="T2" fmla="*/ 686 w 687"/>
                <a:gd name="T3" fmla="*/ 2977 h 2978"/>
                <a:gd name="T4" fmla="*/ 686 w 687"/>
                <a:gd name="T5" fmla="*/ 0 h 2978"/>
                <a:gd name="T6" fmla="*/ 0 w 687"/>
                <a:gd name="T7" fmla="*/ 0 h 2978"/>
                <a:gd name="T8" fmla="*/ 0 w 687"/>
                <a:gd name="T9" fmla="*/ 2977 h 2978"/>
              </a:gdLst>
              <a:ahLst/>
              <a:cxnLst>
                <a:cxn ang="0">
                  <a:pos x="T0" y="T1"/>
                </a:cxn>
                <a:cxn ang="0">
                  <a:pos x="T2" y="T3"/>
                </a:cxn>
                <a:cxn ang="0">
                  <a:pos x="T4" y="T5"/>
                </a:cxn>
                <a:cxn ang="0">
                  <a:pos x="T6" y="T7"/>
                </a:cxn>
                <a:cxn ang="0">
                  <a:pos x="T8" y="T9"/>
                </a:cxn>
              </a:cxnLst>
              <a:rect l="0" t="0" r="r" b="b"/>
              <a:pathLst>
                <a:path w="687" h="2978">
                  <a:moveTo>
                    <a:pt x="0" y="2977"/>
                  </a:moveTo>
                  <a:lnTo>
                    <a:pt x="686" y="2977"/>
                  </a:lnTo>
                  <a:lnTo>
                    <a:pt x="686" y="0"/>
                  </a:lnTo>
                  <a:lnTo>
                    <a:pt x="0" y="0"/>
                  </a:lnTo>
                  <a:lnTo>
                    <a:pt x="0" y="2977"/>
                  </a:ln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 name="Freeform 7"/>
            <p:cNvSpPr>
              <a:spLocks noChangeArrowheads="1"/>
            </p:cNvSpPr>
            <p:nvPr/>
          </p:nvSpPr>
          <p:spPr bwMode="auto">
            <a:xfrm>
              <a:off x="3504" y="2074"/>
              <a:ext cx="193" cy="193"/>
            </a:xfrm>
            <a:custGeom>
              <a:avLst/>
              <a:gdLst>
                <a:gd name="T0" fmla="*/ 719 w 854"/>
                <a:gd name="T1" fmla="*/ 118 h 855"/>
                <a:gd name="T2" fmla="*/ 719 w 854"/>
                <a:gd name="T3" fmla="*/ 118 h 855"/>
                <a:gd name="T4" fmla="*/ 418 w 854"/>
                <a:gd name="T5" fmla="*/ 0 h 855"/>
                <a:gd name="T6" fmla="*/ 117 w 854"/>
                <a:gd name="T7" fmla="*/ 118 h 855"/>
                <a:gd name="T8" fmla="*/ 0 w 854"/>
                <a:gd name="T9" fmla="*/ 419 h 855"/>
                <a:gd name="T10" fmla="*/ 117 w 854"/>
                <a:gd name="T11" fmla="*/ 737 h 855"/>
                <a:gd name="T12" fmla="*/ 418 w 854"/>
                <a:gd name="T13" fmla="*/ 854 h 855"/>
                <a:gd name="T14" fmla="*/ 719 w 854"/>
                <a:gd name="T15" fmla="*/ 737 h 855"/>
                <a:gd name="T16" fmla="*/ 853 w 854"/>
                <a:gd name="T17" fmla="*/ 419 h 855"/>
                <a:gd name="T18" fmla="*/ 719 w 854"/>
                <a:gd name="T19" fmla="*/ 118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54" h="855">
                  <a:moveTo>
                    <a:pt x="719" y="118"/>
                  </a:moveTo>
                  <a:lnTo>
                    <a:pt x="719" y="118"/>
                  </a:lnTo>
                  <a:cubicBezTo>
                    <a:pt x="636" y="34"/>
                    <a:pt x="536" y="0"/>
                    <a:pt x="418" y="0"/>
                  </a:cubicBezTo>
                  <a:cubicBezTo>
                    <a:pt x="301" y="0"/>
                    <a:pt x="201" y="34"/>
                    <a:pt x="117" y="118"/>
                  </a:cubicBezTo>
                  <a:cubicBezTo>
                    <a:pt x="33" y="185"/>
                    <a:pt x="0" y="285"/>
                    <a:pt x="0" y="419"/>
                  </a:cubicBezTo>
                  <a:cubicBezTo>
                    <a:pt x="0" y="553"/>
                    <a:pt x="33" y="653"/>
                    <a:pt x="117" y="737"/>
                  </a:cubicBezTo>
                  <a:cubicBezTo>
                    <a:pt x="201" y="804"/>
                    <a:pt x="301" y="854"/>
                    <a:pt x="418" y="854"/>
                  </a:cubicBezTo>
                  <a:cubicBezTo>
                    <a:pt x="536" y="854"/>
                    <a:pt x="636" y="804"/>
                    <a:pt x="719" y="737"/>
                  </a:cubicBezTo>
                  <a:cubicBezTo>
                    <a:pt x="803" y="653"/>
                    <a:pt x="853" y="553"/>
                    <a:pt x="853" y="419"/>
                  </a:cubicBezTo>
                  <a:cubicBezTo>
                    <a:pt x="853" y="285"/>
                    <a:pt x="803" y="185"/>
                    <a:pt x="719" y="118"/>
                  </a:cubicBez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 name="Freeform 8"/>
            <p:cNvSpPr>
              <a:spLocks noChangeArrowheads="1"/>
            </p:cNvSpPr>
            <p:nvPr/>
          </p:nvSpPr>
          <p:spPr bwMode="auto">
            <a:xfrm>
              <a:off x="3846" y="2355"/>
              <a:ext cx="565" cy="690"/>
            </a:xfrm>
            <a:custGeom>
              <a:avLst/>
              <a:gdLst>
                <a:gd name="T0" fmla="*/ 0 w 2494"/>
                <a:gd name="T1" fmla="*/ 3044 h 3045"/>
                <a:gd name="T2" fmla="*/ 0 w 2494"/>
                <a:gd name="T3" fmla="*/ 3044 h 3045"/>
                <a:gd name="T4" fmla="*/ 686 w 2494"/>
                <a:gd name="T5" fmla="*/ 3044 h 3045"/>
                <a:gd name="T6" fmla="*/ 686 w 2494"/>
                <a:gd name="T7" fmla="*/ 635 h 3045"/>
                <a:gd name="T8" fmla="*/ 904 w 2494"/>
                <a:gd name="T9" fmla="*/ 601 h 3045"/>
                <a:gd name="T10" fmla="*/ 1171 w 2494"/>
                <a:gd name="T11" fmla="*/ 584 h 3045"/>
                <a:gd name="T12" fmla="*/ 1472 w 2494"/>
                <a:gd name="T13" fmla="*/ 635 h 3045"/>
                <a:gd name="T14" fmla="*/ 1673 w 2494"/>
                <a:gd name="T15" fmla="*/ 785 h 3045"/>
                <a:gd name="T16" fmla="*/ 1774 w 2494"/>
                <a:gd name="T17" fmla="*/ 1070 h 3045"/>
                <a:gd name="T18" fmla="*/ 1807 w 2494"/>
                <a:gd name="T19" fmla="*/ 1471 h 3045"/>
                <a:gd name="T20" fmla="*/ 1807 w 2494"/>
                <a:gd name="T21" fmla="*/ 3044 h 3045"/>
                <a:gd name="T22" fmla="*/ 2493 w 2494"/>
                <a:gd name="T23" fmla="*/ 3044 h 3045"/>
                <a:gd name="T24" fmla="*/ 2493 w 2494"/>
                <a:gd name="T25" fmla="*/ 1371 h 3045"/>
                <a:gd name="T26" fmla="*/ 2442 w 2494"/>
                <a:gd name="T27" fmla="*/ 819 h 3045"/>
                <a:gd name="T28" fmla="*/ 2225 w 2494"/>
                <a:gd name="T29" fmla="*/ 383 h 3045"/>
                <a:gd name="T30" fmla="*/ 1841 w 2494"/>
                <a:gd name="T31" fmla="*/ 100 h 3045"/>
                <a:gd name="T32" fmla="*/ 1221 w 2494"/>
                <a:gd name="T33" fmla="*/ 0 h 3045"/>
                <a:gd name="T34" fmla="*/ 519 w 2494"/>
                <a:gd name="T35" fmla="*/ 50 h 3045"/>
                <a:gd name="T36" fmla="*/ 0 w 2494"/>
                <a:gd name="T37" fmla="*/ 150 h 3045"/>
                <a:gd name="T38" fmla="*/ 0 w 2494"/>
                <a:gd name="T39" fmla="*/ 3044 h 30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94" h="3045">
                  <a:moveTo>
                    <a:pt x="0" y="3044"/>
                  </a:moveTo>
                  <a:lnTo>
                    <a:pt x="0" y="3044"/>
                  </a:lnTo>
                  <a:cubicBezTo>
                    <a:pt x="686" y="3044"/>
                    <a:pt x="686" y="3044"/>
                    <a:pt x="686" y="3044"/>
                  </a:cubicBezTo>
                  <a:cubicBezTo>
                    <a:pt x="686" y="635"/>
                    <a:pt x="686" y="635"/>
                    <a:pt x="686" y="635"/>
                  </a:cubicBezTo>
                  <a:cubicBezTo>
                    <a:pt x="736" y="635"/>
                    <a:pt x="803" y="618"/>
                    <a:pt x="904" y="601"/>
                  </a:cubicBezTo>
                  <a:cubicBezTo>
                    <a:pt x="1004" y="601"/>
                    <a:pt x="1087" y="584"/>
                    <a:pt x="1171" y="584"/>
                  </a:cubicBezTo>
                  <a:cubicBezTo>
                    <a:pt x="1288" y="584"/>
                    <a:pt x="1389" y="601"/>
                    <a:pt x="1472" y="635"/>
                  </a:cubicBezTo>
                  <a:cubicBezTo>
                    <a:pt x="1556" y="668"/>
                    <a:pt x="1623" y="718"/>
                    <a:pt x="1673" y="785"/>
                  </a:cubicBezTo>
                  <a:cubicBezTo>
                    <a:pt x="1723" y="869"/>
                    <a:pt x="1756" y="953"/>
                    <a:pt x="1774" y="1070"/>
                  </a:cubicBezTo>
                  <a:cubicBezTo>
                    <a:pt x="1790" y="1187"/>
                    <a:pt x="1807" y="1320"/>
                    <a:pt x="1807" y="1471"/>
                  </a:cubicBezTo>
                  <a:cubicBezTo>
                    <a:pt x="1807" y="3044"/>
                    <a:pt x="1807" y="3044"/>
                    <a:pt x="1807" y="3044"/>
                  </a:cubicBezTo>
                  <a:cubicBezTo>
                    <a:pt x="2493" y="3044"/>
                    <a:pt x="2493" y="3044"/>
                    <a:pt x="2493" y="3044"/>
                  </a:cubicBezTo>
                  <a:cubicBezTo>
                    <a:pt x="2493" y="1371"/>
                    <a:pt x="2493" y="1371"/>
                    <a:pt x="2493" y="1371"/>
                  </a:cubicBezTo>
                  <a:cubicBezTo>
                    <a:pt x="2493" y="1170"/>
                    <a:pt x="2476" y="986"/>
                    <a:pt x="2442" y="819"/>
                  </a:cubicBezTo>
                  <a:cubicBezTo>
                    <a:pt x="2393" y="635"/>
                    <a:pt x="2326" y="501"/>
                    <a:pt x="2225" y="383"/>
                  </a:cubicBezTo>
                  <a:cubicBezTo>
                    <a:pt x="2141" y="250"/>
                    <a:pt x="2008" y="166"/>
                    <a:pt x="1841" y="100"/>
                  </a:cubicBezTo>
                  <a:cubicBezTo>
                    <a:pt x="1673" y="33"/>
                    <a:pt x="1472" y="0"/>
                    <a:pt x="1221" y="0"/>
                  </a:cubicBezTo>
                  <a:cubicBezTo>
                    <a:pt x="970" y="0"/>
                    <a:pt x="736" y="17"/>
                    <a:pt x="519" y="50"/>
                  </a:cubicBezTo>
                  <a:cubicBezTo>
                    <a:pt x="301" y="84"/>
                    <a:pt x="134" y="117"/>
                    <a:pt x="0" y="150"/>
                  </a:cubicBezTo>
                  <a:lnTo>
                    <a:pt x="0" y="3044"/>
                  </a:ln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 name="Freeform 9"/>
            <p:cNvSpPr>
              <a:spLocks noChangeArrowheads="1"/>
            </p:cNvSpPr>
            <p:nvPr/>
          </p:nvSpPr>
          <p:spPr bwMode="auto">
            <a:xfrm>
              <a:off x="4532" y="2355"/>
              <a:ext cx="599" cy="932"/>
            </a:xfrm>
            <a:custGeom>
              <a:avLst/>
              <a:gdLst>
                <a:gd name="T0" fmla="*/ 2644 w 2645"/>
                <a:gd name="T1" fmla="*/ 2743 h 4116"/>
                <a:gd name="T2" fmla="*/ 2644 w 2645"/>
                <a:gd name="T3" fmla="*/ 2743 h 4116"/>
                <a:gd name="T4" fmla="*/ 2644 w 2645"/>
                <a:gd name="T5" fmla="*/ 150 h 4116"/>
                <a:gd name="T6" fmla="*/ 2125 w 2645"/>
                <a:gd name="T7" fmla="*/ 50 h 4116"/>
                <a:gd name="T8" fmla="*/ 1490 w 2645"/>
                <a:gd name="T9" fmla="*/ 0 h 4116"/>
                <a:gd name="T10" fmla="*/ 854 w 2645"/>
                <a:gd name="T11" fmla="*/ 100 h 4116"/>
                <a:gd name="T12" fmla="*/ 402 w 2645"/>
                <a:gd name="T13" fmla="*/ 401 h 4116"/>
                <a:gd name="T14" fmla="*/ 101 w 2645"/>
                <a:gd name="T15" fmla="*/ 869 h 4116"/>
                <a:gd name="T16" fmla="*/ 0 w 2645"/>
                <a:gd name="T17" fmla="*/ 1471 h 4116"/>
                <a:gd name="T18" fmla="*/ 101 w 2645"/>
                <a:gd name="T19" fmla="*/ 2090 h 4116"/>
                <a:gd name="T20" fmla="*/ 369 w 2645"/>
                <a:gd name="T21" fmla="*/ 2525 h 4116"/>
                <a:gd name="T22" fmla="*/ 770 w 2645"/>
                <a:gd name="T23" fmla="*/ 2793 h 4116"/>
                <a:gd name="T24" fmla="*/ 1289 w 2645"/>
                <a:gd name="T25" fmla="*/ 2894 h 4116"/>
                <a:gd name="T26" fmla="*/ 1673 w 2645"/>
                <a:gd name="T27" fmla="*/ 2843 h 4116"/>
                <a:gd name="T28" fmla="*/ 1941 w 2645"/>
                <a:gd name="T29" fmla="*/ 2743 h 4116"/>
                <a:gd name="T30" fmla="*/ 1941 w 2645"/>
                <a:gd name="T31" fmla="*/ 2860 h 4116"/>
                <a:gd name="T32" fmla="*/ 1774 w 2645"/>
                <a:gd name="T33" fmla="*/ 3362 h 4116"/>
                <a:gd name="T34" fmla="*/ 1172 w 2645"/>
                <a:gd name="T35" fmla="*/ 3529 h 4116"/>
                <a:gd name="T36" fmla="*/ 687 w 2645"/>
                <a:gd name="T37" fmla="*/ 3479 h 4116"/>
                <a:gd name="T38" fmla="*/ 285 w 2645"/>
                <a:gd name="T39" fmla="*/ 3362 h 4116"/>
                <a:gd name="T40" fmla="*/ 151 w 2645"/>
                <a:gd name="T41" fmla="*/ 3948 h 4116"/>
                <a:gd name="T42" fmla="*/ 636 w 2645"/>
                <a:gd name="T43" fmla="*/ 4082 h 4116"/>
                <a:gd name="T44" fmla="*/ 1155 w 2645"/>
                <a:gd name="T45" fmla="*/ 4115 h 4116"/>
                <a:gd name="T46" fmla="*/ 2276 w 2645"/>
                <a:gd name="T47" fmla="*/ 3797 h 4116"/>
                <a:gd name="T48" fmla="*/ 2644 w 2645"/>
                <a:gd name="T49" fmla="*/ 2743 h 4116"/>
                <a:gd name="T50" fmla="*/ 1941 w 2645"/>
                <a:gd name="T51" fmla="*/ 2174 h 4116"/>
                <a:gd name="T52" fmla="*/ 1941 w 2645"/>
                <a:gd name="T53" fmla="*/ 2174 h 4116"/>
                <a:gd name="T54" fmla="*/ 1707 w 2645"/>
                <a:gd name="T55" fmla="*/ 2275 h 4116"/>
                <a:gd name="T56" fmla="*/ 1389 w 2645"/>
                <a:gd name="T57" fmla="*/ 2324 h 4116"/>
                <a:gd name="T58" fmla="*/ 904 w 2645"/>
                <a:gd name="T59" fmla="*/ 2124 h 4116"/>
                <a:gd name="T60" fmla="*/ 703 w 2645"/>
                <a:gd name="T61" fmla="*/ 1471 h 4116"/>
                <a:gd name="T62" fmla="*/ 904 w 2645"/>
                <a:gd name="T63" fmla="*/ 819 h 4116"/>
                <a:gd name="T64" fmla="*/ 1490 w 2645"/>
                <a:gd name="T65" fmla="*/ 568 h 4116"/>
                <a:gd name="T66" fmla="*/ 1757 w 2645"/>
                <a:gd name="T67" fmla="*/ 584 h 4116"/>
                <a:gd name="T68" fmla="*/ 1941 w 2645"/>
                <a:gd name="T69" fmla="*/ 618 h 4116"/>
                <a:gd name="T70" fmla="*/ 1941 w 2645"/>
                <a:gd name="T71" fmla="*/ 2174 h 4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645" h="4116">
                  <a:moveTo>
                    <a:pt x="2644" y="2743"/>
                  </a:moveTo>
                  <a:lnTo>
                    <a:pt x="2644" y="2743"/>
                  </a:lnTo>
                  <a:cubicBezTo>
                    <a:pt x="2644" y="150"/>
                    <a:pt x="2644" y="150"/>
                    <a:pt x="2644" y="150"/>
                  </a:cubicBezTo>
                  <a:cubicBezTo>
                    <a:pt x="2494" y="117"/>
                    <a:pt x="2326" y="84"/>
                    <a:pt x="2125" y="50"/>
                  </a:cubicBezTo>
                  <a:cubicBezTo>
                    <a:pt x="1924" y="17"/>
                    <a:pt x="1707" y="0"/>
                    <a:pt x="1490" y="0"/>
                  </a:cubicBezTo>
                  <a:cubicBezTo>
                    <a:pt x="1255" y="0"/>
                    <a:pt x="1038" y="33"/>
                    <a:pt x="854" y="100"/>
                  </a:cubicBezTo>
                  <a:cubicBezTo>
                    <a:pt x="669" y="183"/>
                    <a:pt x="519" y="283"/>
                    <a:pt x="402" y="401"/>
                  </a:cubicBezTo>
                  <a:cubicBezTo>
                    <a:pt x="268" y="534"/>
                    <a:pt x="168" y="701"/>
                    <a:pt x="101" y="869"/>
                  </a:cubicBezTo>
                  <a:cubicBezTo>
                    <a:pt x="34" y="1053"/>
                    <a:pt x="0" y="1254"/>
                    <a:pt x="0" y="1471"/>
                  </a:cubicBezTo>
                  <a:cubicBezTo>
                    <a:pt x="0" y="1705"/>
                    <a:pt x="34" y="1906"/>
                    <a:pt x="101" y="2090"/>
                  </a:cubicBezTo>
                  <a:cubicBezTo>
                    <a:pt x="168" y="2275"/>
                    <a:pt x="251" y="2408"/>
                    <a:pt x="369" y="2525"/>
                  </a:cubicBezTo>
                  <a:cubicBezTo>
                    <a:pt x="469" y="2642"/>
                    <a:pt x="603" y="2743"/>
                    <a:pt x="770" y="2793"/>
                  </a:cubicBezTo>
                  <a:cubicBezTo>
                    <a:pt x="921" y="2860"/>
                    <a:pt x="1105" y="2894"/>
                    <a:pt x="1289" y="2894"/>
                  </a:cubicBezTo>
                  <a:cubicBezTo>
                    <a:pt x="1439" y="2894"/>
                    <a:pt x="1557" y="2877"/>
                    <a:pt x="1673" y="2843"/>
                  </a:cubicBezTo>
                  <a:cubicBezTo>
                    <a:pt x="1791" y="2810"/>
                    <a:pt x="1874" y="2776"/>
                    <a:pt x="1941" y="2743"/>
                  </a:cubicBezTo>
                  <a:cubicBezTo>
                    <a:pt x="1941" y="2860"/>
                    <a:pt x="1941" y="2860"/>
                    <a:pt x="1941" y="2860"/>
                  </a:cubicBezTo>
                  <a:cubicBezTo>
                    <a:pt x="1941" y="3078"/>
                    <a:pt x="1891" y="3245"/>
                    <a:pt x="1774" y="3362"/>
                  </a:cubicBezTo>
                  <a:cubicBezTo>
                    <a:pt x="1657" y="3479"/>
                    <a:pt x="1456" y="3529"/>
                    <a:pt x="1172" y="3529"/>
                  </a:cubicBezTo>
                  <a:cubicBezTo>
                    <a:pt x="1004" y="3529"/>
                    <a:pt x="837" y="3513"/>
                    <a:pt x="687" y="3479"/>
                  </a:cubicBezTo>
                  <a:cubicBezTo>
                    <a:pt x="536" y="3462"/>
                    <a:pt x="402" y="3412"/>
                    <a:pt x="285" y="3362"/>
                  </a:cubicBezTo>
                  <a:cubicBezTo>
                    <a:pt x="151" y="3948"/>
                    <a:pt x="151" y="3948"/>
                    <a:pt x="151" y="3948"/>
                  </a:cubicBezTo>
                  <a:cubicBezTo>
                    <a:pt x="302" y="3998"/>
                    <a:pt x="452" y="4048"/>
                    <a:pt x="636" y="4082"/>
                  </a:cubicBezTo>
                  <a:cubicBezTo>
                    <a:pt x="803" y="4098"/>
                    <a:pt x="987" y="4115"/>
                    <a:pt x="1155" y="4115"/>
                  </a:cubicBezTo>
                  <a:cubicBezTo>
                    <a:pt x="1657" y="4115"/>
                    <a:pt x="2025" y="4014"/>
                    <a:pt x="2276" y="3797"/>
                  </a:cubicBezTo>
                  <a:cubicBezTo>
                    <a:pt x="2510" y="3563"/>
                    <a:pt x="2644" y="3212"/>
                    <a:pt x="2644" y="2743"/>
                  </a:cubicBezTo>
                  <a:close/>
                  <a:moveTo>
                    <a:pt x="1941" y="2174"/>
                  </a:moveTo>
                  <a:lnTo>
                    <a:pt x="1941" y="2174"/>
                  </a:lnTo>
                  <a:cubicBezTo>
                    <a:pt x="1891" y="2208"/>
                    <a:pt x="1807" y="2241"/>
                    <a:pt x="1707" y="2275"/>
                  </a:cubicBezTo>
                  <a:cubicBezTo>
                    <a:pt x="1606" y="2308"/>
                    <a:pt x="1506" y="2324"/>
                    <a:pt x="1389" y="2324"/>
                  </a:cubicBezTo>
                  <a:cubicBezTo>
                    <a:pt x="1188" y="2324"/>
                    <a:pt x="1038" y="2257"/>
                    <a:pt x="904" y="2124"/>
                  </a:cubicBezTo>
                  <a:cubicBezTo>
                    <a:pt x="770" y="1990"/>
                    <a:pt x="703" y="1772"/>
                    <a:pt x="703" y="1471"/>
                  </a:cubicBezTo>
                  <a:cubicBezTo>
                    <a:pt x="703" y="1204"/>
                    <a:pt x="770" y="986"/>
                    <a:pt x="904" y="819"/>
                  </a:cubicBezTo>
                  <a:cubicBezTo>
                    <a:pt x="1038" y="651"/>
                    <a:pt x="1239" y="568"/>
                    <a:pt x="1490" y="568"/>
                  </a:cubicBezTo>
                  <a:cubicBezTo>
                    <a:pt x="1606" y="568"/>
                    <a:pt x="1691" y="584"/>
                    <a:pt x="1757" y="584"/>
                  </a:cubicBezTo>
                  <a:cubicBezTo>
                    <a:pt x="1841" y="601"/>
                    <a:pt x="1891" y="601"/>
                    <a:pt x="1941" y="618"/>
                  </a:cubicBezTo>
                  <a:lnTo>
                    <a:pt x="1941" y="2174"/>
                  </a:lnTo>
                  <a:close/>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 name="Freeform 10"/>
            <p:cNvSpPr>
              <a:spLocks noChangeArrowheads="1"/>
            </p:cNvSpPr>
            <p:nvPr/>
          </p:nvSpPr>
          <p:spPr bwMode="auto">
            <a:xfrm>
              <a:off x="5250" y="2351"/>
              <a:ext cx="496" cy="712"/>
            </a:xfrm>
            <a:custGeom>
              <a:avLst/>
              <a:gdLst>
                <a:gd name="T0" fmla="*/ 2142 w 2192"/>
                <a:gd name="T1" fmla="*/ 1923 h 3146"/>
                <a:gd name="T2" fmla="*/ 2142 w 2192"/>
                <a:gd name="T3" fmla="*/ 1923 h 3146"/>
                <a:gd name="T4" fmla="*/ 1991 w 2192"/>
                <a:gd name="T5" fmla="*/ 1672 h 3146"/>
                <a:gd name="T6" fmla="*/ 1706 w 2192"/>
                <a:gd name="T7" fmla="*/ 1471 h 3146"/>
                <a:gd name="T8" fmla="*/ 1288 w 2192"/>
                <a:gd name="T9" fmla="*/ 1288 h 3146"/>
                <a:gd name="T10" fmla="*/ 1037 w 2192"/>
                <a:gd name="T11" fmla="*/ 1187 h 3146"/>
                <a:gd name="T12" fmla="*/ 870 w 2192"/>
                <a:gd name="T13" fmla="*/ 1103 h 3146"/>
                <a:gd name="T14" fmla="*/ 786 w 2192"/>
                <a:gd name="T15" fmla="*/ 986 h 3146"/>
                <a:gd name="T16" fmla="*/ 753 w 2192"/>
                <a:gd name="T17" fmla="*/ 852 h 3146"/>
                <a:gd name="T18" fmla="*/ 887 w 2192"/>
                <a:gd name="T19" fmla="*/ 635 h 3146"/>
                <a:gd name="T20" fmla="*/ 1221 w 2192"/>
                <a:gd name="T21" fmla="*/ 568 h 3146"/>
                <a:gd name="T22" fmla="*/ 1639 w 2192"/>
                <a:gd name="T23" fmla="*/ 618 h 3146"/>
                <a:gd name="T24" fmla="*/ 1924 w 2192"/>
                <a:gd name="T25" fmla="*/ 702 h 3146"/>
                <a:gd name="T26" fmla="*/ 2058 w 2192"/>
                <a:gd name="T27" fmla="*/ 151 h 3146"/>
                <a:gd name="T28" fmla="*/ 1690 w 2192"/>
                <a:gd name="T29" fmla="*/ 50 h 3146"/>
                <a:gd name="T30" fmla="*/ 1188 w 2192"/>
                <a:gd name="T31" fmla="*/ 0 h 3146"/>
                <a:gd name="T32" fmla="*/ 368 w 2192"/>
                <a:gd name="T33" fmla="*/ 233 h 3146"/>
                <a:gd name="T34" fmla="*/ 67 w 2192"/>
                <a:gd name="T35" fmla="*/ 886 h 3146"/>
                <a:gd name="T36" fmla="*/ 134 w 2192"/>
                <a:gd name="T37" fmla="*/ 1237 h 3146"/>
                <a:gd name="T38" fmla="*/ 317 w 2192"/>
                <a:gd name="T39" fmla="*/ 1488 h 3146"/>
                <a:gd name="T40" fmla="*/ 585 w 2192"/>
                <a:gd name="T41" fmla="*/ 1672 h 3146"/>
                <a:gd name="T42" fmla="*/ 937 w 2192"/>
                <a:gd name="T43" fmla="*/ 1823 h 3146"/>
                <a:gd name="T44" fmla="*/ 1372 w 2192"/>
                <a:gd name="T45" fmla="*/ 2024 h 3146"/>
                <a:gd name="T46" fmla="*/ 1506 w 2192"/>
                <a:gd name="T47" fmla="*/ 2274 h 3146"/>
                <a:gd name="T48" fmla="*/ 1388 w 2192"/>
                <a:gd name="T49" fmla="*/ 2509 h 3146"/>
                <a:gd name="T50" fmla="*/ 987 w 2192"/>
                <a:gd name="T51" fmla="*/ 2559 h 3146"/>
                <a:gd name="T52" fmla="*/ 485 w 2192"/>
                <a:gd name="T53" fmla="*/ 2509 h 3146"/>
                <a:gd name="T54" fmla="*/ 117 w 2192"/>
                <a:gd name="T55" fmla="*/ 2392 h 3146"/>
                <a:gd name="T56" fmla="*/ 0 w 2192"/>
                <a:gd name="T57" fmla="*/ 2961 h 3146"/>
                <a:gd name="T58" fmla="*/ 335 w 2192"/>
                <a:gd name="T59" fmla="*/ 3078 h 3146"/>
                <a:gd name="T60" fmla="*/ 970 w 2192"/>
                <a:gd name="T61" fmla="*/ 3145 h 3146"/>
                <a:gd name="T62" fmla="*/ 1874 w 2192"/>
                <a:gd name="T63" fmla="*/ 2911 h 3146"/>
                <a:gd name="T64" fmla="*/ 2191 w 2192"/>
                <a:gd name="T65" fmla="*/ 2274 h 3146"/>
                <a:gd name="T66" fmla="*/ 2142 w 2192"/>
                <a:gd name="T67" fmla="*/ 1923 h 3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92" h="3146">
                  <a:moveTo>
                    <a:pt x="2142" y="1923"/>
                  </a:moveTo>
                  <a:lnTo>
                    <a:pt x="2142" y="1923"/>
                  </a:lnTo>
                  <a:cubicBezTo>
                    <a:pt x="2108" y="1840"/>
                    <a:pt x="2058" y="1739"/>
                    <a:pt x="1991" y="1672"/>
                  </a:cubicBezTo>
                  <a:cubicBezTo>
                    <a:pt x="1907" y="1605"/>
                    <a:pt x="1807" y="1538"/>
                    <a:pt x="1706" y="1471"/>
                  </a:cubicBezTo>
                  <a:cubicBezTo>
                    <a:pt x="1589" y="1422"/>
                    <a:pt x="1455" y="1355"/>
                    <a:pt x="1288" y="1288"/>
                  </a:cubicBezTo>
                  <a:cubicBezTo>
                    <a:pt x="1188" y="1254"/>
                    <a:pt x="1104" y="1221"/>
                    <a:pt x="1037" y="1187"/>
                  </a:cubicBezTo>
                  <a:cubicBezTo>
                    <a:pt x="970" y="1154"/>
                    <a:pt x="903" y="1120"/>
                    <a:pt x="870" y="1103"/>
                  </a:cubicBezTo>
                  <a:cubicBezTo>
                    <a:pt x="820" y="1070"/>
                    <a:pt x="803" y="1037"/>
                    <a:pt x="786" y="986"/>
                  </a:cubicBezTo>
                  <a:cubicBezTo>
                    <a:pt x="753" y="953"/>
                    <a:pt x="753" y="903"/>
                    <a:pt x="753" y="852"/>
                  </a:cubicBezTo>
                  <a:cubicBezTo>
                    <a:pt x="753" y="752"/>
                    <a:pt x="803" y="685"/>
                    <a:pt x="887" y="635"/>
                  </a:cubicBezTo>
                  <a:cubicBezTo>
                    <a:pt x="970" y="585"/>
                    <a:pt x="1087" y="568"/>
                    <a:pt x="1221" y="568"/>
                  </a:cubicBezTo>
                  <a:cubicBezTo>
                    <a:pt x="1388" y="568"/>
                    <a:pt x="1522" y="585"/>
                    <a:pt x="1639" y="618"/>
                  </a:cubicBezTo>
                  <a:cubicBezTo>
                    <a:pt x="1757" y="635"/>
                    <a:pt x="1857" y="668"/>
                    <a:pt x="1924" y="702"/>
                  </a:cubicBezTo>
                  <a:cubicBezTo>
                    <a:pt x="2058" y="151"/>
                    <a:pt x="2058" y="151"/>
                    <a:pt x="2058" y="151"/>
                  </a:cubicBezTo>
                  <a:cubicBezTo>
                    <a:pt x="1974" y="117"/>
                    <a:pt x="1857" y="84"/>
                    <a:pt x="1690" y="50"/>
                  </a:cubicBezTo>
                  <a:cubicBezTo>
                    <a:pt x="1539" y="17"/>
                    <a:pt x="1372" y="0"/>
                    <a:pt x="1188" y="0"/>
                  </a:cubicBezTo>
                  <a:cubicBezTo>
                    <a:pt x="853" y="0"/>
                    <a:pt x="569" y="84"/>
                    <a:pt x="368" y="233"/>
                  </a:cubicBezTo>
                  <a:cubicBezTo>
                    <a:pt x="167" y="400"/>
                    <a:pt x="67" y="618"/>
                    <a:pt x="67" y="886"/>
                  </a:cubicBezTo>
                  <a:cubicBezTo>
                    <a:pt x="67" y="1037"/>
                    <a:pt x="83" y="1154"/>
                    <a:pt x="134" y="1237"/>
                  </a:cubicBezTo>
                  <a:cubicBezTo>
                    <a:pt x="184" y="1337"/>
                    <a:pt x="234" y="1422"/>
                    <a:pt x="317" y="1488"/>
                  </a:cubicBezTo>
                  <a:cubicBezTo>
                    <a:pt x="384" y="1555"/>
                    <a:pt x="485" y="1622"/>
                    <a:pt x="585" y="1672"/>
                  </a:cubicBezTo>
                  <a:cubicBezTo>
                    <a:pt x="686" y="1722"/>
                    <a:pt x="803" y="1773"/>
                    <a:pt x="937" y="1823"/>
                  </a:cubicBezTo>
                  <a:cubicBezTo>
                    <a:pt x="1138" y="1890"/>
                    <a:pt x="1288" y="1957"/>
                    <a:pt x="1372" y="2024"/>
                  </a:cubicBezTo>
                  <a:cubicBezTo>
                    <a:pt x="1455" y="2091"/>
                    <a:pt x="1506" y="2174"/>
                    <a:pt x="1506" y="2274"/>
                  </a:cubicBezTo>
                  <a:cubicBezTo>
                    <a:pt x="1506" y="2375"/>
                    <a:pt x="1472" y="2459"/>
                    <a:pt x="1388" y="2509"/>
                  </a:cubicBezTo>
                  <a:cubicBezTo>
                    <a:pt x="1305" y="2542"/>
                    <a:pt x="1171" y="2559"/>
                    <a:pt x="987" y="2559"/>
                  </a:cubicBezTo>
                  <a:cubicBezTo>
                    <a:pt x="803" y="2559"/>
                    <a:pt x="635" y="2542"/>
                    <a:pt x="485" y="2509"/>
                  </a:cubicBezTo>
                  <a:cubicBezTo>
                    <a:pt x="351" y="2475"/>
                    <a:pt x="234" y="2425"/>
                    <a:pt x="117" y="2392"/>
                  </a:cubicBezTo>
                  <a:cubicBezTo>
                    <a:pt x="0" y="2961"/>
                    <a:pt x="0" y="2961"/>
                    <a:pt x="0" y="2961"/>
                  </a:cubicBezTo>
                  <a:cubicBezTo>
                    <a:pt x="67" y="2994"/>
                    <a:pt x="184" y="3028"/>
                    <a:pt x="335" y="3078"/>
                  </a:cubicBezTo>
                  <a:cubicBezTo>
                    <a:pt x="502" y="3111"/>
                    <a:pt x="719" y="3145"/>
                    <a:pt x="970" y="3145"/>
                  </a:cubicBezTo>
                  <a:cubicBezTo>
                    <a:pt x="1372" y="3145"/>
                    <a:pt x="1673" y="3061"/>
                    <a:pt x="1874" y="2911"/>
                  </a:cubicBezTo>
                  <a:cubicBezTo>
                    <a:pt x="2091" y="2777"/>
                    <a:pt x="2191" y="2559"/>
                    <a:pt x="2191" y="2274"/>
                  </a:cubicBezTo>
                  <a:cubicBezTo>
                    <a:pt x="2191" y="2141"/>
                    <a:pt x="2175" y="2024"/>
                    <a:pt x="2142" y="1923"/>
                  </a:cubicBez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 name="Freeform 11"/>
            <p:cNvSpPr>
              <a:spLocks noChangeArrowheads="1"/>
            </p:cNvSpPr>
            <p:nvPr/>
          </p:nvSpPr>
          <p:spPr bwMode="auto">
            <a:xfrm>
              <a:off x="1080" y="3189"/>
              <a:ext cx="621" cy="936"/>
            </a:xfrm>
            <a:custGeom>
              <a:avLst/>
              <a:gdLst>
                <a:gd name="T0" fmla="*/ 2443 w 2745"/>
                <a:gd name="T1" fmla="*/ 2192 h 4134"/>
                <a:gd name="T2" fmla="*/ 2443 w 2745"/>
                <a:gd name="T3" fmla="*/ 2192 h 4134"/>
                <a:gd name="T4" fmla="*/ 2075 w 2745"/>
                <a:gd name="T5" fmla="*/ 1941 h 4134"/>
                <a:gd name="T6" fmla="*/ 1573 w 2745"/>
                <a:gd name="T7" fmla="*/ 1723 h 4134"/>
                <a:gd name="T8" fmla="*/ 1272 w 2745"/>
                <a:gd name="T9" fmla="*/ 1606 h 4134"/>
                <a:gd name="T10" fmla="*/ 1037 w 2745"/>
                <a:gd name="T11" fmla="*/ 1473 h 4134"/>
                <a:gd name="T12" fmla="*/ 887 w 2745"/>
                <a:gd name="T13" fmla="*/ 1305 h 4134"/>
                <a:gd name="T14" fmla="*/ 836 w 2745"/>
                <a:gd name="T15" fmla="*/ 1071 h 4134"/>
                <a:gd name="T16" fmla="*/ 987 w 2745"/>
                <a:gd name="T17" fmla="*/ 736 h 4134"/>
                <a:gd name="T18" fmla="*/ 1456 w 2745"/>
                <a:gd name="T19" fmla="*/ 619 h 4134"/>
                <a:gd name="T20" fmla="*/ 1924 w 2745"/>
                <a:gd name="T21" fmla="*/ 686 h 4134"/>
                <a:gd name="T22" fmla="*/ 2343 w 2745"/>
                <a:gd name="T23" fmla="*/ 836 h 4134"/>
                <a:gd name="T24" fmla="*/ 2577 w 2745"/>
                <a:gd name="T25" fmla="*/ 268 h 4134"/>
                <a:gd name="T26" fmla="*/ 2125 w 2745"/>
                <a:gd name="T27" fmla="*/ 84 h 4134"/>
                <a:gd name="T28" fmla="*/ 1456 w 2745"/>
                <a:gd name="T29" fmla="*/ 0 h 4134"/>
                <a:gd name="T30" fmla="*/ 452 w 2745"/>
                <a:gd name="T31" fmla="*/ 301 h 4134"/>
                <a:gd name="T32" fmla="*/ 84 w 2745"/>
                <a:gd name="T33" fmla="*/ 1138 h 4134"/>
                <a:gd name="T34" fmla="*/ 167 w 2745"/>
                <a:gd name="T35" fmla="*/ 1589 h 4134"/>
                <a:gd name="T36" fmla="*/ 402 w 2745"/>
                <a:gd name="T37" fmla="*/ 1907 h 4134"/>
                <a:gd name="T38" fmla="*/ 736 w 2745"/>
                <a:gd name="T39" fmla="*/ 2125 h 4134"/>
                <a:gd name="T40" fmla="*/ 1138 w 2745"/>
                <a:gd name="T41" fmla="*/ 2276 h 4134"/>
                <a:gd name="T42" fmla="*/ 1506 w 2745"/>
                <a:gd name="T43" fmla="*/ 2426 h 4134"/>
                <a:gd name="T44" fmla="*/ 1773 w 2745"/>
                <a:gd name="T45" fmla="*/ 2577 h 4134"/>
                <a:gd name="T46" fmla="*/ 1941 w 2745"/>
                <a:gd name="T47" fmla="*/ 2761 h 4134"/>
                <a:gd name="T48" fmla="*/ 2008 w 2745"/>
                <a:gd name="T49" fmla="*/ 3011 h 4134"/>
                <a:gd name="T50" fmla="*/ 1824 w 2745"/>
                <a:gd name="T51" fmla="*/ 3380 h 4134"/>
                <a:gd name="T52" fmla="*/ 1255 w 2745"/>
                <a:gd name="T53" fmla="*/ 3514 h 4134"/>
                <a:gd name="T54" fmla="*/ 619 w 2745"/>
                <a:gd name="T55" fmla="*/ 3430 h 4134"/>
                <a:gd name="T56" fmla="*/ 201 w 2745"/>
                <a:gd name="T57" fmla="*/ 3246 h 4134"/>
                <a:gd name="T58" fmla="*/ 0 w 2745"/>
                <a:gd name="T59" fmla="*/ 3848 h 4134"/>
                <a:gd name="T60" fmla="*/ 184 w 2745"/>
                <a:gd name="T61" fmla="*/ 3932 h 4134"/>
                <a:gd name="T62" fmla="*/ 452 w 2745"/>
                <a:gd name="T63" fmla="*/ 4033 h 4134"/>
                <a:gd name="T64" fmla="*/ 803 w 2745"/>
                <a:gd name="T65" fmla="*/ 4099 h 4134"/>
                <a:gd name="T66" fmla="*/ 1255 w 2745"/>
                <a:gd name="T67" fmla="*/ 4133 h 4134"/>
                <a:gd name="T68" fmla="*/ 2376 w 2745"/>
                <a:gd name="T69" fmla="*/ 3832 h 4134"/>
                <a:gd name="T70" fmla="*/ 2744 w 2745"/>
                <a:gd name="T71" fmla="*/ 3011 h 4134"/>
                <a:gd name="T72" fmla="*/ 2677 w 2745"/>
                <a:gd name="T73" fmla="*/ 2526 h 4134"/>
                <a:gd name="T74" fmla="*/ 2443 w 2745"/>
                <a:gd name="T75" fmla="*/ 2192 h 4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745" h="4134">
                  <a:moveTo>
                    <a:pt x="2443" y="2192"/>
                  </a:moveTo>
                  <a:lnTo>
                    <a:pt x="2443" y="2192"/>
                  </a:lnTo>
                  <a:cubicBezTo>
                    <a:pt x="2343" y="2092"/>
                    <a:pt x="2209" y="2008"/>
                    <a:pt x="2075" y="1941"/>
                  </a:cubicBezTo>
                  <a:cubicBezTo>
                    <a:pt x="1924" y="1874"/>
                    <a:pt x="1757" y="1790"/>
                    <a:pt x="1573" y="1723"/>
                  </a:cubicBezTo>
                  <a:cubicBezTo>
                    <a:pt x="1456" y="1690"/>
                    <a:pt x="1355" y="1656"/>
                    <a:pt x="1272" y="1606"/>
                  </a:cubicBezTo>
                  <a:cubicBezTo>
                    <a:pt x="1188" y="1573"/>
                    <a:pt x="1104" y="1522"/>
                    <a:pt x="1037" y="1473"/>
                  </a:cubicBezTo>
                  <a:cubicBezTo>
                    <a:pt x="970" y="1422"/>
                    <a:pt x="920" y="1372"/>
                    <a:pt x="887" y="1305"/>
                  </a:cubicBezTo>
                  <a:cubicBezTo>
                    <a:pt x="854" y="1238"/>
                    <a:pt x="836" y="1171"/>
                    <a:pt x="836" y="1071"/>
                  </a:cubicBezTo>
                  <a:cubicBezTo>
                    <a:pt x="836" y="937"/>
                    <a:pt x="887" y="820"/>
                    <a:pt x="987" y="736"/>
                  </a:cubicBezTo>
                  <a:cubicBezTo>
                    <a:pt x="1104" y="652"/>
                    <a:pt x="1255" y="619"/>
                    <a:pt x="1456" y="619"/>
                  </a:cubicBezTo>
                  <a:cubicBezTo>
                    <a:pt x="1606" y="619"/>
                    <a:pt x="1773" y="636"/>
                    <a:pt x="1924" y="686"/>
                  </a:cubicBezTo>
                  <a:cubicBezTo>
                    <a:pt x="2075" y="719"/>
                    <a:pt x="2225" y="770"/>
                    <a:pt x="2343" y="836"/>
                  </a:cubicBezTo>
                  <a:cubicBezTo>
                    <a:pt x="2577" y="268"/>
                    <a:pt x="2577" y="268"/>
                    <a:pt x="2577" y="268"/>
                  </a:cubicBezTo>
                  <a:cubicBezTo>
                    <a:pt x="2460" y="201"/>
                    <a:pt x="2309" y="134"/>
                    <a:pt x="2125" y="84"/>
                  </a:cubicBezTo>
                  <a:cubicBezTo>
                    <a:pt x="1924" y="33"/>
                    <a:pt x="1706" y="0"/>
                    <a:pt x="1456" y="0"/>
                  </a:cubicBezTo>
                  <a:cubicBezTo>
                    <a:pt x="1037" y="0"/>
                    <a:pt x="703" y="100"/>
                    <a:pt x="452" y="301"/>
                  </a:cubicBezTo>
                  <a:cubicBezTo>
                    <a:pt x="201" y="502"/>
                    <a:pt x="84" y="786"/>
                    <a:pt x="84" y="1138"/>
                  </a:cubicBezTo>
                  <a:cubicBezTo>
                    <a:pt x="84" y="1322"/>
                    <a:pt x="100" y="1455"/>
                    <a:pt x="167" y="1589"/>
                  </a:cubicBezTo>
                  <a:cubicBezTo>
                    <a:pt x="217" y="1707"/>
                    <a:pt x="301" y="1807"/>
                    <a:pt x="402" y="1907"/>
                  </a:cubicBezTo>
                  <a:cubicBezTo>
                    <a:pt x="502" y="1991"/>
                    <a:pt x="602" y="2058"/>
                    <a:pt x="736" y="2125"/>
                  </a:cubicBezTo>
                  <a:cubicBezTo>
                    <a:pt x="870" y="2175"/>
                    <a:pt x="1004" y="2225"/>
                    <a:pt x="1138" y="2276"/>
                  </a:cubicBezTo>
                  <a:cubicBezTo>
                    <a:pt x="1272" y="2326"/>
                    <a:pt x="1389" y="2376"/>
                    <a:pt x="1506" y="2426"/>
                  </a:cubicBezTo>
                  <a:cubicBezTo>
                    <a:pt x="1606" y="2477"/>
                    <a:pt x="1690" y="2526"/>
                    <a:pt x="1773" y="2577"/>
                  </a:cubicBezTo>
                  <a:cubicBezTo>
                    <a:pt x="1840" y="2627"/>
                    <a:pt x="1907" y="2694"/>
                    <a:pt x="1941" y="2761"/>
                  </a:cubicBezTo>
                  <a:cubicBezTo>
                    <a:pt x="1974" y="2828"/>
                    <a:pt x="2008" y="2911"/>
                    <a:pt x="2008" y="3011"/>
                  </a:cubicBezTo>
                  <a:cubicBezTo>
                    <a:pt x="2008" y="3162"/>
                    <a:pt x="1941" y="3296"/>
                    <a:pt x="1824" y="3380"/>
                  </a:cubicBezTo>
                  <a:cubicBezTo>
                    <a:pt x="1706" y="3463"/>
                    <a:pt x="1523" y="3514"/>
                    <a:pt x="1255" y="3514"/>
                  </a:cubicBezTo>
                  <a:cubicBezTo>
                    <a:pt x="1004" y="3514"/>
                    <a:pt x="803" y="3480"/>
                    <a:pt x="619" y="3430"/>
                  </a:cubicBezTo>
                  <a:cubicBezTo>
                    <a:pt x="452" y="3363"/>
                    <a:pt x="318" y="3313"/>
                    <a:pt x="201" y="3246"/>
                  </a:cubicBezTo>
                  <a:cubicBezTo>
                    <a:pt x="0" y="3848"/>
                    <a:pt x="0" y="3848"/>
                    <a:pt x="0" y="3848"/>
                  </a:cubicBezTo>
                  <a:cubicBezTo>
                    <a:pt x="50" y="3865"/>
                    <a:pt x="100" y="3899"/>
                    <a:pt x="184" y="3932"/>
                  </a:cubicBezTo>
                  <a:cubicBezTo>
                    <a:pt x="251" y="3966"/>
                    <a:pt x="351" y="3999"/>
                    <a:pt x="452" y="4033"/>
                  </a:cubicBezTo>
                  <a:cubicBezTo>
                    <a:pt x="552" y="4049"/>
                    <a:pt x="669" y="4083"/>
                    <a:pt x="803" y="4099"/>
                  </a:cubicBezTo>
                  <a:cubicBezTo>
                    <a:pt x="954" y="4116"/>
                    <a:pt x="1088" y="4133"/>
                    <a:pt x="1255" y="4133"/>
                  </a:cubicBezTo>
                  <a:cubicBezTo>
                    <a:pt x="1740" y="4133"/>
                    <a:pt x="2108" y="4033"/>
                    <a:pt x="2376" y="3832"/>
                  </a:cubicBezTo>
                  <a:cubicBezTo>
                    <a:pt x="2627" y="3648"/>
                    <a:pt x="2744" y="3363"/>
                    <a:pt x="2744" y="3011"/>
                  </a:cubicBezTo>
                  <a:cubicBezTo>
                    <a:pt x="2744" y="2828"/>
                    <a:pt x="2728" y="2660"/>
                    <a:pt x="2677" y="2526"/>
                  </a:cubicBezTo>
                  <a:cubicBezTo>
                    <a:pt x="2610" y="2392"/>
                    <a:pt x="2543" y="2292"/>
                    <a:pt x="2443" y="2192"/>
                  </a:cubicBez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 name="Freeform 12"/>
            <p:cNvSpPr>
              <a:spLocks noChangeArrowheads="1"/>
            </p:cNvSpPr>
            <p:nvPr/>
          </p:nvSpPr>
          <p:spPr bwMode="auto">
            <a:xfrm>
              <a:off x="1812" y="3224"/>
              <a:ext cx="424" cy="898"/>
            </a:xfrm>
            <a:custGeom>
              <a:avLst/>
              <a:gdLst>
                <a:gd name="T0" fmla="*/ 569 w 1875"/>
                <a:gd name="T1" fmla="*/ 3882 h 3966"/>
                <a:gd name="T2" fmla="*/ 569 w 1875"/>
                <a:gd name="T3" fmla="*/ 3882 h 3966"/>
                <a:gd name="T4" fmla="*/ 1105 w 1875"/>
                <a:gd name="T5" fmla="*/ 3965 h 3966"/>
                <a:gd name="T6" fmla="*/ 1556 w 1875"/>
                <a:gd name="T7" fmla="*/ 3915 h 3966"/>
                <a:gd name="T8" fmla="*/ 1874 w 1875"/>
                <a:gd name="T9" fmla="*/ 3798 h 3966"/>
                <a:gd name="T10" fmla="*/ 1757 w 1875"/>
                <a:gd name="T11" fmla="*/ 3263 h 3966"/>
                <a:gd name="T12" fmla="*/ 1523 w 1875"/>
                <a:gd name="T13" fmla="*/ 3329 h 3966"/>
                <a:gd name="T14" fmla="*/ 1188 w 1875"/>
                <a:gd name="T15" fmla="*/ 3363 h 3966"/>
                <a:gd name="T16" fmla="*/ 803 w 1875"/>
                <a:gd name="T17" fmla="*/ 3212 h 3966"/>
                <a:gd name="T18" fmla="*/ 686 w 1875"/>
                <a:gd name="T19" fmla="*/ 2710 h 3966"/>
                <a:gd name="T20" fmla="*/ 686 w 1875"/>
                <a:gd name="T21" fmla="*/ 1489 h 3966"/>
                <a:gd name="T22" fmla="*/ 1757 w 1875"/>
                <a:gd name="T23" fmla="*/ 1489 h 3966"/>
                <a:gd name="T24" fmla="*/ 1757 w 1875"/>
                <a:gd name="T25" fmla="*/ 903 h 3966"/>
                <a:gd name="T26" fmla="*/ 686 w 1875"/>
                <a:gd name="T27" fmla="*/ 903 h 3966"/>
                <a:gd name="T28" fmla="*/ 686 w 1875"/>
                <a:gd name="T29" fmla="*/ 0 h 3966"/>
                <a:gd name="T30" fmla="*/ 0 w 1875"/>
                <a:gd name="T31" fmla="*/ 117 h 3966"/>
                <a:gd name="T32" fmla="*/ 0 w 1875"/>
                <a:gd name="T33" fmla="*/ 2710 h 3966"/>
                <a:gd name="T34" fmla="*/ 51 w 1875"/>
                <a:gd name="T35" fmla="*/ 3229 h 3966"/>
                <a:gd name="T36" fmla="*/ 235 w 1875"/>
                <a:gd name="T37" fmla="*/ 3630 h 3966"/>
                <a:gd name="T38" fmla="*/ 569 w 1875"/>
                <a:gd name="T39" fmla="*/ 3882 h 3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75" h="3966">
                  <a:moveTo>
                    <a:pt x="569" y="3882"/>
                  </a:moveTo>
                  <a:lnTo>
                    <a:pt x="569" y="3882"/>
                  </a:lnTo>
                  <a:cubicBezTo>
                    <a:pt x="703" y="3932"/>
                    <a:pt x="887" y="3965"/>
                    <a:pt x="1105" y="3965"/>
                  </a:cubicBezTo>
                  <a:cubicBezTo>
                    <a:pt x="1272" y="3965"/>
                    <a:pt x="1422" y="3948"/>
                    <a:pt x="1556" y="3915"/>
                  </a:cubicBezTo>
                  <a:cubicBezTo>
                    <a:pt x="1690" y="3882"/>
                    <a:pt x="1791" y="3831"/>
                    <a:pt x="1874" y="3798"/>
                  </a:cubicBezTo>
                  <a:cubicBezTo>
                    <a:pt x="1757" y="3263"/>
                    <a:pt x="1757" y="3263"/>
                    <a:pt x="1757" y="3263"/>
                  </a:cubicBezTo>
                  <a:cubicBezTo>
                    <a:pt x="1707" y="3279"/>
                    <a:pt x="1623" y="3312"/>
                    <a:pt x="1523" y="3329"/>
                  </a:cubicBezTo>
                  <a:cubicBezTo>
                    <a:pt x="1422" y="3363"/>
                    <a:pt x="1322" y="3363"/>
                    <a:pt x="1188" y="3363"/>
                  </a:cubicBezTo>
                  <a:cubicBezTo>
                    <a:pt x="1004" y="3363"/>
                    <a:pt x="887" y="3312"/>
                    <a:pt x="803" y="3212"/>
                  </a:cubicBezTo>
                  <a:cubicBezTo>
                    <a:pt x="736" y="3112"/>
                    <a:pt x="686" y="2945"/>
                    <a:pt x="686" y="2710"/>
                  </a:cubicBezTo>
                  <a:cubicBezTo>
                    <a:pt x="686" y="1489"/>
                    <a:pt x="686" y="1489"/>
                    <a:pt x="686" y="1489"/>
                  </a:cubicBezTo>
                  <a:cubicBezTo>
                    <a:pt x="1757" y="1489"/>
                    <a:pt x="1757" y="1489"/>
                    <a:pt x="1757" y="1489"/>
                  </a:cubicBezTo>
                  <a:cubicBezTo>
                    <a:pt x="1757" y="903"/>
                    <a:pt x="1757" y="903"/>
                    <a:pt x="1757" y="903"/>
                  </a:cubicBezTo>
                  <a:cubicBezTo>
                    <a:pt x="686" y="903"/>
                    <a:pt x="686" y="903"/>
                    <a:pt x="686" y="903"/>
                  </a:cubicBezTo>
                  <a:cubicBezTo>
                    <a:pt x="686" y="0"/>
                    <a:pt x="686" y="0"/>
                    <a:pt x="686" y="0"/>
                  </a:cubicBezTo>
                  <a:cubicBezTo>
                    <a:pt x="0" y="117"/>
                    <a:pt x="0" y="117"/>
                    <a:pt x="0" y="117"/>
                  </a:cubicBezTo>
                  <a:cubicBezTo>
                    <a:pt x="0" y="2710"/>
                    <a:pt x="0" y="2710"/>
                    <a:pt x="0" y="2710"/>
                  </a:cubicBezTo>
                  <a:cubicBezTo>
                    <a:pt x="0" y="2911"/>
                    <a:pt x="17" y="3078"/>
                    <a:pt x="51" y="3229"/>
                  </a:cubicBezTo>
                  <a:cubicBezTo>
                    <a:pt x="84" y="3396"/>
                    <a:pt x="151" y="3530"/>
                    <a:pt x="235" y="3630"/>
                  </a:cubicBezTo>
                  <a:cubicBezTo>
                    <a:pt x="318" y="3748"/>
                    <a:pt x="418" y="3815"/>
                    <a:pt x="569" y="3882"/>
                  </a:cubicBez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 name="Freeform 13"/>
            <p:cNvSpPr>
              <a:spLocks noChangeArrowheads="1"/>
            </p:cNvSpPr>
            <p:nvPr/>
          </p:nvSpPr>
          <p:spPr bwMode="auto">
            <a:xfrm>
              <a:off x="2332" y="3417"/>
              <a:ext cx="413" cy="690"/>
            </a:xfrm>
            <a:custGeom>
              <a:avLst/>
              <a:gdLst>
                <a:gd name="T0" fmla="*/ 1473 w 1826"/>
                <a:gd name="T1" fmla="*/ 619 h 3046"/>
                <a:gd name="T2" fmla="*/ 1473 w 1826"/>
                <a:gd name="T3" fmla="*/ 619 h 3046"/>
                <a:gd name="T4" fmla="*/ 1707 w 1826"/>
                <a:gd name="T5" fmla="*/ 686 h 3046"/>
                <a:gd name="T6" fmla="*/ 1825 w 1826"/>
                <a:gd name="T7" fmla="*/ 100 h 3046"/>
                <a:gd name="T8" fmla="*/ 1691 w 1826"/>
                <a:gd name="T9" fmla="*/ 67 h 3046"/>
                <a:gd name="T10" fmla="*/ 1523 w 1826"/>
                <a:gd name="T11" fmla="*/ 17 h 3046"/>
                <a:gd name="T12" fmla="*/ 1339 w 1826"/>
                <a:gd name="T13" fmla="*/ 0 h 3046"/>
                <a:gd name="T14" fmla="*/ 1172 w 1826"/>
                <a:gd name="T15" fmla="*/ 0 h 3046"/>
                <a:gd name="T16" fmla="*/ 503 w 1826"/>
                <a:gd name="T17" fmla="*/ 67 h 3046"/>
                <a:gd name="T18" fmla="*/ 0 w 1826"/>
                <a:gd name="T19" fmla="*/ 201 h 3046"/>
                <a:gd name="T20" fmla="*/ 0 w 1826"/>
                <a:gd name="T21" fmla="*/ 3045 h 3046"/>
                <a:gd name="T22" fmla="*/ 703 w 1826"/>
                <a:gd name="T23" fmla="*/ 3045 h 3046"/>
                <a:gd name="T24" fmla="*/ 703 w 1826"/>
                <a:gd name="T25" fmla="*/ 652 h 3046"/>
                <a:gd name="T26" fmla="*/ 871 w 1826"/>
                <a:gd name="T27" fmla="*/ 602 h 3046"/>
                <a:gd name="T28" fmla="*/ 1122 w 1826"/>
                <a:gd name="T29" fmla="*/ 585 h 3046"/>
                <a:gd name="T30" fmla="*/ 1473 w 1826"/>
                <a:gd name="T31" fmla="*/ 619 h 3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26" h="3046">
                  <a:moveTo>
                    <a:pt x="1473" y="619"/>
                  </a:moveTo>
                  <a:lnTo>
                    <a:pt x="1473" y="619"/>
                  </a:lnTo>
                  <a:cubicBezTo>
                    <a:pt x="1574" y="636"/>
                    <a:pt x="1657" y="652"/>
                    <a:pt x="1707" y="686"/>
                  </a:cubicBezTo>
                  <a:cubicBezTo>
                    <a:pt x="1825" y="100"/>
                    <a:pt x="1825" y="100"/>
                    <a:pt x="1825" y="100"/>
                  </a:cubicBezTo>
                  <a:cubicBezTo>
                    <a:pt x="1791" y="84"/>
                    <a:pt x="1741" y="67"/>
                    <a:pt x="1691" y="67"/>
                  </a:cubicBezTo>
                  <a:cubicBezTo>
                    <a:pt x="1640" y="50"/>
                    <a:pt x="1574" y="33"/>
                    <a:pt x="1523" y="17"/>
                  </a:cubicBezTo>
                  <a:cubicBezTo>
                    <a:pt x="1456" y="17"/>
                    <a:pt x="1389" y="0"/>
                    <a:pt x="1339" y="0"/>
                  </a:cubicBezTo>
                  <a:cubicBezTo>
                    <a:pt x="1272" y="0"/>
                    <a:pt x="1222" y="0"/>
                    <a:pt x="1172" y="0"/>
                  </a:cubicBezTo>
                  <a:cubicBezTo>
                    <a:pt x="921" y="0"/>
                    <a:pt x="703" y="17"/>
                    <a:pt x="503" y="67"/>
                  </a:cubicBezTo>
                  <a:cubicBezTo>
                    <a:pt x="302" y="100"/>
                    <a:pt x="134" y="151"/>
                    <a:pt x="0" y="201"/>
                  </a:cubicBezTo>
                  <a:cubicBezTo>
                    <a:pt x="0" y="3045"/>
                    <a:pt x="0" y="3045"/>
                    <a:pt x="0" y="3045"/>
                  </a:cubicBezTo>
                  <a:cubicBezTo>
                    <a:pt x="703" y="3045"/>
                    <a:pt x="703" y="3045"/>
                    <a:pt x="703" y="3045"/>
                  </a:cubicBezTo>
                  <a:cubicBezTo>
                    <a:pt x="703" y="652"/>
                    <a:pt x="703" y="652"/>
                    <a:pt x="703" y="652"/>
                  </a:cubicBezTo>
                  <a:cubicBezTo>
                    <a:pt x="737" y="636"/>
                    <a:pt x="787" y="619"/>
                    <a:pt x="871" y="602"/>
                  </a:cubicBezTo>
                  <a:cubicBezTo>
                    <a:pt x="971" y="602"/>
                    <a:pt x="1038" y="585"/>
                    <a:pt x="1122" y="585"/>
                  </a:cubicBezTo>
                  <a:cubicBezTo>
                    <a:pt x="1255" y="585"/>
                    <a:pt x="1373" y="602"/>
                    <a:pt x="1473" y="619"/>
                  </a:cubicBez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 name="Freeform 14"/>
            <p:cNvSpPr>
              <a:spLocks noChangeArrowheads="1"/>
            </p:cNvSpPr>
            <p:nvPr/>
          </p:nvSpPr>
          <p:spPr bwMode="auto">
            <a:xfrm>
              <a:off x="2783" y="3413"/>
              <a:ext cx="652" cy="713"/>
            </a:xfrm>
            <a:custGeom>
              <a:avLst/>
              <a:gdLst>
                <a:gd name="T0" fmla="*/ 2777 w 2878"/>
                <a:gd name="T1" fmla="*/ 2209 h 3147"/>
                <a:gd name="T2" fmla="*/ 2777 w 2878"/>
                <a:gd name="T3" fmla="*/ 2209 h 3147"/>
                <a:gd name="T4" fmla="*/ 2877 w 2878"/>
                <a:gd name="T5" fmla="*/ 1556 h 3147"/>
                <a:gd name="T6" fmla="*/ 2759 w 2878"/>
                <a:gd name="T7" fmla="*/ 920 h 3147"/>
                <a:gd name="T8" fmla="*/ 2475 w 2878"/>
                <a:gd name="T9" fmla="*/ 435 h 3147"/>
                <a:gd name="T10" fmla="*/ 2023 w 2878"/>
                <a:gd name="T11" fmla="*/ 117 h 3147"/>
                <a:gd name="T12" fmla="*/ 1439 w 2878"/>
                <a:gd name="T13" fmla="*/ 0 h 3147"/>
                <a:gd name="T14" fmla="*/ 870 w 2878"/>
                <a:gd name="T15" fmla="*/ 117 h 3147"/>
                <a:gd name="T16" fmla="*/ 401 w 2878"/>
                <a:gd name="T17" fmla="*/ 435 h 3147"/>
                <a:gd name="T18" fmla="*/ 117 w 2878"/>
                <a:gd name="T19" fmla="*/ 920 h 3147"/>
                <a:gd name="T20" fmla="*/ 0 w 2878"/>
                <a:gd name="T21" fmla="*/ 1556 h 3147"/>
                <a:gd name="T22" fmla="*/ 117 w 2878"/>
                <a:gd name="T23" fmla="*/ 2209 h 3147"/>
                <a:gd name="T24" fmla="*/ 401 w 2878"/>
                <a:gd name="T25" fmla="*/ 2711 h 3147"/>
                <a:gd name="T26" fmla="*/ 853 w 2878"/>
                <a:gd name="T27" fmla="*/ 3029 h 3147"/>
                <a:gd name="T28" fmla="*/ 1439 w 2878"/>
                <a:gd name="T29" fmla="*/ 3146 h 3147"/>
                <a:gd name="T30" fmla="*/ 2023 w 2878"/>
                <a:gd name="T31" fmla="*/ 3029 h 3147"/>
                <a:gd name="T32" fmla="*/ 2475 w 2878"/>
                <a:gd name="T33" fmla="*/ 2711 h 3147"/>
                <a:gd name="T34" fmla="*/ 2777 w 2878"/>
                <a:gd name="T35" fmla="*/ 2209 h 3147"/>
                <a:gd name="T36" fmla="*/ 1973 w 2878"/>
                <a:gd name="T37" fmla="*/ 2276 h 3147"/>
                <a:gd name="T38" fmla="*/ 1973 w 2878"/>
                <a:gd name="T39" fmla="*/ 2276 h 3147"/>
                <a:gd name="T40" fmla="*/ 1439 w 2878"/>
                <a:gd name="T41" fmla="*/ 2543 h 3147"/>
                <a:gd name="T42" fmla="*/ 904 w 2878"/>
                <a:gd name="T43" fmla="*/ 2276 h 3147"/>
                <a:gd name="T44" fmla="*/ 719 w 2878"/>
                <a:gd name="T45" fmla="*/ 1556 h 3147"/>
                <a:gd name="T46" fmla="*/ 904 w 2878"/>
                <a:gd name="T47" fmla="*/ 853 h 3147"/>
                <a:gd name="T48" fmla="*/ 1439 w 2878"/>
                <a:gd name="T49" fmla="*/ 602 h 3147"/>
                <a:gd name="T50" fmla="*/ 1973 w 2878"/>
                <a:gd name="T51" fmla="*/ 853 h 3147"/>
                <a:gd name="T52" fmla="*/ 2157 w 2878"/>
                <a:gd name="T53" fmla="*/ 1556 h 3147"/>
                <a:gd name="T54" fmla="*/ 1973 w 2878"/>
                <a:gd name="T55" fmla="*/ 2276 h 3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78" h="3147">
                  <a:moveTo>
                    <a:pt x="2777" y="2209"/>
                  </a:moveTo>
                  <a:lnTo>
                    <a:pt x="2777" y="2209"/>
                  </a:lnTo>
                  <a:cubicBezTo>
                    <a:pt x="2843" y="2008"/>
                    <a:pt x="2877" y="1807"/>
                    <a:pt x="2877" y="1556"/>
                  </a:cubicBezTo>
                  <a:cubicBezTo>
                    <a:pt x="2877" y="1322"/>
                    <a:pt x="2843" y="1121"/>
                    <a:pt x="2759" y="920"/>
                  </a:cubicBezTo>
                  <a:cubicBezTo>
                    <a:pt x="2692" y="736"/>
                    <a:pt x="2592" y="569"/>
                    <a:pt x="2475" y="435"/>
                  </a:cubicBezTo>
                  <a:cubicBezTo>
                    <a:pt x="2341" y="285"/>
                    <a:pt x="2191" y="184"/>
                    <a:pt x="2023" y="117"/>
                  </a:cubicBezTo>
                  <a:cubicBezTo>
                    <a:pt x="1840" y="34"/>
                    <a:pt x="1656" y="0"/>
                    <a:pt x="1439" y="0"/>
                  </a:cubicBezTo>
                  <a:cubicBezTo>
                    <a:pt x="1238" y="0"/>
                    <a:pt x="1037" y="34"/>
                    <a:pt x="870" y="117"/>
                  </a:cubicBezTo>
                  <a:cubicBezTo>
                    <a:pt x="686" y="184"/>
                    <a:pt x="535" y="285"/>
                    <a:pt x="401" y="435"/>
                  </a:cubicBezTo>
                  <a:cubicBezTo>
                    <a:pt x="284" y="569"/>
                    <a:pt x="184" y="736"/>
                    <a:pt x="117" y="920"/>
                  </a:cubicBezTo>
                  <a:cubicBezTo>
                    <a:pt x="33" y="1121"/>
                    <a:pt x="0" y="1322"/>
                    <a:pt x="0" y="1556"/>
                  </a:cubicBezTo>
                  <a:cubicBezTo>
                    <a:pt x="0" y="1807"/>
                    <a:pt x="33" y="2008"/>
                    <a:pt x="117" y="2209"/>
                  </a:cubicBezTo>
                  <a:cubicBezTo>
                    <a:pt x="184" y="2409"/>
                    <a:pt x="284" y="2577"/>
                    <a:pt x="401" y="2711"/>
                  </a:cubicBezTo>
                  <a:cubicBezTo>
                    <a:pt x="535" y="2845"/>
                    <a:pt x="686" y="2945"/>
                    <a:pt x="853" y="3029"/>
                  </a:cubicBezTo>
                  <a:cubicBezTo>
                    <a:pt x="1037" y="3096"/>
                    <a:pt x="1221" y="3146"/>
                    <a:pt x="1439" y="3146"/>
                  </a:cubicBezTo>
                  <a:cubicBezTo>
                    <a:pt x="1656" y="3146"/>
                    <a:pt x="1840" y="3096"/>
                    <a:pt x="2023" y="3029"/>
                  </a:cubicBezTo>
                  <a:cubicBezTo>
                    <a:pt x="2207" y="2945"/>
                    <a:pt x="2358" y="2845"/>
                    <a:pt x="2475" y="2711"/>
                  </a:cubicBezTo>
                  <a:cubicBezTo>
                    <a:pt x="2609" y="2577"/>
                    <a:pt x="2692" y="2409"/>
                    <a:pt x="2777" y="2209"/>
                  </a:cubicBezTo>
                  <a:close/>
                  <a:moveTo>
                    <a:pt x="1973" y="2276"/>
                  </a:moveTo>
                  <a:lnTo>
                    <a:pt x="1973" y="2276"/>
                  </a:lnTo>
                  <a:cubicBezTo>
                    <a:pt x="1840" y="2460"/>
                    <a:pt x="1673" y="2543"/>
                    <a:pt x="1439" y="2543"/>
                  </a:cubicBezTo>
                  <a:cubicBezTo>
                    <a:pt x="1204" y="2543"/>
                    <a:pt x="1037" y="2460"/>
                    <a:pt x="904" y="2276"/>
                  </a:cubicBezTo>
                  <a:cubicBezTo>
                    <a:pt x="786" y="2109"/>
                    <a:pt x="719" y="1857"/>
                    <a:pt x="719" y="1556"/>
                  </a:cubicBezTo>
                  <a:cubicBezTo>
                    <a:pt x="719" y="1272"/>
                    <a:pt x="786" y="1038"/>
                    <a:pt x="904" y="853"/>
                  </a:cubicBezTo>
                  <a:cubicBezTo>
                    <a:pt x="1037" y="686"/>
                    <a:pt x="1204" y="602"/>
                    <a:pt x="1439" y="602"/>
                  </a:cubicBezTo>
                  <a:cubicBezTo>
                    <a:pt x="1673" y="602"/>
                    <a:pt x="1840" y="686"/>
                    <a:pt x="1973" y="853"/>
                  </a:cubicBezTo>
                  <a:cubicBezTo>
                    <a:pt x="2107" y="1038"/>
                    <a:pt x="2157" y="1272"/>
                    <a:pt x="2157" y="1556"/>
                  </a:cubicBezTo>
                  <a:cubicBezTo>
                    <a:pt x="2157" y="1857"/>
                    <a:pt x="2107" y="2109"/>
                    <a:pt x="1973" y="2276"/>
                  </a:cubicBezTo>
                  <a:close/>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 name="Freeform 15"/>
            <p:cNvSpPr>
              <a:spLocks noChangeArrowheads="1"/>
            </p:cNvSpPr>
            <p:nvPr/>
          </p:nvSpPr>
          <p:spPr bwMode="auto">
            <a:xfrm>
              <a:off x="3557" y="3428"/>
              <a:ext cx="561" cy="694"/>
            </a:xfrm>
            <a:custGeom>
              <a:avLst/>
              <a:gdLst>
                <a:gd name="T0" fmla="*/ 1791 w 2477"/>
                <a:gd name="T1" fmla="*/ 2426 h 3063"/>
                <a:gd name="T2" fmla="*/ 1791 w 2477"/>
                <a:gd name="T3" fmla="*/ 2426 h 3063"/>
                <a:gd name="T4" fmla="*/ 1573 w 2477"/>
                <a:gd name="T5" fmla="*/ 2443 h 3063"/>
                <a:gd name="T6" fmla="*/ 1322 w 2477"/>
                <a:gd name="T7" fmla="*/ 2460 h 3063"/>
                <a:gd name="T8" fmla="*/ 820 w 2477"/>
                <a:gd name="T9" fmla="*/ 2259 h 3063"/>
                <a:gd name="T10" fmla="*/ 686 w 2477"/>
                <a:gd name="T11" fmla="*/ 1573 h 3063"/>
                <a:gd name="T12" fmla="*/ 686 w 2477"/>
                <a:gd name="T13" fmla="*/ 0 h 3063"/>
                <a:gd name="T14" fmla="*/ 0 w 2477"/>
                <a:gd name="T15" fmla="*/ 0 h 3063"/>
                <a:gd name="T16" fmla="*/ 0 w 2477"/>
                <a:gd name="T17" fmla="*/ 1673 h 3063"/>
                <a:gd name="T18" fmla="*/ 50 w 2477"/>
                <a:gd name="T19" fmla="*/ 2242 h 3063"/>
                <a:gd name="T20" fmla="*/ 268 w 2477"/>
                <a:gd name="T21" fmla="*/ 2677 h 3063"/>
                <a:gd name="T22" fmla="*/ 653 w 2477"/>
                <a:gd name="T23" fmla="*/ 2962 h 3063"/>
                <a:gd name="T24" fmla="*/ 1255 w 2477"/>
                <a:gd name="T25" fmla="*/ 3062 h 3063"/>
                <a:gd name="T26" fmla="*/ 1958 w 2477"/>
                <a:gd name="T27" fmla="*/ 3012 h 3063"/>
                <a:gd name="T28" fmla="*/ 2476 w 2477"/>
                <a:gd name="T29" fmla="*/ 2895 h 3063"/>
                <a:gd name="T30" fmla="*/ 2476 w 2477"/>
                <a:gd name="T31" fmla="*/ 0 h 3063"/>
                <a:gd name="T32" fmla="*/ 1791 w 2477"/>
                <a:gd name="T33" fmla="*/ 0 h 3063"/>
                <a:gd name="T34" fmla="*/ 1791 w 2477"/>
                <a:gd name="T35" fmla="*/ 2426 h 30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77" h="3063">
                  <a:moveTo>
                    <a:pt x="1791" y="2426"/>
                  </a:moveTo>
                  <a:lnTo>
                    <a:pt x="1791" y="2426"/>
                  </a:lnTo>
                  <a:cubicBezTo>
                    <a:pt x="1740" y="2426"/>
                    <a:pt x="1673" y="2443"/>
                    <a:pt x="1573" y="2443"/>
                  </a:cubicBezTo>
                  <a:cubicBezTo>
                    <a:pt x="1489" y="2460"/>
                    <a:pt x="1406" y="2460"/>
                    <a:pt x="1322" y="2460"/>
                  </a:cubicBezTo>
                  <a:cubicBezTo>
                    <a:pt x="1088" y="2460"/>
                    <a:pt x="921" y="2393"/>
                    <a:pt x="820" y="2259"/>
                  </a:cubicBezTo>
                  <a:cubicBezTo>
                    <a:pt x="736" y="2125"/>
                    <a:pt x="686" y="1891"/>
                    <a:pt x="686" y="1573"/>
                  </a:cubicBezTo>
                  <a:cubicBezTo>
                    <a:pt x="686" y="0"/>
                    <a:pt x="686" y="0"/>
                    <a:pt x="686" y="0"/>
                  </a:cubicBezTo>
                  <a:cubicBezTo>
                    <a:pt x="0" y="0"/>
                    <a:pt x="0" y="0"/>
                    <a:pt x="0" y="0"/>
                  </a:cubicBezTo>
                  <a:cubicBezTo>
                    <a:pt x="0" y="1673"/>
                    <a:pt x="0" y="1673"/>
                    <a:pt x="0" y="1673"/>
                  </a:cubicBezTo>
                  <a:cubicBezTo>
                    <a:pt x="0" y="1874"/>
                    <a:pt x="17" y="2075"/>
                    <a:pt x="50" y="2242"/>
                  </a:cubicBezTo>
                  <a:cubicBezTo>
                    <a:pt x="101" y="2409"/>
                    <a:pt x="168" y="2543"/>
                    <a:pt x="268" y="2677"/>
                  </a:cubicBezTo>
                  <a:cubicBezTo>
                    <a:pt x="368" y="2794"/>
                    <a:pt x="485" y="2895"/>
                    <a:pt x="653" y="2962"/>
                  </a:cubicBezTo>
                  <a:cubicBezTo>
                    <a:pt x="820" y="3029"/>
                    <a:pt x="1021" y="3062"/>
                    <a:pt x="1255" y="3062"/>
                  </a:cubicBezTo>
                  <a:cubicBezTo>
                    <a:pt x="1506" y="3062"/>
                    <a:pt x="1740" y="3045"/>
                    <a:pt x="1958" y="3012"/>
                  </a:cubicBezTo>
                  <a:cubicBezTo>
                    <a:pt x="2176" y="2979"/>
                    <a:pt x="2343" y="2928"/>
                    <a:pt x="2476" y="2895"/>
                  </a:cubicBezTo>
                  <a:cubicBezTo>
                    <a:pt x="2476" y="0"/>
                    <a:pt x="2476" y="0"/>
                    <a:pt x="2476" y="0"/>
                  </a:cubicBezTo>
                  <a:cubicBezTo>
                    <a:pt x="1791" y="0"/>
                    <a:pt x="1791" y="0"/>
                    <a:pt x="1791" y="0"/>
                  </a:cubicBezTo>
                  <a:lnTo>
                    <a:pt x="1791" y="2426"/>
                  </a:ln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 name="Freeform 16"/>
            <p:cNvSpPr>
              <a:spLocks noChangeArrowheads="1"/>
            </p:cNvSpPr>
            <p:nvPr/>
          </p:nvSpPr>
          <p:spPr bwMode="auto">
            <a:xfrm>
              <a:off x="4240" y="3413"/>
              <a:ext cx="496" cy="709"/>
            </a:xfrm>
            <a:custGeom>
              <a:avLst/>
              <a:gdLst>
                <a:gd name="T0" fmla="*/ 1975 w 2193"/>
                <a:gd name="T1" fmla="*/ 1673 h 3130"/>
                <a:gd name="T2" fmla="*/ 1975 w 2193"/>
                <a:gd name="T3" fmla="*/ 1673 h 3130"/>
                <a:gd name="T4" fmla="*/ 1690 w 2193"/>
                <a:gd name="T5" fmla="*/ 1472 h 3130"/>
                <a:gd name="T6" fmla="*/ 1288 w 2193"/>
                <a:gd name="T7" fmla="*/ 1289 h 3130"/>
                <a:gd name="T8" fmla="*/ 1038 w 2193"/>
                <a:gd name="T9" fmla="*/ 1188 h 3130"/>
                <a:gd name="T10" fmla="*/ 870 w 2193"/>
                <a:gd name="T11" fmla="*/ 1088 h 3130"/>
                <a:gd name="T12" fmla="*/ 770 w 2193"/>
                <a:gd name="T13" fmla="*/ 987 h 3130"/>
                <a:gd name="T14" fmla="*/ 753 w 2193"/>
                <a:gd name="T15" fmla="*/ 853 h 3130"/>
                <a:gd name="T16" fmla="*/ 887 w 2193"/>
                <a:gd name="T17" fmla="*/ 636 h 3130"/>
                <a:gd name="T18" fmla="*/ 1221 w 2193"/>
                <a:gd name="T19" fmla="*/ 569 h 3130"/>
                <a:gd name="T20" fmla="*/ 1639 w 2193"/>
                <a:gd name="T21" fmla="*/ 602 h 3130"/>
                <a:gd name="T22" fmla="*/ 1924 w 2193"/>
                <a:gd name="T23" fmla="*/ 703 h 3130"/>
                <a:gd name="T24" fmla="*/ 2058 w 2193"/>
                <a:gd name="T25" fmla="*/ 134 h 3130"/>
                <a:gd name="T26" fmla="*/ 1690 w 2193"/>
                <a:gd name="T27" fmla="*/ 50 h 3130"/>
                <a:gd name="T28" fmla="*/ 1188 w 2193"/>
                <a:gd name="T29" fmla="*/ 0 h 3130"/>
                <a:gd name="T30" fmla="*/ 368 w 2193"/>
                <a:gd name="T31" fmla="*/ 234 h 3130"/>
                <a:gd name="T32" fmla="*/ 67 w 2193"/>
                <a:gd name="T33" fmla="*/ 887 h 3130"/>
                <a:gd name="T34" fmla="*/ 134 w 2193"/>
                <a:gd name="T35" fmla="*/ 1238 h 3130"/>
                <a:gd name="T36" fmla="*/ 301 w 2193"/>
                <a:gd name="T37" fmla="*/ 1490 h 3130"/>
                <a:gd name="T38" fmla="*/ 586 w 2193"/>
                <a:gd name="T39" fmla="*/ 1673 h 3130"/>
                <a:gd name="T40" fmla="*/ 920 w 2193"/>
                <a:gd name="T41" fmla="*/ 1807 h 3130"/>
                <a:gd name="T42" fmla="*/ 1372 w 2193"/>
                <a:gd name="T43" fmla="*/ 2024 h 3130"/>
                <a:gd name="T44" fmla="*/ 1506 w 2193"/>
                <a:gd name="T45" fmla="*/ 2276 h 3130"/>
                <a:gd name="T46" fmla="*/ 1372 w 2193"/>
                <a:gd name="T47" fmla="*/ 2493 h 3130"/>
                <a:gd name="T48" fmla="*/ 971 w 2193"/>
                <a:gd name="T49" fmla="*/ 2560 h 3130"/>
                <a:gd name="T50" fmla="*/ 485 w 2193"/>
                <a:gd name="T51" fmla="*/ 2510 h 3130"/>
                <a:gd name="T52" fmla="*/ 117 w 2193"/>
                <a:gd name="T53" fmla="*/ 2393 h 3130"/>
                <a:gd name="T54" fmla="*/ 0 w 2193"/>
                <a:gd name="T55" fmla="*/ 2962 h 3130"/>
                <a:gd name="T56" fmla="*/ 335 w 2193"/>
                <a:gd name="T57" fmla="*/ 3062 h 3130"/>
                <a:gd name="T58" fmla="*/ 971 w 2193"/>
                <a:gd name="T59" fmla="*/ 3129 h 3130"/>
                <a:gd name="T60" fmla="*/ 1874 w 2193"/>
                <a:gd name="T61" fmla="*/ 2912 h 3130"/>
                <a:gd name="T62" fmla="*/ 2192 w 2193"/>
                <a:gd name="T63" fmla="*/ 2259 h 3130"/>
                <a:gd name="T64" fmla="*/ 2142 w 2193"/>
                <a:gd name="T65" fmla="*/ 1924 h 3130"/>
                <a:gd name="T66" fmla="*/ 1975 w 2193"/>
                <a:gd name="T67" fmla="*/ 1673 h 3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93" h="3130">
                  <a:moveTo>
                    <a:pt x="1975" y="1673"/>
                  </a:moveTo>
                  <a:lnTo>
                    <a:pt x="1975" y="1673"/>
                  </a:lnTo>
                  <a:cubicBezTo>
                    <a:pt x="1908" y="1590"/>
                    <a:pt x="1807" y="1523"/>
                    <a:pt x="1690" y="1472"/>
                  </a:cubicBezTo>
                  <a:cubicBezTo>
                    <a:pt x="1590" y="1405"/>
                    <a:pt x="1439" y="1356"/>
                    <a:pt x="1288" y="1289"/>
                  </a:cubicBezTo>
                  <a:cubicBezTo>
                    <a:pt x="1188" y="1255"/>
                    <a:pt x="1104" y="1222"/>
                    <a:pt x="1038" y="1188"/>
                  </a:cubicBezTo>
                  <a:cubicBezTo>
                    <a:pt x="954" y="1155"/>
                    <a:pt x="904" y="1121"/>
                    <a:pt x="870" y="1088"/>
                  </a:cubicBezTo>
                  <a:cubicBezTo>
                    <a:pt x="820" y="1054"/>
                    <a:pt x="786" y="1021"/>
                    <a:pt x="770" y="987"/>
                  </a:cubicBezTo>
                  <a:cubicBezTo>
                    <a:pt x="753" y="954"/>
                    <a:pt x="753" y="904"/>
                    <a:pt x="753" y="853"/>
                  </a:cubicBezTo>
                  <a:cubicBezTo>
                    <a:pt x="753" y="753"/>
                    <a:pt x="786" y="686"/>
                    <a:pt x="887" y="636"/>
                  </a:cubicBezTo>
                  <a:cubicBezTo>
                    <a:pt x="971" y="586"/>
                    <a:pt x="1087" y="569"/>
                    <a:pt x="1221" y="569"/>
                  </a:cubicBezTo>
                  <a:cubicBezTo>
                    <a:pt x="1372" y="569"/>
                    <a:pt x="1523" y="586"/>
                    <a:pt x="1639" y="602"/>
                  </a:cubicBezTo>
                  <a:cubicBezTo>
                    <a:pt x="1757" y="636"/>
                    <a:pt x="1857" y="669"/>
                    <a:pt x="1924" y="703"/>
                  </a:cubicBezTo>
                  <a:cubicBezTo>
                    <a:pt x="2058" y="134"/>
                    <a:pt x="2058" y="134"/>
                    <a:pt x="2058" y="134"/>
                  </a:cubicBezTo>
                  <a:cubicBezTo>
                    <a:pt x="1975" y="117"/>
                    <a:pt x="1857" y="84"/>
                    <a:pt x="1690" y="50"/>
                  </a:cubicBezTo>
                  <a:cubicBezTo>
                    <a:pt x="1539" y="17"/>
                    <a:pt x="1372" y="0"/>
                    <a:pt x="1188" y="0"/>
                  </a:cubicBezTo>
                  <a:cubicBezTo>
                    <a:pt x="837" y="0"/>
                    <a:pt x="569" y="84"/>
                    <a:pt x="368" y="234"/>
                  </a:cubicBezTo>
                  <a:cubicBezTo>
                    <a:pt x="167" y="402"/>
                    <a:pt x="67" y="602"/>
                    <a:pt x="67" y="887"/>
                  </a:cubicBezTo>
                  <a:cubicBezTo>
                    <a:pt x="67" y="1021"/>
                    <a:pt x="83" y="1138"/>
                    <a:pt x="134" y="1238"/>
                  </a:cubicBezTo>
                  <a:cubicBezTo>
                    <a:pt x="167" y="1339"/>
                    <a:pt x="234" y="1422"/>
                    <a:pt x="301" y="1490"/>
                  </a:cubicBezTo>
                  <a:cubicBezTo>
                    <a:pt x="385" y="1556"/>
                    <a:pt x="468" y="1623"/>
                    <a:pt x="586" y="1673"/>
                  </a:cubicBezTo>
                  <a:cubicBezTo>
                    <a:pt x="686" y="1724"/>
                    <a:pt x="803" y="1774"/>
                    <a:pt x="920" y="1807"/>
                  </a:cubicBezTo>
                  <a:cubicBezTo>
                    <a:pt x="1138" y="1891"/>
                    <a:pt x="1272" y="1958"/>
                    <a:pt x="1372" y="2024"/>
                  </a:cubicBezTo>
                  <a:cubicBezTo>
                    <a:pt x="1456" y="2092"/>
                    <a:pt x="1506" y="2175"/>
                    <a:pt x="1506" y="2276"/>
                  </a:cubicBezTo>
                  <a:cubicBezTo>
                    <a:pt x="1506" y="2376"/>
                    <a:pt x="1456" y="2460"/>
                    <a:pt x="1372" y="2493"/>
                  </a:cubicBezTo>
                  <a:cubicBezTo>
                    <a:pt x="1288" y="2543"/>
                    <a:pt x="1154" y="2560"/>
                    <a:pt x="971" y="2560"/>
                  </a:cubicBezTo>
                  <a:cubicBezTo>
                    <a:pt x="803" y="2560"/>
                    <a:pt x="636" y="2543"/>
                    <a:pt x="485" y="2510"/>
                  </a:cubicBezTo>
                  <a:cubicBezTo>
                    <a:pt x="351" y="2476"/>
                    <a:pt x="217" y="2427"/>
                    <a:pt x="117" y="2393"/>
                  </a:cubicBezTo>
                  <a:cubicBezTo>
                    <a:pt x="0" y="2962"/>
                    <a:pt x="0" y="2962"/>
                    <a:pt x="0" y="2962"/>
                  </a:cubicBezTo>
                  <a:cubicBezTo>
                    <a:pt x="67" y="2995"/>
                    <a:pt x="184" y="3029"/>
                    <a:pt x="335" y="3062"/>
                  </a:cubicBezTo>
                  <a:cubicBezTo>
                    <a:pt x="502" y="3112"/>
                    <a:pt x="702" y="3129"/>
                    <a:pt x="971" y="3129"/>
                  </a:cubicBezTo>
                  <a:cubicBezTo>
                    <a:pt x="1372" y="3129"/>
                    <a:pt x="1673" y="3062"/>
                    <a:pt x="1874" y="2912"/>
                  </a:cubicBezTo>
                  <a:cubicBezTo>
                    <a:pt x="2091" y="2761"/>
                    <a:pt x="2192" y="2560"/>
                    <a:pt x="2192" y="2259"/>
                  </a:cubicBezTo>
                  <a:cubicBezTo>
                    <a:pt x="2192" y="2125"/>
                    <a:pt x="2175" y="2024"/>
                    <a:pt x="2142" y="1924"/>
                  </a:cubicBezTo>
                  <a:cubicBezTo>
                    <a:pt x="2108" y="1824"/>
                    <a:pt x="2058" y="1740"/>
                    <a:pt x="1975" y="1673"/>
                  </a:cubicBez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 name="Freeform 17"/>
            <p:cNvSpPr>
              <a:spLocks noChangeArrowheads="1"/>
            </p:cNvSpPr>
            <p:nvPr/>
          </p:nvSpPr>
          <p:spPr bwMode="auto">
            <a:xfrm>
              <a:off x="4809" y="3413"/>
              <a:ext cx="496" cy="709"/>
            </a:xfrm>
            <a:custGeom>
              <a:avLst/>
              <a:gdLst>
                <a:gd name="T0" fmla="*/ 1974 w 2193"/>
                <a:gd name="T1" fmla="*/ 1673 h 3130"/>
                <a:gd name="T2" fmla="*/ 1974 w 2193"/>
                <a:gd name="T3" fmla="*/ 1673 h 3130"/>
                <a:gd name="T4" fmla="*/ 1690 w 2193"/>
                <a:gd name="T5" fmla="*/ 1472 h 3130"/>
                <a:gd name="T6" fmla="*/ 1272 w 2193"/>
                <a:gd name="T7" fmla="*/ 1289 h 3130"/>
                <a:gd name="T8" fmla="*/ 1021 w 2193"/>
                <a:gd name="T9" fmla="*/ 1188 h 3130"/>
                <a:gd name="T10" fmla="*/ 853 w 2193"/>
                <a:gd name="T11" fmla="*/ 1088 h 3130"/>
                <a:gd name="T12" fmla="*/ 769 w 2193"/>
                <a:gd name="T13" fmla="*/ 987 h 3130"/>
                <a:gd name="T14" fmla="*/ 736 w 2193"/>
                <a:gd name="T15" fmla="*/ 853 h 3130"/>
                <a:gd name="T16" fmla="*/ 870 w 2193"/>
                <a:gd name="T17" fmla="*/ 636 h 3130"/>
                <a:gd name="T18" fmla="*/ 1221 w 2193"/>
                <a:gd name="T19" fmla="*/ 569 h 3130"/>
                <a:gd name="T20" fmla="*/ 1623 w 2193"/>
                <a:gd name="T21" fmla="*/ 602 h 3130"/>
                <a:gd name="T22" fmla="*/ 1924 w 2193"/>
                <a:gd name="T23" fmla="*/ 703 h 3130"/>
                <a:gd name="T24" fmla="*/ 2041 w 2193"/>
                <a:gd name="T25" fmla="*/ 134 h 3130"/>
                <a:gd name="T26" fmla="*/ 1690 w 2193"/>
                <a:gd name="T27" fmla="*/ 50 h 3130"/>
                <a:gd name="T28" fmla="*/ 1188 w 2193"/>
                <a:gd name="T29" fmla="*/ 0 h 3130"/>
                <a:gd name="T30" fmla="*/ 368 w 2193"/>
                <a:gd name="T31" fmla="*/ 234 h 3130"/>
                <a:gd name="T32" fmla="*/ 50 w 2193"/>
                <a:gd name="T33" fmla="*/ 887 h 3130"/>
                <a:gd name="T34" fmla="*/ 117 w 2193"/>
                <a:gd name="T35" fmla="*/ 1238 h 3130"/>
                <a:gd name="T36" fmla="*/ 301 w 2193"/>
                <a:gd name="T37" fmla="*/ 1490 h 3130"/>
                <a:gd name="T38" fmla="*/ 569 w 2193"/>
                <a:gd name="T39" fmla="*/ 1673 h 3130"/>
                <a:gd name="T40" fmla="*/ 920 w 2193"/>
                <a:gd name="T41" fmla="*/ 1807 h 3130"/>
                <a:gd name="T42" fmla="*/ 1355 w 2193"/>
                <a:gd name="T43" fmla="*/ 2024 h 3130"/>
                <a:gd name="T44" fmla="*/ 1489 w 2193"/>
                <a:gd name="T45" fmla="*/ 2276 h 3130"/>
                <a:gd name="T46" fmla="*/ 1372 w 2193"/>
                <a:gd name="T47" fmla="*/ 2493 h 3130"/>
                <a:gd name="T48" fmla="*/ 970 w 2193"/>
                <a:gd name="T49" fmla="*/ 2560 h 3130"/>
                <a:gd name="T50" fmla="*/ 485 w 2193"/>
                <a:gd name="T51" fmla="*/ 2510 h 3130"/>
                <a:gd name="T52" fmla="*/ 117 w 2193"/>
                <a:gd name="T53" fmla="*/ 2393 h 3130"/>
                <a:gd name="T54" fmla="*/ 0 w 2193"/>
                <a:gd name="T55" fmla="*/ 2962 h 3130"/>
                <a:gd name="T56" fmla="*/ 335 w 2193"/>
                <a:gd name="T57" fmla="*/ 3062 h 3130"/>
                <a:gd name="T58" fmla="*/ 970 w 2193"/>
                <a:gd name="T59" fmla="*/ 3129 h 3130"/>
                <a:gd name="T60" fmla="*/ 1874 w 2193"/>
                <a:gd name="T61" fmla="*/ 2912 h 3130"/>
                <a:gd name="T62" fmla="*/ 2192 w 2193"/>
                <a:gd name="T63" fmla="*/ 2259 h 3130"/>
                <a:gd name="T64" fmla="*/ 2142 w 2193"/>
                <a:gd name="T65" fmla="*/ 1924 h 3130"/>
                <a:gd name="T66" fmla="*/ 1974 w 2193"/>
                <a:gd name="T67" fmla="*/ 1673 h 3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93" h="3130">
                  <a:moveTo>
                    <a:pt x="1974" y="1673"/>
                  </a:moveTo>
                  <a:lnTo>
                    <a:pt x="1974" y="1673"/>
                  </a:lnTo>
                  <a:cubicBezTo>
                    <a:pt x="1891" y="1590"/>
                    <a:pt x="1807" y="1523"/>
                    <a:pt x="1690" y="1472"/>
                  </a:cubicBezTo>
                  <a:cubicBezTo>
                    <a:pt x="1573" y="1405"/>
                    <a:pt x="1439" y="1356"/>
                    <a:pt x="1272" y="1289"/>
                  </a:cubicBezTo>
                  <a:cubicBezTo>
                    <a:pt x="1171" y="1255"/>
                    <a:pt x="1087" y="1222"/>
                    <a:pt x="1021" y="1188"/>
                  </a:cubicBezTo>
                  <a:cubicBezTo>
                    <a:pt x="954" y="1155"/>
                    <a:pt x="903" y="1121"/>
                    <a:pt x="853" y="1088"/>
                  </a:cubicBezTo>
                  <a:cubicBezTo>
                    <a:pt x="820" y="1054"/>
                    <a:pt x="786" y="1021"/>
                    <a:pt x="769" y="987"/>
                  </a:cubicBezTo>
                  <a:cubicBezTo>
                    <a:pt x="753" y="954"/>
                    <a:pt x="736" y="904"/>
                    <a:pt x="736" y="853"/>
                  </a:cubicBezTo>
                  <a:cubicBezTo>
                    <a:pt x="736" y="753"/>
                    <a:pt x="786" y="686"/>
                    <a:pt x="870" y="636"/>
                  </a:cubicBezTo>
                  <a:cubicBezTo>
                    <a:pt x="954" y="586"/>
                    <a:pt x="1071" y="569"/>
                    <a:pt x="1221" y="569"/>
                  </a:cubicBezTo>
                  <a:cubicBezTo>
                    <a:pt x="1372" y="569"/>
                    <a:pt x="1506" y="586"/>
                    <a:pt x="1623" y="602"/>
                  </a:cubicBezTo>
                  <a:cubicBezTo>
                    <a:pt x="1740" y="636"/>
                    <a:pt x="1840" y="669"/>
                    <a:pt x="1924" y="703"/>
                  </a:cubicBezTo>
                  <a:cubicBezTo>
                    <a:pt x="2041" y="134"/>
                    <a:pt x="2041" y="134"/>
                    <a:pt x="2041" y="134"/>
                  </a:cubicBezTo>
                  <a:cubicBezTo>
                    <a:pt x="1958" y="117"/>
                    <a:pt x="1840" y="84"/>
                    <a:pt x="1690" y="50"/>
                  </a:cubicBezTo>
                  <a:cubicBezTo>
                    <a:pt x="1522" y="17"/>
                    <a:pt x="1355" y="0"/>
                    <a:pt x="1188" y="0"/>
                  </a:cubicBezTo>
                  <a:cubicBezTo>
                    <a:pt x="836" y="0"/>
                    <a:pt x="569" y="84"/>
                    <a:pt x="368" y="234"/>
                  </a:cubicBezTo>
                  <a:cubicBezTo>
                    <a:pt x="150" y="402"/>
                    <a:pt x="50" y="602"/>
                    <a:pt x="50" y="887"/>
                  </a:cubicBezTo>
                  <a:cubicBezTo>
                    <a:pt x="50" y="1021"/>
                    <a:pt x="84" y="1138"/>
                    <a:pt x="117" y="1238"/>
                  </a:cubicBezTo>
                  <a:cubicBezTo>
                    <a:pt x="167" y="1339"/>
                    <a:pt x="234" y="1422"/>
                    <a:pt x="301" y="1490"/>
                  </a:cubicBezTo>
                  <a:cubicBezTo>
                    <a:pt x="384" y="1556"/>
                    <a:pt x="469" y="1623"/>
                    <a:pt x="569" y="1673"/>
                  </a:cubicBezTo>
                  <a:cubicBezTo>
                    <a:pt x="686" y="1724"/>
                    <a:pt x="786" y="1774"/>
                    <a:pt x="920" y="1807"/>
                  </a:cubicBezTo>
                  <a:cubicBezTo>
                    <a:pt x="1121" y="1891"/>
                    <a:pt x="1272" y="1958"/>
                    <a:pt x="1355" y="2024"/>
                  </a:cubicBezTo>
                  <a:cubicBezTo>
                    <a:pt x="1455" y="2092"/>
                    <a:pt x="1489" y="2175"/>
                    <a:pt x="1489" y="2276"/>
                  </a:cubicBezTo>
                  <a:cubicBezTo>
                    <a:pt x="1489" y="2376"/>
                    <a:pt x="1455" y="2460"/>
                    <a:pt x="1372" y="2493"/>
                  </a:cubicBezTo>
                  <a:cubicBezTo>
                    <a:pt x="1288" y="2543"/>
                    <a:pt x="1154" y="2560"/>
                    <a:pt x="970" y="2560"/>
                  </a:cubicBezTo>
                  <a:cubicBezTo>
                    <a:pt x="786" y="2560"/>
                    <a:pt x="619" y="2543"/>
                    <a:pt x="485" y="2510"/>
                  </a:cubicBezTo>
                  <a:cubicBezTo>
                    <a:pt x="335" y="2476"/>
                    <a:pt x="217" y="2427"/>
                    <a:pt x="117" y="2393"/>
                  </a:cubicBezTo>
                  <a:cubicBezTo>
                    <a:pt x="0" y="2962"/>
                    <a:pt x="0" y="2962"/>
                    <a:pt x="0" y="2962"/>
                  </a:cubicBezTo>
                  <a:cubicBezTo>
                    <a:pt x="67" y="2995"/>
                    <a:pt x="167" y="3029"/>
                    <a:pt x="335" y="3062"/>
                  </a:cubicBezTo>
                  <a:cubicBezTo>
                    <a:pt x="485" y="3112"/>
                    <a:pt x="702" y="3129"/>
                    <a:pt x="970" y="3129"/>
                  </a:cubicBezTo>
                  <a:cubicBezTo>
                    <a:pt x="1355" y="3129"/>
                    <a:pt x="1656" y="3062"/>
                    <a:pt x="1874" y="2912"/>
                  </a:cubicBezTo>
                  <a:cubicBezTo>
                    <a:pt x="2075" y="2761"/>
                    <a:pt x="2192" y="2560"/>
                    <a:pt x="2192" y="2259"/>
                  </a:cubicBezTo>
                  <a:cubicBezTo>
                    <a:pt x="2192" y="2125"/>
                    <a:pt x="2175" y="2024"/>
                    <a:pt x="2142" y="1924"/>
                  </a:cubicBezTo>
                  <a:cubicBezTo>
                    <a:pt x="2108" y="1824"/>
                    <a:pt x="2041" y="1740"/>
                    <a:pt x="1974" y="1673"/>
                  </a:cubicBez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 name="Freeform 18"/>
            <p:cNvSpPr>
              <a:spLocks noChangeArrowheads="1"/>
            </p:cNvSpPr>
            <p:nvPr/>
          </p:nvSpPr>
          <p:spPr bwMode="auto">
            <a:xfrm>
              <a:off x="1835" y="4392"/>
              <a:ext cx="253" cy="379"/>
            </a:xfrm>
            <a:custGeom>
              <a:avLst/>
              <a:gdLst>
                <a:gd name="T0" fmla="*/ 384 w 1122"/>
                <a:gd name="T1" fmla="*/ 0 h 1674"/>
                <a:gd name="T2" fmla="*/ 0 w 1122"/>
                <a:gd name="T3" fmla="*/ 0 h 1674"/>
                <a:gd name="T4" fmla="*/ 0 w 1122"/>
                <a:gd name="T5" fmla="*/ 1673 h 1674"/>
                <a:gd name="T6" fmla="*/ 1121 w 1122"/>
                <a:gd name="T7" fmla="*/ 1673 h 1674"/>
                <a:gd name="T8" fmla="*/ 1121 w 1122"/>
                <a:gd name="T9" fmla="*/ 1355 h 1674"/>
                <a:gd name="T10" fmla="*/ 384 w 1122"/>
                <a:gd name="T11" fmla="*/ 1355 h 1674"/>
                <a:gd name="T12" fmla="*/ 384 w 1122"/>
                <a:gd name="T13" fmla="*/ 0 h 1674"/>
              </a:gdLst>
              <a:ahLst/>
              <a:cxnLst>
                <a:cxn ang="0">
                  <a:pos x="T0" y="T1"/>
                </a:cxn>
                <a:cxn ang="0">
                  <a:pos x="T2" y="T3"/>
                </a:cxn>
                <a:cxn ang="0">
                  <a:pos x="T4" y="T5"/>
                </a:cxn>
                <a:cxn ang="0">
                  <a:pos x="T6" y="T7"/>
                </a:cxn>
                <a:cxn ang="0">
                  <a:pos x="T8" y="T9"/>
                </a:cxn>
                <a:cxn ang="0">
                  <a:pos x="T10" y="T11"/>
                </a:cxn>
                <a:cxn ang="0">
                  <a:pos x="T12" y="T13"/>
                </a:cxn>
              </a:cxnLst>
              <a:rect l="0" t="0" r="r" b="b"/>
              <a:pathLst>
                <a:path w="1122" h="1674">
                  <a:moveTo>
                    <a:pt x="384" y="0"/>
                  </a:moveTo>
                  <a:lnTo>
                    <a:pt x="0" y="0"/>
                  </a:lnTo>
                  <a:lnTo>
                    <a:pt x="0" y="1673"/>
                  </a:lnTo>
                  <a:lnTo>
                    <a:pt x="1121" y="1673"/>
                  </a:lnTo>
                  <a:lnTo>
                    <a:pt x="1121" y="1355"/>
                  </a:lnTo>
                  <a:lnTo>
                    <a:pt x="384" y="1355"/>
                  </a:lnTo>
                  <a:lnTo>
                    <a:pt x="384" y="0"/>
                  </a:ln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 name="Freeform 19"/>
            <p:cNvSpPr>
              <a:spLocks noChangeArrowheads="1"/>
            </p:cNvSpPr>
            <p:nvPr/>
          </p:nvSpPr>
          <p:spPr bwMode="auto">
            <a:xfrm>
              <a:off x="2146" y="4392"/>
              <a:ext cx="382" cy="379"/>
            </a:xfrm>
            <a:custGeom>
              <a:avLst/>
              <a:gdLst>
                <a:gd name="T0" fmla="*/ 1338 w 1691"/>
                <a:gd name="T1" fmla="*/ 736 h 1674"/>
                <a:gd name="T2" fmla="*/ 1338 w 1691"/>
                <a:gd name="T3" fmla="*/ 736 h 1674"/>
                <a:gd name="T4" fmla="*/ 1188 w 1691"/>
                <a:gd name="T5" fmla="*/ 351 h 1674"/>
                <a:gd name="T6" fmla="*/ 1020 w 1691"/>
                <a:gd name="T7" fmla="*/ 0 h 1674"/>
                <a:gd name="T8" fmla="*/ 669 w 1691"/>
                <a:gd name="T9" fmla="*/ 0 h 1674"/>
                <a:gd name="T10" fmla="*/ 502 w 1691"/>
                <a:gd name="T11" fmla="*/ 351 h 1674"/>
                <a:gd name="T12" fmla="*/ 334 w 1691"/>
                <a:gd name="T13" fmla="*/ 736 h 1674"/>
                <a:gd name="T14" fmla="*/ 167 w 1691"/>
                <a:gd name="T15" fmla="*/ 1171 h 1674"/>
                <a:gd name="T16" fmla="*/ 0 w 1691"/>
                <a:gd name="T17" fmla="*/ 1673 h 1674"/>
                <a:gd name="T18" fmla="*/ 385 w 1691"/>
                <a:gd name="T19" fmla="*/ 1673 h 1674"/>
                <a:gd name="T20" fmla="*/ 452 w 1691"/>
                <a:gd name="T21" fmla="*/ 1489 h 1674"/>
                <a:gd name="T22" fmla="*/ 502 w 1691"/>
                <a:gd name="T23" fmla="*/ 1305 h 1674"/>
                <a:gd name="T24" fmla="*/ 1154 w 1691"/>
                <a:gd name="T25" fmla="*/ 1305 h 1674"/>
                <a:gd name="T26" fmla="*/ 1221 w 1691"/>
                <a:gd name="T27" fmla="*/ 1489 h 1674"/>
                <a:gd name="T28" fmla="*/ 1288 w 1691"/>
                <a:gd name="T29" fmla="*/ 1673 h 1674"/>
                <a:gd name="T30" fmla="*/ 1690 w 1691"/>
                <a:gd name="T31" fmla="*/ 1673 h 1674"/>
                <a:gd name="T32" fmla="*/ 1506 w 1691"/>
                <a:gd name="T33" fmla="*/ 1171 h 1674"/>
                <a:gd name="T34" fmla="*/ 1338 w 1691"/>
                <a:gd name="T35" fmla="*/ 736 h 1674"/>
                <a:gd name="T36" fmla="*/ 585 w 1691"/>
                <a:gd name="T37" fmla="*/ 1004 h 1674"/>
                <a:gd name="T38" fmla="*/ 585 w 1691"/>
                <a:gd name="T39" fmla="*/ 1004 h 1674"/>
                <a:gd name="T40" fmla="*/ 669 w 1691"/>
                <a:gd name="T41" fmla="*/ 803 h 1674"/>
                <a:gd name="T42" fmla="*/ 736 w 1691"/>
                <a:gd name="T43" fmla="*/ 619 h 1674"/>
                <a:gd name="T44" fmla="*/ 803 w 1691"/>
                <a:gd name="T45" fmla="*/ 485 h 1674"/>
                <a:gd name="T46" fmla="*/ 837 w 1691"/>
                <a:gd name="T47" fmla="*/ 385 h 1674"/>
                <a:gd name="T48" fmla="*/ 870 w 1691"/>
                <a:gd name="T49" fmla="*/ 485 h 1674"/>
                <a:gd name="T50" fmla="*/ 920 w 1691"/>
                <a:gd name="T51" fmla="*/ 619 h 1674"/>
                <a:gd name="T52" fmla="*/ 1004 w 1691"/>
                <a:gd name="T53" fmla="*/ 803 h 1674"/>
                <a:gd name="T54" fmla="*/ 1071 w 1691"/>
                <a:gd name="T55" fmla="*/ 1004 h 1674"/>
                <a:gd name="T56" fmla="*/ 585 w 1691"/>
                <a:gd name="T57" fmla="*/ 1004 h 1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691" h="1674">
                  <a:moveTo>
                    <a:pt x="1338" y="736"/>
                  </a:moveTo>
                  <a:lnTo>
                    <a:pt x="1338" y="736"/>
                  </a:lnTo>
                  <a:cubicBezTo>
                    <a:pt x="1288" y="603"/>
                    <a:pt x="1238" y="485"/>
                    <a:pt x="1188" y="351"/>
                  </a:cubicBezTo>
                  <a:cubicBezTo>
                    <a:pt x="1121" y="234"/>
                    <a:pt x="1071" y="117"/>
                    <a:pt x="1020" y="0"/>
                  </a:cubicBezTo>
                  <a:cubicBezTo>
                    <a:pt x="669" y="0"/>
                    <a:pt x="669" y="0"/>
                    <a:pt x="669" y="0"/>
                  </a:cubicBezTo>
                  <a:cubicBezTo>
                    <a:pt x="602" y="117"/>
                    <a:pt x="552" y="234"/>
                    <a:pt x="502" y="351"/>
                  </a:cubicBezTo>
                  <a:cubicBezTo>
                    <a:pt x="452" y="485"/>
                    <a:pt x="401" y="603"/>
                    <a:pt x="334" y="736"/>
                  </a:cubicBezTo>
                  <a:cubicBezTo>
                    <a:pt x="284" y="870"/>
                    <a:pt x="234" y="1021"/>
                    <a:pt x="167" y="1171"/>
                  </a:cubicBezTo>
                  <a:cubicBezTo>
                    <a:pt x="117" y="1322"/>
                    <a:pt x="50" y="1489"/>
                    <a:pt x="0" y="1673"/>
                  </a:cubicBezTo>
                  <a:cubicBezTo>
                    <a:pt x="385" y="1673"/>
                    <a:pt x="385" y="1673"/>
                    <a:pt x="385" y="1673"/>
                  </a:cubicBezTo>
                  <a:cubicBezTo>
                    <a:pt x="401" y="1623"/>
                    <a:pt x="418" y="1556"/>
                    <a:pt x="452" y="1489"/>
                  </a:cubicBezTo>
                  <a:cubicBezTo>
                    <a:pt x="468" y="1439"/>
                    <a:pt x="485" y="1372"/>
                    <a:pt x="502" y="1305"/>
                  </a:cubicBezTo>
                  <a:cubicBezTo>
                    <a:pt x="1154" y="1305"/>
                    <a:pt x="1154" y="1305"/>
                    <a:pt x="1154" y="1305"/>
                  </a:cubicBezTo>
                  <a:cubicBezTo>
                    <a:pt x="1188" y="1372"/>
                    <a:pt x="1204" y="1439"/>
                    <a:pt x="1221" y="1489"/>
                  </a:cubicBezTo>
                  <a:cubicBezTo>
                    <a:pt x="1238" y="1556"/>
                    <a:pt x="1271" y="1607"/>
                    <a:pt x="1288" y="1673"/>
                  </a:cubicBezTo>
                  <a:cubicBezTo>
                    <a:pt x="1690" y="1673"/>
                    <a:pt x="1690" y="1673"/>
                    <a:pt x="1690" y="1673"/>
                  </a:cubicBezTo>
                  <a:cubicBezTo>
                    <a:pt x="1623" y="1489"/>
                    <a:pt x="1556" y="1322"/>
                    <a:pt x="1506" y="1171"/>
                  </a:cubicBezTo>
                  <a:cubicBezTo>
                    <a:pt x="1456" y="1021"/>
                    <a:pt x="1389" y="870"/>
                    <a:pt x="1338" y="736"/>
                  </a:cubicBezTo>
                  <a:close/>
                  <a:moveTo>
                    <a:pt x="585" y="1004"/>
                  </a:moveTo>
                  <a:lnTo>
                    <a:pt x="585" y="1004"/>
                  </a:lnTo>
                  <a:cubicBezTo>
                    <a:pt x="619" y="937"/>
                    <a:pt x="652" y="870"/>
                    <a:pt x="669" y="803"/>
                  </a:cubicBezTo>
                  <a:cubicBezTo>
                    <a:pt x="703" y="736"/>
                    <a:pt x="719" y="686"/>
                    <a:pt x="736" y="619"/>
                  </a:cubicBezTo>
                  <a:cubicBezTo>
                    <a:pt x="753" y="569"/>
                    <a:pt x="786" y="519"/>
                    <a:pt x="803" y="485"/>
                  </a:cubicBezTo>
                  <a:cubicBezTo>
                    <a:pt x="819" y="435"/>
                    <a:pt x="819" y="402"/>
                    <a:pt x="837" y="385"/>
                  </a:cubicBezTo>
                  <a:cubicBezTo>
                    <a:pt x="837" y="402"/>
                    <a:pt x="853" y="435"/>
                    <a:pt x="870" y="485"/>
                  </a:cubicBezTo>
                  <a:cubicBezTo>
                    <a:pt x="886" y="519"/>
                    <a:pt x="904" y="569"/>
                    <a:pt x="920" y="619"/>
                  </a:cubicBezTo>
                  <a:cubicBezTo>
                    <a:pt x="953" y="686"/>
                    <a:pt x="970" y="736"/>
                    <a:pt x="1004" y="803"/>
                  </a:cubicBezTo>
                  <a:cubicBezTo>
                    <a:pt x="1020" y="870"/>
                    <a:pt x="1037" y="937"/>
                    <a:pt x="1071" y="1004"/>
                  </a:cubicBezTo>
                  <a:lnTo>
                    <a:pt x="585" y="1004"/>
                  </a:lnTo>
                  <a:close/>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8" name="Freeform 20"/>
            <p:cNvSpPr>
              <a:spLocks noChangeArrowheads="1"/>
            </p:cNvSpPr>
            <p:nvPr/>
          </p:nvSpPr>
          <p:spPr bwMode="auto">
            <a:xfrm>
              <a:off x="2544" y="4392"/>
              <a:ext cx="497" cy="379"/>
            </a:xfrm>
            <a:custGeom>
              <a:avLst/>
              <a:gdLst>
                <a:gd name="T0" fmla="*/ 1758 w 2194"/>
                <a:gd name="T1" fmla="*/ 301 h 1674"/>
                <a:gd name="T2" fmla="*/ 1758 w 2194"/>
                <a:gd name="T3" fmla="*/ 301 h 1674"/>
                <a:gd name="T4" fmla="*/ 1691 w 2194"/>
                <a:gd name="T5" fmla="*/ 603 h 1674"/>
                <a:gd name="T6" fmla="*/ 1640 w 2194"/>
                <a:gd name="T7" fmla="*/ 904 h 1674"/>
                <a:gd name="T8" fmla="*/ 1574 w 2194"/>
                <a:gd name="T9" fmla="*/ 1171 h 1674"/>
                <a:gd name="T10" fmla="*/ 1490 w 2194"/>
                <a:gd name="T11" fmla="*/ 921 h 1674"/>
                <a:gd name="T12" fmla="*/ 1406 w 2194"/>
                <a:gd name="T13" fmla="*/ 653 h 1674"/>
                <a:gd name="T14" fmla="*/ 1339 w 2194"/>
                <a:gd name="T15" fmla="*/ 402 h 1674"/>
                <a:gd name="T16" fmla="*/ 1272 w 2194"/>
                <a:gd name="T17" fmla="*/ 184 h 1674"/>
                <a:gd name="T18" fmla="*/ 955 w 2194"/>
                <a:gd name="T19" fmla="*/ 184 h 1674"/>
                <a:gd name="T20" fmla="*/ 888 w 2194"/>
                <a:gd name="T21" fmla="*/ 402 h 1674"/>
                <a:gd name="T22" fmla="*/ 821 w 2194"/>
                <a:gd name="T23" fmla="*/ 653 h 1674"/>
                <a:gd name="T24" fmla="*/ 737 w 2194"/>
                <a:gd name="T25" fmla="*/ 921 h 1674"/>
                <a:gd name="T26" fmla="*/ 653 w 2194"/>
                <a:gd name="T27" fmla="*/ 1171 h 1674"/>
                <a:gd name="T28" fmla="*/ 586 w 2194"/>
                <a:gd name="T29" fmla="*/ 904 h 1674"/>
                <a:gd name="T30" fmla="*/ 519 w 2194"/>
                <a:gd name="T31" fmla="*/ 603 h 1674"/>
                <a:gd name="T32" fmla="*/ 469 w 2194"/>
                <a:gd name="T33" fmla="*/ 301 h 1674"/>
                <a:gd name="T34" fmla="*/ 419 w 2194"/>
                <a:gd name="T35" fmla="*/ 0 h 1674"/>
                <a:gd name="T36" fmla="*/ 0 w 2194"/>
                <a:gd name="T37" fmla="*/ 0 h 1674"/>
                <a:gd name="T38" fmla="*/ 201 w 2194"/>
                <a:gd name="T39" fmla="*/ 854 h 1674"/>
                <a:gd name="T40" fmla="*/ 436 w 2194"/>
                <a:gd name="T41" fmla="*/ 1673 h 1674"/>
                <a:gd name="T42" fmla="*/ 787 w 2194"/>
                <a:gd name="T43" fmla="*/ 1673 h 1674"/>
                <a:gd name="T44" fmla="*/ 937 w 2194"/>
                <a:gd name="T45" fmla="*/ 1188 h 1674"/>
                <a:gd name="T46" fmla="*/ 1105 w 2194"/>
                <a:gd name="T47" fmla="*/ 670 h 1674"/>
                <a:gd name="T48" fmla="*/ 1256 w 2194"/>
                <a:gd name="T49" fmla="*/ 1188 h 1674"/>
                <a:gd name="T50" fmla="*/ 1423 w 2194"/>
                <a:gd name="T51" fmla="*/ 1673 h 1674"/>
                <a:gd name="T52" fmla="*/ 1758 w 2194"/>
                <a:gd name="T53" fmla="*/ 1673 h 1674"/>
                <a:gd name="T54" fmla="*/ 1992 w 2194"/>
                <a:gd name="T55" fmla="*/ 854 h 1674"/>
                <a:gd name="T56" fmla="*/ 2193 w 2194"/>
                <a:gd name="T57" fmla="*/ 0 h 1674"/>
                <a:gd name="T58" fmla="*/ 1808 w 2194"/>
                <a:gd name="T59" fmla="*/ 0 h 1674"/>
                <a:gd name="T60" fmla="*/ 1758 w 2194"/>
                <a:gd name="T61" fmla="*/ 301 h 1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94" h="1674">
                  <a:moveTo>
                    <a:pt x="1758" y="301"/>
                  </a:moveTo>
                  <a:lnTo>
                    <a:pt x="1758" y="301"/>
                  </a:lnTo>
                  <a:cubicBezTo>
                    <a:pt x="1741" y="402"/>
                    <a:pt x="1707" y="502"/>
                    <a:pt x="1691" y="603"/>
                  </a:cubicBezTo>
                  <a:cubicBezTo>
                    <a:pt x="1674" y="703"/>
                    <a:pt x="1657" y="803"/>
                    <a:pt x="1640" y="904"/>
                  </a:cubicBezTo>
                  <a:cubicBezTo>
                    <a:pt x="1607" y="1004"/>
                    <a:pt x="1590" y="1088"/>
                    <a:pt x="1574" y="1171"/>
                  </a:cubicBezTo>
                  <a:cubicBezTo>
                    <a:pt x="1540" y="1088"/>
                    <a:pt x="1523" y="1021"/>
                    <a:pt x="1490" y="921"/>
                  </a:cubicBezTo>
                  <a:cubicBezTo>
                    <a:pt x="1456" y="837"/>
                    <a:pt x="1440" y="753"/>
                    <a:pt x="1406" y="653"/>
                  </a:cubicBezTo>
                  <a:cubicBezTo>
                    <a:pt x="1389" y="569"/>
                    <a:pt x="1356" y="485"/>
                    <a:pt x="1339" y="402"/>
                  </a:cubicBezTo>
                  <a:cubicBezTo>
                    <a:pt x="1306" y="318"/>
                    <a:pt x="1289" y="251"/>
                    <a:pt x="1272" y="184"/>
                  </a:cubicBezTo>
                  <a:cubicBezTo>
                    <a:pt x="955" y="184"/>
                    <a:pt x="955" y="184"/>
                    <a:pt x="955" y="184"/>
                  </a:cubicBezTo>
                  <a:cubicBezTo>
                    <a:pt x="937" y="251"/>
                    <a:pt x="921" y="318"/>
                    <a:pt x="888" y="402"/>
                  </a:cubicBezTo>
                  <a:cubicBezTo>
                    <a:pt x="871" y="485"/>
                    <a:pt x="854" y="569"/>
                    <a:pt x="821" y="653"/>
                  </a:cubicBezTo>
                  <a:cubicBezTo>
                    <a:pt x="787" y="736"/>
                    <a:pt x="770" y="837"/>
                    <a:pt x="737" y="921"/>
                  </a:cubicBezTo>
                  <a:cubicBezTo>
                    <a:pt x="720" y="1004"/>
                    <a:pt x="687" y="1088"/>
                    <a:pt x="653" y="1171"/>
                  </a:cubicBezTo>
                  <a:cubicBezTo>
                    <a:pt x="637" y="1088"/>
                    <a:pt x="620" y="1004"/>
                    <a:pt x="586" y="904"/>
                  </a:cubicBezTo>
                  <a:cubicBezTo>
                    <a:pt x="570" y="803"/>
                    <a:pt x="553" y="703"/>
                    <a:pt x="519" y="603"/>
                  </a:cubicBezTo>
                  <a:cubicBezTo>
                    <a:pt x="503" y="502"/>
                    <a:pt x="486" y="402"/>
                    <a:pt x="469" y="301"/>
                  </a:cubicBezTo>
                  <a:cubicBezTo>
                    <a:pt x="452" y="201"/>
                    <a:pt x="436" y="100"/>
                    <a:pt x="419" y="0"/>
                  </a:cubicBezTo>
                  <a:cubicBezTo>
                    <a:pt x="0" y="0"/>
                    <a:pt x="0" y="0"/>
                    <a:pt x="0" y="0"/>
                  </a:cubicBezTo>
                  <a:cubicBezTo>
                    <a:pt x="67" y="285"/>
                    <a:pt x="134" y="569"/>
                    <a:pt x="201" y="854"/>
                  </a:cubicBezTo>
                  <a:cubicBezTo>
                    <a:pt x="268" y="1138"/>
                    <a:pt x="352" y="1406"/>
                    <a:pt x="436" y="1673"/>
                  </a:cubicBezTo>
                  <a:cubicBezTo>
                    <a:pt x="787" y="1673"/>
                    <a:pt x="787" y="1673"/>
                    <a:pt x="787" y="1673"/>
                  </a:cubicBezTo>
                  <a:cubicBezTo>
                    <a:pt x="837" y="1523"/>
                    <a:pt x="888" y="1355"/>
                    <a:pt x="937" y="1188"/>
                  </a:cubicBezTo>
                  <a:cubicBezTo>
                    <a:pt x="988" y="1021"/>
                    <a:pt x="1038" y="854"/>
                    <a:pt x="1105" y="670"/>
                  </a:cubicBezTo>
                  <a:cubicBezTo>
                    <a:pt x="1155" y="854"/>
                    <a:pt x="1205" y="1021"/>
                    <a:pt x="1256" y="1188"/>
                  </a:cubicBezTo>
                  <a:cubicBezTo>
                    <a:pt x="1306" y="1355"/>
                    <a:pt x="1356" y="1523"/>
                    <a:pt x="1423" y="1673"/>
                  </a:cubicBezTo>
                  <a:cubicBezTo>
                    <a:pt x="1758" y="1673"/>
                    <a:pt x="1758" y="1673"/>
                    <a:pt x="1758" y="1673"/>
                  </a:cubicBezTo>
                  <a:cubicBezTo>
                    <a:pt x="1841" y="1406"/>
                    <a:pt x="1925" y="1138"/>
                    <a:pt x="1992" y="854"/>
                  </a:cubicBezTo>
                  <a:cubicBezTo>
                    <a:pt x="2075" y="569"/>
                    <a:pt x="2142" y="285"/>
                    <a:pt x="2193" y="0"/>
                  </a:cubicBezTo>
                  <a:cubicBezTo>
                    <a:pt x="1808" y="0"/>
                    <a:pt x="1808" y="0"/>
                    <a:pt x="1808" y="0"/>
                  </a:cubicBezTo>
                  <a:cubicBezTo>
                    <a:pt x="1791" y="100"/>
                    <a:pt x="1774" y="201"/>
                    <a:pt x="1758" y="301"/>
                  </a:cubicBez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 name="Freeform 21"/>
            <p:cNvSpPr>
              <a:spLocks noChangeArrowheads="1"/>
            </p:cNvSpPr>
            <p:nvPr/>
          </p:nvSpPr>
          <p:spPr bwMode="auto">
            <a:xfrm>
              <a:off x="3269" y="4392"/>
              <a:ext cx="254" cy="379"/>
            </a:xfrm>
            <a:custGeom>
              <a:avLst/>
              <a:gdLst>
                <a:gd name="T0" fmla="*/ 0 w 1123"/>
                <a:gd name="T1" fmla="*/ 1673 h 1674"/>
                <a:gd name="T2" fmla="*/ 385 w 1123"/>
                <a:gd name="T3" fmla="*/ 1673 h 1674"/>
                <a:gd name="T4" fmla="*/ 385 w 1123"/>
                <a:gd name="T5" fmla="*/ 988 h 1674"/>
                <a:gd name="T6" fmla="*/ 1038 w 1123"/>
                <a:gd name="T7" fmla="*/ 988 h 1674"/>
                <a:gd name="T8" fmla="*/ 1038 w 1123"/>
                <a:gd name="T9" fmla="*/ 670 h 1674"/>
                <a:gd name="T10" fmla="*/ 385 w 1123"/>
                <a:gd name="T11" fmla="*/ 670 h 1674"/>
                <a:gd name="T12" fmla="*/ 385 w 1123"/>
                <a:gd name="T13" fmla="*/ 318 h 1674"/>
                <a:gd name="T14" fmla="*/ 1122 w 1123"/>
                <a:gd name="T15" fmla="*/ 318 h 1674"/>
                <a:gd name="T16" fmla="*/ 1122 w 1123"/>
                <a:gd name="T17" fmla="*/ 0 h 1674"/>
                <a:gd name="T18" fmla="*/ 0 w 1123"/>
                <a:gd name="T19" fmla="*/ 0 h 1674"/>
                <a:gd name="T20" fmla="*/ 0 w 1123"/>
                <a:gd name="T21" fmla="*/ 1673 h 1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3" h="1674">
                  <a:moveTo>
                    <a:pt x="0" y="1673"/>
                  </a:moveTo>
                  <a:lnTo>
                    <a:pt x="385" y="1673"/>
                  </a:lnTo>
                  <a:lnTo>
                    <a:pt x="385" y="988"/>
                  </a:lnTo>
                  <a:lnTo>
                    <a:pt x="1038" y="988"/>
                  </a:lnTo>
                  <a:lnTo>
                    <a:pt x="1038" y="670"/>
                  </a:lnTo>
                  <a:lnTo>
                    <a:pt x="385" y="670"/>
                  </a:lnTo>
                  <a:lnTo>
                    <a:pt x="385" y="318"/>
                  </a:lnTo>
                  <a:lnTo>
                    <a:pt x="1122" y="318"/>
                  </a:lnTo>
                  <a:lnTo>
                    <a:pt x="1122" y="0"/>
                  </a:lnTo>
                  <a:lnTo>
                    <a:pt x="0" y="0"/>
                  </a:lnTo>
                  <a:lnTo>
                    <a:pt x="0" y="1673"/>
                  </a:ln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 name="Freeform 22"/>
            <p:cNvSpPr>
              <a:spLocks noChangeArrowheads="1"/>
            </p:cNvSpPr>
            <p:nvPr/>
          </p:nvSpPr>
          <p:spPr bwMode="auto">
            <a:xfrm>
              <a:off x="3603" y="4392"/>
              <a:ext cx="87" cy="379"/>
            </a:xfrm>
            <a:custGeom>
              <a:avLst/>
              <a:gdLst>
                <a:gd name="T0" fmla="*/ 0 w 386"/>
                <a:gd name="T1" fmla="*/ 1673 h 1674"/>
                <a:gd name="T2" fmla="*/ 385 w 386"/>
                <a:gd name="T3" fmla="*/ 1673 h 1674"/>
                <a:gd name="T4" fmla="*/ 385 w 386"/>
                <a:gd name="T5" fmla="*/ 0 h 1674"/>
                <a:gd name="T6" fmla="*/ 0 w 386"/>
                <a:gd name="T7" fmla="*/ 0 h 1674"/>
                <a:gd name="T8" fmla="*/ 0 w 386"/>
                <a:gd name="T9" fmla="*/ 1673 h 1674"/>
              </a:gdLst>
              <a:ahLst/>
              <a:cxnLst>
                <a:cxn ang="0">
                  <a:pos x="T0" y="T1"/>
                </a:cxn>
                <a:cxn ang="0">
                  <a:pos x="T2" y="T3"/>
                </a:cxn>
                <a:cxn ang="0">
                  <a:pos x="T4" y="T5"/>
                </a:cxn>
                <a:cxn ang="0">
                  <a:pos x="T6" y="T7"/>
                </a:cxn>
                <a:cxn ang="0">
                  <a:pos x="T8" y="T9"/>
                </a:cxn>
              </a:cxnLst>
              <a:rect l="0" t="0" r="r" b="b"/>
              <a:pathLst>
                <a:path w="386" h="1674">
                  <a:moveTo>
                    <a:pt x="0" y="1673"/>
                  </a:moveTo>
                  <a:lnTo>
                    <a:pt x="385" y="1673"/>
                  </a:lnTo>
                  <a:lnTo>
                    <a:pt x="385" y="0"/>
                  </a:lnTo>
                  <a:lnTo>
                    <a:pt x="0" y="0"/>
                  </a:lnTo>
                  <a:lnTo>
                    <a:pt x="0" y="1673"/>
                  </a:ln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 name="Freeform 23"/>
            <p:cNvSpPr>
              <a:spLocks noChangeArrowheads="1"/>
            </p:cNvSpPr>
            <p:nvPr/>
          </p:nvSpPr>
          <p:spPr bwMode="auto">
            <a:xfrm>
              <a:off x="3800" y="4388"/>
              <a:ext cx="307" cy="382"/>
            </a:xfrm>
            <a:custGeom>
              <a:avLst/>
              <a:gdLst>
                <a:gd name="T0" fmla="*/ 1154 w 1356"/>
                <a:gd name="T1" fmla="*/ 1321 h 1690"/>
                <a:gd name="T2" fmla="*/ 1154 w 1356"/>
                <a:gd name="T3" fmla="*/ 1321 h 1690"/>
                <a:gd name="T4" fmla="*/ 1054 w 1356"/>
                <a:gd name="T5" fmla="*/ 1154 h 1690"/>
                <a:gd name="T6" fmla="*/ 937 w 1356"/>
                <a:gd name="T7" fmla="*/ 1004 h 1690"/>
                <a:gd name="T8" fmla="*/ 1171 w 1356"/>
                <a:gd name="T9" fmla="*/ 836 h 1690"/>
                <a:gd name="T10" fmla="*/ 1255 w 1356"/>
                <a:gd name="T11" fmla="*/ 552 h 1690"/>
                <a:gd name="T12" fmla="*/ 1054 w 1356"/>
                <a:gd name="T13" fmla="*/ 133 h 1690"/>
                <a:gd name="T14" fmla="*/ 485 w 1356"/>
                <a:gd name="T15" fmla="*/ 0 h 1690"/>
                <a:gd name="T16" fmla="*/ 251 w 1356"/>
                <a:gd name="T17" fmla="*/ 16 h 1690"/>
                <a:gd name="T18" fmla="*/ 0 w 1356"/>
                <a:gd name="T19" fmla="*/ 49 h 1690"/>
                <a:gd name="T20" fmla="*/ 0 w 1356"/>
                <a:gd name="T21" fmla="*/ 1689 h 1690"/>
                <a:gd name="T22" fmla="*/ 368 w 1356"/>
                <a:gd name="T23" fmla="*/ 1689 h 1690"/>
                <a:gd name="T24" fmla="*/ 368 w 1356"/>
                <a:gd name="T25" fmla="*/ 1087 h 1690"/>
                <a:gd name="T26" fmla="*/ 552 w 1356"/>
                <a:gd name="T27" fmla="*/ 1087 h 1690"/>
                <a:gd name="T28" fmla="*/ 653 w 1356"/>
                <a:gd name="T29" fmla="*/ 1204 h 1690"/>
                <a:gd name="T30" fmla="*/ 753 w 1356"/>
                <a:gd name="T31" fmla="*/ 1355 h 1690"/>
                <a:gd name="T32" fmla="*/ 853 w 1356"/>
                <a:gd name="T33" fmla="*/ 1522 h 1690"/>
                <a:gd name="T34" fmla="*/ 937 w 1356"/>
                <a:gd name="T35" fmla="*/ 1689 h 1690"/>
                <a:gd name="T36" fmla="*/ 1355 w 1356"/>
                <a:gd name="T37" fmla="*/ 1689 h 1690"/>
                <a:gd name="T38" fmla="*/ 1272 w 1356"/>
                <a:gd name="T39" fmla="*/ 1505 h 1690"/>
                <a:gd name="T40" fmla="*/ 1154 w 1356"/>
                <a:gd name="T41" fmla="*/ 1321 h 1690"/>
                <a:gd name="T42" fmla="*/ 770 w 1356"/>
                <a:gd name="T43" fmla="*/ 719 h 1690"/>
                <a:gd name="T44" fmla="*/ 770 w 1356"/>
                <a:gd name="T45" fmla="*/ 719 h 1690"/>
                <a:gd name="T46" fmla="*/ 468 w 1356"/>
                <a:gd name="T47" fmla="*/ 786 h 1690"/>
                <a:gd name="T48" fmla="*/ 368 w 1356"/>
                <a:gd name="T49" fmla="*/ 786 h 1690"/>
                <a:gd name="T50" fmla="*/ 368 w 1356"/>
                <a:gd name="T51" fmla="*/ 334 h 1690"/>
                <a:gd name="T52" fmla="*/ 435 w 1356"/>
                <a:gd name="T53" fmla="*/ 317 h 1690"/>
                <a:gd name="T54" fmla="*/ 502 w 1356"/>
                <a:gd name="T55" fmla="*/ 317 h 1690"/>
                <a:gd name="T56" fmla="*/ 770 w 1356"/>
                <a:gd name="T57" fmla="*/ 367 h 1690"/>
                <a:gd name="T58" fmla="*/ 870 w 1356"/>
                <a:gd name="T59" fmla="*/ 552 h 1690"/>
                <a:gd name="T60" fmla="*/ 770 w 1356"/>
                <a:gd name="T61" fmla="*/ 719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56" h="1690">
                  <a:moveTo>
                    <a:pt x="1154" y="1321"/>
                  </a:moveTo>
                  <a:lnTo>
                    <a:pt x="1154" y="1321"/>
                  </a:lnTo>
                  <a:cubicBezTo>
                    <a:pt x="1121" y="1254"/>
                    <a:pt x="1087" y="1204"/>
                    <a:pt x="1054" y="1154"/>
                  </a:cubicBezTo>
                  <a:cubicBezTo>
                    <a:pt x="1020" y="1104"/>
                    <a:pt x="971" y="1053"/>
                    <a:pt x="937" y="1004"/>
                  </a:cubicBezTo>
                  <a:cubicBezTo>
                    <a:pt x="1038" y="970"/>
                    <a:pt x="1121" y="903"/>
                    <a:pt x="1171" y="836"/>
                  </a:cubicBezTo>
                  <a:cubicBezTo>
                    <a:pt x="1238" y="769"/>
                    <a:pt x="1255" y="669"/>
                    <a:pt x="1255" y="552"/>
                  </a:cubicBezTo>
                  <a:cubicBezTo>
                    <a:pt x="1255" y="367"/>
                    <a:pt x="1188" y="217"/>
                    <a:pt x="1054" y="133"/>
                  </a:cubicBezTo>
                  <a:cubicBezTo>
                    <a:pt x="920" y="49"/>
                    <a:pt x="736" y="0"/>
                    <a:pt x="485" y="0"/>
                  </a:cubicBezTo>
                  <a:cubicBezTo>
                    <a:pt x="418" y="0"/>
                    <a:pt x="335" y="0"/>
                    <a:pt x="251" y="16"/>
                  </a:cubicBezTo>
                  <a:cubicBezTo>
                    <a:pt x="150" y="16"/>
                    <a:pt x="67" y="33"/>
                    <a:pt x="0" y="49"/>
                  </a:cubicBezTo>
                  <a:cubicBezTo>
                    <a:pt x="0" y="1689"/>
                    <a:pt x="0" y="1689"/>
                    <a:pt x="0" y="1689"/>
                  </a:cubicBezTo>
                  <a:cubicBezTo>
                    <a:pt x="368" y="1689"/>
                    <a:pt x="368" y="1689"/>
                    <a:pt x="368" y="1689"/>
                  </a:cubicBezTo>
                  <a:cubicBezTo>
                    <a:pt x="368" y="1087"/>
                    <a:pt x="368" y="1087"/>
                    <a:pt x="368" y="1087"/>
                  </a:cubicBezTo>
                  <a:cubicBezTo>
                    <a:pt x="552" y="1087"/>
                    <a:pt x="552" y="1087"/>
                    <a:pt x="552" y="1087"/>
                  </a:cubicBezTo>
                  <a:cubicBezTo>
                    <a:pt x="586" y="1120"/>
                    <a:pt x="619" y="1154"/>
                    <a:pt x="653" y="1204"/>
                  </a:cubicBezTo>
                  <a:cubicBezTo>
                    <a:pt x="686" y="1254"/>
                    <a:pt x="720" y="1304"/>
                    <a:pt x="753" y="1355"/>
                  </a:cubicBezTo>
                  <a:cubicBezTo>
                    <a:pt x="787" y="1405"/>
                    <a:pt x="820" y="1472"/>
                    <a:pt x="853" y="1522"/>
                  </a:cubicBezTo>
                  <a:cubicBezTo>
                    <a:pt x="870" y="1572"/>
                    <a:pt x="904" y="1639"/>
                    <a:pt x="937" y="1689"/>
                  </a:cubicBezTo>
                  <a:cubicBezTo>
                    <a:pt x="1355" y="1689"/>
                    <a:pt x="1355" y="1689"/>
                    <a:pt x="1355" y="1689"/>
                  </a:cubicBezTo>
                  <a:cubicBezTo>
                    <a:pt x="1322" y="1623"/>
                    <a:pt x="1305" y="1572"/>
                    <a:pt x="1272" y="1505"/>
                  </a:cubicBezTo>
                  <a:cubicBezTo>
                    <a:pt x="1238" y="1438"/>
                    <a:pt x="1188" y="1371"/>
                    <a:pt x="1154" y="1321"/>
                  </a:cubicBezTo>
                  <a:close/>
                  <a:moveTo>
                    <a:pt x="770" y="719"/>
                  </a:moveTo>
                  <a:lnTo>
                    <a:pt x="770" y="719"/>
                  </a:lnTo>
                  <a:cubicBezTo>
                    <a:pt x="720" y="769"/>
                    <a:pt x="619" y="786"/>
                    <a:pt x="468" y="786"/>
                  </a:cubicBezTo>
                  <a:cubicBezTo>
                    <a:pt x="368" y="786"/>
                    <a:pt x="368" y="786"/>
                    <a:pt x="368" y="786"/>
                  </a:cubicBezTo>
                  <a:cubicBezTo>
                    <a:pt x="368" y="334"/>
                    <a:pt x="368" y="334"/>
                    <a:pt x="368" y="334"/>
                  </a:cubicBezTo>
                  <a:cubicBezTo>
                    <a:pt x="385" y="317"/>
                    <a:pt x="402" y="317"/>
                    <a:pt x="435" y="317"/>
                  </a:cubicBezTo>
                  <a:cubicBezTo>
                    <a:pt x="452" y="317"/>
                    <a:pt x="468" y="317"/>
                    <a:pt x="502" y="317"/>
                  </a:cubicBezTo>
                  <a:cubicBezTo>
                    <a:pt x="619" y="317"/>
                    <a:pt x="720" y="334"/>
                    <a:pt x="770" y="367"/>
                  </a:cubicBezTo>
                  <a:cubicBezTo>
                    <a:pt x="837" y="401"/>
                    <a:pt x="870" y="468"/>
                    <a:pt x="870" y="552"/>
                  </a:cubicBezTo>
                  <a:cubicBezTo>
                    <a:pt x="870" y="635"/>
                    <a:pt x="837" y="686"/>
                    <a:pt x="770" y="719"/>
                  </a:cubicBezTo>
                  <a:close/>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2" name="Freeform 24"/>
            <p:cNvSpPr>
              <a:spLocks noChangeArrowheads="1"/>
            </p:cNvSpPr>
            <p:nvPr/>
          </p:nvSpPr>
          <p:spPr bwMode="auto">
            <a:xfrm>
              <a:off x="4176" y="4392"/>
              <a:ext cx="424" cy="379"/>
            </a:xfrm>
            <a:custGeom>
              <a:avLst/>
              <a:gdLst>
                <a:gd name="T0" fmla="*/ 1823 w 1875"/>
                <a:gd name="T1" fmla="*/ 803 h 1674"/>
                <a:gd name="T2" fmla="*/ 1823 w 1875"/>
                <a:gd name="T3" fmla="*/ 803 h 1674"/>
                <a:gd name="T4" fmla="*/ 1790 w 1875"/>
                <a:gd name="T5" fmla="*/ 368 h 1674"/>
                <a:gd name="T6" fmla="*/ 1740 w 1875"/>
                <a:gd name="T7" fmla="*/ 0 h 1674"/>
                <a:gd name="T8" fmla="*/ 1405 w 1875"/>
                <a:gd name="T9" fmla="*/ 0 h 1674"/>
                <a:gd name="T10" fmla="*/ 1304 w 1875"/>
                <a:gd name="T11" fmla="*/ 201 h 1674"/>
                <a:gd name="T12" fmla="*/ 1188 w 1875"/>
                <a:gd name="T13" fmla="*/ 452 h 1674"/>
                <a:gd name="T14" fmla="*/ 1054 w 1875"/>
                <a:gd name="T15" fmla="*/ 736 h 1674"/>
                <a:gd name="T16" fmla="*/ 953 w 1875"/>
                <a:gd name="T17" fmla="*/ 1004 h 1674"/>
                <a:gd name="T18" fmla="*/ 836 w 1875"/>
                <a:gd name="T19" fmla="*/ 736 h 1674"/>
                <a:gd name="T20" fmla="*/ 719 w 1875"/>
                <a:gd name="T21" fmla="*/ 452 h 1674"/>
                <a:gd name="T22" fmla="*/ 602 w 1875"/>
                <a:gd name="T23" fmla="*/ 201 h 1674"/>
                <a:gd name="T24" fmla="*/ 501 w 1875"/>
                <a:gd name="T25" fmla="*/ 0 h 1674"/>
                <a:gd name="T26" fmla="*/ 133 w 1875"/>
                <a:gd name="T27" fmla="*/ 0 h 1674"/>
                <a:gd name="T28" fmla="*/ 83 w 1875"/>
                <a:gd name="T29" fmla="*/ 368 h 1674"/>
                <a:gd name="T30" fmla="*/ 50 w 1875"/>
                <a:gd name="T31" fmla="*/ 803 h 1674"/>
                <a:gd name="T32" fmla="*/ 33 w 1875"/>
                <a:gd name="T33" fmla="*/ 1255 h 1674"/>
                <a:gd name="T34" fmla="*/ 0 w 1875"/>
                <a:gd name="T35" fmla="*/ 1673 h 1674"/>
                <a:gd name="T36" fmla="*/ 367 w 1875"/>
                <a:gd name="T37" fmla="*/ 1673 h 1674"/>
                <a:gd name="T38" fmla="*/ 385 w 1875"/>
                <a:gd name="T39" fmla="*/ 1138 h 1674"/>
                <a:gd name="T40" fmla="*/ 418 w 1875"/>
                <a:gd name="T41" fmla="*/ 569 h 1674"/>
                <a:gd name="T42" fmla="*/ 518 w 1875"/>
                <a:gd name="T43" fmla="*/ 787 h 1674"/>
                <a:gd name="T44" fmla="*/ 619 w 1875"/>
                <a:gd name="T45" fmla="*/ 1037 h 1674"/>
                <a:gd name="T46" fmla="*/ 719 w 1875"/>
                <a:gd name="T47" fmla="*/ 1272 h 1674"/>
                <a:gd name="T48" fmla="*/ 803 w 1875"/>
                <a:gd name="T49" fmla="*/ 1456 h 1674"/>
                <a:gd name="T50" fmla="*/ 1070 w 1875"/>
                <a:gd name="T51" fmla="*/ 1456 h 1674"/>
                <a:gd name="T52" fmla="*/ 1154 w 1875"/>
                <a:gd name="T53" fmla="*/ 1272 h 1674"/>
                <a:gd name="T54" fmla="*/ 1255 w 1875"/>
                <a:gd name="T55" fmla="*/ 1037 h 1674"/>
                <a:gd name="T56" fmla="*/ 1355 w 1875"/>
                <a:gd name="T57" fmla="*/ 787 h 1674"/>
                <a:gd name="T58" fmla="*/ 1455 w 1875"/>
                <a:gd name="T59" fmla="*/ 569 h 1674"/>
                <a:gd name="T60" fmla="*/ 1489 w 1875"/>
                <a:gd name="T61" fmla="*/ 1138 h 1674"/>
                <a:gd name="T62" fmla="*/ 1505 w 1875"/>
                <a:gd name="T63" fmla="*/ 1673 h 1674"/>
                <a:gd name="T64" fmla="*/ 1874 w 1875"/>
                <a:gd name="T65" fmla="*/ 1673 h 1674"/>
                <a:gd name="T66" fmla="*/ 1857 w 1875"/>
                <a:gd name="T67" fmla="*/ 1255 h 1674"/>
                <a:gd name="T68" fmla="*/ 1823 w 1875"/>
                <a:gd name="T69" fmla="*/ 803 h 1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75" h="1674">
                  <a:moveTo>
                    <a:pt x="1823" y="803"/>
                  </a:moveTo>
                  <a:lnTo>
                    <a:pt x="1823" y="803"/>
                  </a:lnTo>
                  <a:cubicBezTo>
                    <a:pt x="1807" y="653"/>
                    <a:pt x="1807" y="519"/>
                    <a:pt x="1790" y="368"/>
                  </a:cubicBezTo>
                  <a:cubicBezTo>
                    <a:pt x="1773" y="234"/>
                    <a:pt x="1756" y="117"/>
                    <a:pt x="1740" y="0"/>
                  </a:cubicBezTo>
                  <a:cubicBezTo>
                    <a:pt x="1405" y="0"/>
                    <a:pt x="1405" y="0"/>
                    <a:pt x="1405" y="0"/>
                  </a:cubicBezTo>
                  <a:cubicBezTo>
                    <a:pt x="1371" y="51"/>
                    <a:pt x="1338" y="117"/>
                    <a:pt x="1304" y="201"/>
                  </a:cubicBezTo>
                  <a:cubicBezTo>
                    <a:pt x="1271" y="285"/>
                    <a:pt x="1221" y="368"/>
                    <a:pt x="1188" y="452"/>
                  </a:cubicBezTo>
                  <a:cubicBezTo>
                    <a:pt x="1137" y="536"/>
                    <a:pt x="1104" y="636"/>
                    <a:pt x="1054" y="736"/>
                  </a:cubicBezTo>
                  <a:cubicBezTo>
                    <a:pt x="1020" y="820"/>
                    <a:pt x="986" y="921"/>
                    <a:pt x="953" y="1004"/>
                  </a:cubicBezTo>
                  <a:cubicBezTo>
                    <a:pt x="920" y="921"/>
                    <a:pt x="870" y="820"/>
                    <a:pt x="836" y="736"/>
                  </a:cubicBezTo>
                  <a:cubicBezTo>
                    <a:pt x="803" y="636"/>
                    <a:pt x="752" y="536"/>
                    <a:pt x="719" y="452"/>
                  </a:cubicBezTo>
                  <a:cubicBezTo>
                    <a:pt x="669" y="368"/>
                    <a:pt x="635" y="285"/>
                    <a:pt x="602" y="201"/>
                  </a:cubicBezTo>
                  <a:cubicBezTo>
                    <a:pt x="552" y="117"/>
                    <a:pt x="518" y="51"/>
                    <a:pt x="501" y="0"/>
                  </a:cubicBezTo>
                  <a:cubicBezTo>
                    <a:pt x="133" y="0"/>
                    <a:pt x="133" y="0"/>
                    <a:pt x="133" y="0"/>
                  </a:cubicBezTo>
                  <a:cubicBezTo>
                    <a:pt x="117" y="117"/>
                    <a:pt x="100" y="234"/>
                    <a:pt x="83" y="368"/>
                  </a:cubicBezTo>
                  <a:cubicBezTo>
                    <a:pt x="83" y="519"/>
                    <a:pt x="67" y="653"/>
                    <a:pt x="50" y="803"/>
                  </a:cubicBezTo>
                  <a:cubicBezTo>
                    <a:pt x="50" y="954"/>
                    <a:pt x="33" y="1104"/>
                    <a:pt x="33" y="1255"/>
                  </a:cubicBezTo>
                  <a:cubicBezTo>
                    <a:pt x="16" y="1406"/>
                    <a:pt x="16" y="1540"/>
                    <a:pt x="0" y="1673"/>
                  </a:cubicBezTo>
                  <a:cubicBezTo>
                    <a:pt x="367" y="1673"/>
                    <a:pt x="367" y="1673"/>
                    <a:pt x="367" y="1673"/>
                  </a:cubicBezTo>
                  <a:cubicBezTo>
                    <a:pt x="367" y="1506"/>
                    <a:pt x="385" y="1339"/>
                    <a:pt x="385" y="1138"/>
                  </a:cubicBezTo>
                  <a:cubicBezTo>
                    <a:pt x="401" y="954"/>
                    <a:pt x="401" y="753"/>
                    <a:pt x="418" y="569"/>
                  </a:cubicBezTo>
                  <a:cubicBezTo>
                    <a:pt x="451" y="636"/>
                    <a:pt x="485" y="703"/>
                    <a:pt x="518" y="787"/>
                  </a:cubicBezTo>
                  <a:cubicBezTo>
                    <a:pt x="552" y="870"/>
                    <a:pt x="585" y="954"/>
                    <a:pt x="619" y="1037"/>
                  </a:cubicBezTo>
                  <a:cubicBezTo>
                    <a:pt x="669" y="1121"/>
                    <a:pt x="702" y="1188"/>
                    <a:pt x="719" y="1272"/>
                  </a:cubicBezTo>
                  <a:cubicBezTo>
                    <a:pt x="752" y="1339"/>
                    <a:pt x="786" y="1406"/>
                    <a:pt x="803" y="1456"/>
                  </a:cubicBezTo>
                  <a:cubicBezTo>
                    <a:pt x="1070" y="1456"/>
                    <a:pt x="1070" y="1456"/>
                    <a:pt x="1070" y="1456"/>
                  </a:cubicBezTo>
                  <a:cubicBezTo>
                    <a:pt x="1087" y="1406"/>
                    <a:pt x="1121" y="1339"/>
                    <a:pt x="1154" y="1272"/>
                  </a:cubicBezTo>
                  <a:cubicBezTo>
                    <a:pt x="1188" y="1188"/>
                    <a:pt x="1221" y="1121"/>
                    <a:pt x="1255" y="1037"/>
                  </a:cubicBezTo>
                  <a:cubicBezTo>
                    <a:pt x="1288" y="954"/>
                    <a:pt x="1322" y="870"/>
                    <a:pt x="1355" y="787"/>
                  </a:cubicBezTo>
                  <a:cubicBezTo>
                    <a:pt x="1388" y="703"/>
                    <a:pt x="1422" y="636"/>
                    <a:pt x="1455" y="569"/>
                  </a:cubicBezTo>
                  <a:cubicBezTo>
                    <a:pt x="1472" y="753"/>
                    <a:pt x="1489" y="954"/>
                    <a:pt x="1489" y="1138"/>
                  </a:cubicBezTo>
                  <a:cubicBezTo>
                    <a:pt x="1505" y="1339"/>
                    <a:pt x="1505" y="1506"/>
                    <a:pt x="1505" y="1673"/>
                  </a:cubicBezTo>
                  <a:cubicBezTo>
                    <a:pt x="1874" y="1673"/>
                    <a:pt x="1874" y="1673"/>
                    <a:pt x="1874" y="1673"/>
                  </a:cubicBezTo>
                  <a:cubicBezTo>
                    <a:pt x="1874" y="1540"/>
                    <a:pt x="1857" y="1406"/>
                    <a:pt x="1857" y="1255"/>
                  </a:cubicBezTo>
                  <a:cubicBezTo>
                    <a:pt x="1840" y="1104"/>
                    <a:pt x="1840" y="954"/>
                    <a:pt x="1823" y="803"/>
                  </a:cubicBez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3" name="Freeform 25"/>
            <p:cNvSpPr>
              <a:spLocks noChangeArrowheads="1"/>
            </p:cNvSpPr>
            <p:nvPr/>
          </p:nvSpPr>
          <p:spPr bwMode="auto">
            <a:xfrm>
              <a:off x="2518" y="386"/>
              <a:ext cx="1031" cy="1722"/>
            </a:xfrm>
            <a:custGeom>
              <a:avLst/>
              <a:gdLst>
                <a:gd name="T0" fmla="*/ 4315 w 4551"/>
                <a:gd name="T1" fmla="*/ 5019 h 7597"/>
                <a:gd name="T2" fmla="*/ 4315 w 4551"/>
                <a:gd name="T3" fmla="*/ 5019 h 7597"/>
                <a:gd name="T4" fmla="*/ 3847 w 4551"/>
                <a:gd name="T5" fmla="*/ 4434 h 7597"/>
                <a:gd name="T6" fmla="*/ 1556 w 4551"/>
                <a:gd name="T7" fmla="*/ 2141 h 7597"/>
                <a:gd name="T8" fmla="*/ 1204 w 4551"/>
                <a:gd name="T9" fmla="*/ 2493 h 7597"/>
                <a:gd name="T10" fmla="*/ 3462 w 4551"/>
                <a:gd name="T11" fmla="*/ 4752 h 7597"/>
                <a:gd name="T12" fmla="*/ 3964 w 4551"/>
                <a:gd name="T13" fmla="*/ 5471 h 7597"/>
                <a:gd name="T14" fmla="*/ 468 w 4551"/>
                <a:gd name="T15" fmla="*/ 5471 h 7597"/>
                <a:gd name="T16" fmla="*/ 468 w 4551"/>
                <a:gd name="T17" fmla="*/ 468 h 7597"/>
                <a:gd name="T18" fmla="*/ 886 w 4551"/>
                <a:gd name="T19" fmla="*/ 468 h 7597"/>
                <a:gd name="T20" fmla="*/ 870 w 4551"/>
                <a:gd name="T21" fmla="*/ 385 h 7597"/>
                <a:gd name="T22" fmla="*/ 886 w 4551"/>
                <a:gd name="T23" fmla="*/ 0 h 7597"/>
                <a:gd name="T24" fmla="*/ 0 w 4551"/>
                <a:gd name="T25" fmla="*/ 0 h 7597"/>
                <a:gd name="T26" fmla="*/ 0 w 4551"/>
                <a:gd name="T27" fmla="*/ 5940 h 7597"/>
                <a:gd name="T28" fmla="*/ 4031 w 4551"/>
                <a:gd name="T29" fmla="*/ 5940 h 7597"/>
                <a:gd name="T30" fmla="*/ 3613 w 4551"/>
                <a:gd name="T31" fmla="*/ 6642 h 7597"/>
                <a:gd name="T32" fmla="*/ 3311 w 4551"/>
                <a:gd name="T33" fmla="*/ 6877 h 7597"/>
                <a:gd name="T34" fmla="*/ 3011 w 4551"/>
                <a:gd name="T35" fmla="*/ 7044 h 7597"/>
                <a:gd name="T36" fmla="*/ 2744 w 4551"/>
                <a:gd name="T37" fmla="*/ 7111 h 7597"/>
                <a:gd name="T38" fmla="*/ 2543 w 4551"/>
                <a:gd name="T39" fmla="*/ 7145 h 7597"/>
                <a:gd name="T40" fmla="*/ 2660 w 4551"/>
                <a:gd name="T41" fmla="*/ 7596 h 7597"/>
                <a:gd name="T42" fmla="*/ 2861 w 4551"/>
                <a:gd name="T43" fmla="*/ 7563 h 7597"/>
                <a:gd name="T44" fmla="*/ 3178 w 4551"/>
                <a:gd name="T45" fmla="*/ 7445 h 7597"/>
                <a:gd name="T46" fmla="*/ 3563 w 4551"/>
                <a:gd name="T47" fmla="*/ 7245 h 7597"/>
                <a:gd name="T48" fmla="*/ 3964 w 4551"/>
                <a:gd name="T49" fmla="*/ 6910 h 7597"/>
                <a:gd name="T50" fmla="*/ 4433 w 4551"/>
                <a:gd name="T51" fmla="*/ 6241 h 7597"/>
                <a:gd name="T52" fmla="*/ 4533 w 4551"/>
                <a:gd name="T53" fmla="*/ 5622 h 7597"/>
                <a:gd name="T54" fmla="*/ 4315 w 4551"/>
                <a:gd name="T55" fmla="*/ 5019 h 7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551" h="7597">
                  <a:moveTo>
                    <a:pt x="4315" y="5019"/>
                  </a:moveTo>
                  <a:lnTo>
                    <a:pt x="4315" y="5019"/>
                  </a:lnTo>
                  <a:cubicBezTo>
                    <a:pt x="4182" y="4819"/>
                    <a:pt x="4031" y="4618"/>
                    <a:pt x="3847" y="4434"/>
                  </a:cubicBezTo>
                  <a:cubicBezTo>
                    <a:pt x="1556" y="2141"/>
                    <a:pt x="1556" y="2141"/>
                    <a:pt x="1556" y="2141"/>
                  </a:cubicBezTo>
                  <a:cubicBezTo>
                    <a:pt x="1204" y="2493"/>
                    <a:pt x="1204" y="2493"/>
                    <a:pt x="1204" y="2493"/>
                  </a:cubicBezTo>
                  <a:cubicBezTo>
                    <a:pt x="3462" y="4752"/>
                    <a:pt x="3462" y="4752"/>
                    <a:pt x="3462" y="4752"/>
                  </a:cubicBezTo>
                  <a:cubicBezTo>
                    <a:pt x="3713" y="5003"/>
                    <a:pt x="3881" y="5237"/>
                    <a:pt x="3964" y="5471"/>
                  </a:cubicBezTo>
                  <a:cubicBezTo>
                    <a:pt x="468" y="5471"/>
                    <a:pt x="468" y="5471"/>
                    <a:pt x="468" y="5471"/>
                  </a:cubicBezTo>
                  <a:cubicBezTo>
                    <a:pt x="468" y="468"/>
                    <a:pt x="468" y="468"/>
                    <a:pt x="468" y="468"/>
                  </a:cubicBezTo>
                  <a:cubicBezTo>
                    <a:pt x="886" y="468"/>
                    <a:pt x="886" y="468"/>
                    <a:pt x="886" y="468"/>
                  </a:cubicBezTo>
                  <a:cubicBezTo>
                    <a:pt x="870" y="452"/>
                    <a:pt x="870" y="418"/>
                    <a:pt x="870" y="385"/>
                  </a:cubicBezTo>
                  <a:cubicBezTo>
                    <a:pt x="853" y="267"/>
                    <a:pt x="853" y="134"/>
                    <a:pt x="886" y="0"/>
                  </a:cubicBezTo>
                  <a:cubicBezTo>
                    <a:pt x="0" y="0"/>
                    <a:pt x="0" y="0"/>
                    <a:pt x="0" y="0"/>
                  </a:cubicBezTo>
                  <a:cubicBezTo>
                    <a:pt x="0" y="5940"/>
                    <a:pt x="0" y="5940"/>
                    <a:pt x="0" y="5940"/>
                  </a:cubicBezTo>
                  <a:cubicBezTo>
                    <a:pt x="4031" y="5940"/>
                    <a:pt x="4031" y="5940"/>
                    <a:pt x="4031" y="5940"/>
                  </a:cubicBezTo>
                  <a:cubicBezTo>
                    <a:pt x="3981" y="6174"/>
                    <a:pt x="3847" y="6408"/>
                    <a:pt x="3613" y="6642"/>
                  </a:cubicBezTo>
                  <a:cubicBezTo>
                    <a:pt x="3529" y="6743"/>
                    <a:pt x="3412" y="6827"/>
                    <a:pt x="3311" y="6877"/>
                  </a:cubicBezTo>
                  <a:cubicBezTo>
                    <a:pt x="3211" y="6944"/>
                    <a:pt x="3111" y="6994"/>
                    <a:pt x="3011" y="7044"/>
                  </a:cubicBezTo>
                  <a:cubicBezTo>
                    <a:pt x="2911" y="7078"/>
                    <a:pt x="2827" y="7111"/>
                    <a:pt x="2744" y="7111"/>
                  </a:cubicBezTo>
                  <a:cubicBezTo>
                    <a:pt x="2660" y="7127"/>
                    <a:pt x="2593" y="7145"/>
                    <a:pt x="2543" y="7145"/>
                  </a:cubicBezTo>
                  <a:cubicBezTo>
                    <a:pt x="2660" y="7596"/>
                    <a:pt x="2660" y="7596"/>
                    <a:pt x="2660" y="7596"/>
                  </a:cubicBezTo>
                  <a:cubicBezTo>
                    <a:pt x="2710" y="7596"/>
                    <a:pt x="2777" y="7579"/>
                    <a:pt x="2861" y="7563"/>
                  </a:cubicBezTo>
                  <a:cubicBezTo>
                    <a:pt x="2961" y="7546"/>
                    <a:pt x="3060" y="7512"/>
                    <a:pt x="3178" y="7445"/>
                  </a:cubicBezTo>
                  <a:cubicBezTo>
                    <a:pt x="3295" y="7395"/>
                    <a:pt x="3429" y="7328"/>
                    <a:pt x="3563" y="7245"/>
                  </a:cubicBezTo>
                  <a:cubicBezTo>
                    <a:pt x="3696" y="7161"/>
                    <a:pt x="3830" y="7044"/>
                    <a:pt x="3964" y="6910"/>
                  </a:cubicBezTo>
                  <a:cubicBezTo>
                    <a:pt x="4198" y="6693"/>
                    <a:pt x="4349" y="6458"/>
                    <a:pt x="4433" y="6241"/>
                  </a:cubicBezTo>
                  <a:cubicBezTo>
                    <a:pt x="4533" y="6040"/>
                    <a:pt x="4550" y="5823"/>
                    <a:pt x="4533" y="5622"/>
                  </a:cubicBezTo>
                  <a:cubicBezTo>
                    <a:pt x="4500" y="5404"/>
                    <a:pt x="4433" y="5204"/>
                    <a:pt x="4315" y="5019"/>
                  </a:cubicBezTo>
                </a:path>
              </a:pathLst>
            </a:custGeom>
            <a:solidFill>
              <a:srgbClr val="AF272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4" name="Freeform 26"/>
            <p:cNvSpPr>
              <a:spLocks noChangeArrowheads="1"/>
            </p:cNvSpPr>
            <p:nvPr/>
          </p:nvSpPr>
          <p:spPr bwMode="auto">
            <a:xfrm>
              <a:off x="2829" y="10"/>
              <a:ext cx="1031" cy="1722"/>
            </a:xfrm>
            <a:custGeom>
              <a:avLst/>
              <a:gdLst>
                <a:gd name="T0" fmla="*/ 535 w 4551"/>
                <a:gd name="T1" fmla="*/ 1657 h 7598"/>
                <a:gd name="T2" fmla="*/ 535 w 4551"/>
                <a:gd name="T3" fmla="*/ 1657 h 7598"/>
                <a:gd name="T4" fmla="*/ 937 w 4551"/>
                <a:gd name="T5" fmla="*/ 954 h 7598"/>
                <a:gd name="T6" fmla="*/ 1238 w 4551"/>
                <a:gd name="T7" fmla="*/ 720 h 7598"/>
                <a:gd name="T8" fmla="*/ 1539 w 4551"/>
                <a:gd name="T9" fmla="*/ 552 h 7598"/>
                <a:gd name="T10" fmla="*/ 1822 w 4551"/>
                <a:gd name="T11" fmla="*/ 485 h 7598"/>
                <a:gd name="T12" fmla="*/ 2023 w 4551"/>
                <a:gd name="T13" fmla="*/ 452 h 7598"/>
                <a:gd name="T14" fmla="*/ 1906 w 4551"/>
                <a:gd name="T15" fmla="*/ 0 h 7598"/>
                <a:gd name="T16" fmla="*/ 1688 w 4551"/>
                <a:gd name="T17" fmla="*/ 34 h 7598"/>
                <a:gd name="T18" fmla="*/ 1372 w 4551"/>
                <a:gd name="T19" fmla="*/ 150 h 7598"/>
                <a:gd name="T20" fmla="*/ 987 w 4551"/>
                <a:gd name="T21" fmla="*/ 351 h 7598"/>
                <a:gd name="T22" fmla="*/ 585 w 4551"/>
                <a:gd name="T23" fmla="*/ 686 h 7598"/>
                <a:gd name="T24" fmla="*/ 117 w 4551"/>
                <a:gd name="T25" fmla="*/ 1355 h 7598"/>
                <a:gd name="T26" fmla="*/ 33 w 4551"/>
                <a:gd name="T27" fmla="*/ 1975 h 7598"/>
                <a:gd name="T28" fmla="*/ 251 w 4551"/>
                <a:gd name="T29" fmla="*/ 2577 h 7598"/>
                <a:gd name="T30" fmla="*/ 703 w 4551"/>
                <a:gd name="T31" fmla="*/ 3162 h 7598"/>
                <a:gd name="T32" fmla="*/ 3010 w 4551"/>
                <a:gd name="T33" fmla="*/ 5455 h 7598"/>
                <a:gd name="T34" fmla="*/ 3362 w 4551"/>
                <a:gd name="T35" fmla="*/ 5103 h 7598"/>
                <a:gd name="T36" fmla="*/ 1104 w 4551"/>
                <a:gd name="T37" fmla="*/ 2845 h 7598"/>
                <a:gd name="T38" fmla="*/ 585 w 4551"/>
                <a:gd name="T39" fmla="*/ 2125 h 7598"/>
                <a:gd name="T40" fmla="*/ 4081 w 4551"/>
                <a:gd name="T41" fmla="*/ 2125 h 7598"/>
                <a:gd name="T42" fmla="*/ 4081 w 4551"/>
                <a:gd name="T43" fmla="*/ 7128 h 7598"/>
                <a:gd name="T44" fmla="*/ 3680 w 4551"/>
                <a:gd name="T45" fmla="*/ 7128 h 7598"/>
                <a:gd name="T46" fmla="*/ 3696 w 4551"/>
                <a:gd name="T47" fmla="*/ 7212 h 7598"/>
                <a:gd name="T48" fmla="*/ 3680 w 4551"/>
                <a:gd name="T49" fmla="*/ 7597 h 7598"/>
                <a:gd name="T50" fmla="*/ 4550 w 4551"/>
                <a:gd name="T51" fmla="*/ 7597 h 7598"/>
                <a:gd name="T52" fmla="*/ 4550 w 4551"/>
                <a:gd name="T53" fmla="*/ 1657 h 7598"/>
                <a:gd name="T54" fmla="*/ 535 w 4551"/>
                <a:gd name="T55" fmla="*/ 1657 h 7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551" h="7598">
                  <a:moveTo>
                    <a:pt x="535" y="1657"/>
                  </a:moveTo>
                  <a:lnTo>
                    <a:pt x="535" y="1657"/>
                  </a:lnTo>
                  <a:cubicBezTo>
                    <a:pt x="569" y="1422"/>
                    <a:pt x="703" y="1188"/>
                    <a:pt x="937" y="954"/>
                  </a:cubicBezTo>
                  <a:cubicBezTo>
                    <a:pt x="1037" y="853"/>
                    <a:pt x="1137" y="770"/>
                    <a:pt x="1238" y="720"/>
                  </a:cubicBezTo>
                  <a:cubicBezTo>
                    <a:pt x="1338" y="653"/>
                    <a:pt x="1439" y="602"/>
                    <a:pt x="1539" y="552"/>
                  </a:cubicBezTo>
                  <a:cubicBezTo>
                    <a:pt x="1639" y="519"/>
                    <a:pt x="1739" y="485"/>
                    <a:pt x="1822" y="485"/>
                  </a:cubicBezTo>
                  <a:cubicBezTo>
                    <a:pt x="1889" y="469"/>
                    <a:pt x="1956" y="452"/>
                    <a:pt x="2023" y="452"/>
                  </a:cubicBezTo>
                  <a:cubicBezTo>
                    <a:pt x="1906" y="0"/>
                    <a:pt x="1906" y="0"/>
                    <a:pt x="1906" y="0"/>
                  </a:cubicBezTo>
                  <a:cubicBezTo>
                    <a:pt x="1856" y="0"/>
                    <a:pt x="1772" y="17"/>
                    <a:pt x="1688" y="34"/>
                  </a:cubicBezTo>
                  <a:cubicBezTo>
                    <a:pt x="1605" y="50"/>
                    <a:pt x="1489" y="84"/>
                    <a:pt x="1372" y="150"/>
                  </a:cubicBezTo>
                  <a:cubicBezTo>
                    <a:pt x="1255" y="201"/>
                    <a:pt x="1121" y="268"/>
                    <a:pt x="987" y="351"/>
                  </a:cubicBezTo>
                  <a:cubicBezTo>
                    <a:pt x="853" y="435"/>
                    <a:pt x="719" y="552"/>
                    <a:pt x="585" y="686"/>
                  </a:cubicBezTo>
                  <a:cubicBezTo>
                    <a:pt x="368" y="904"/>
                    <a:pt x="200" y="1138"/>
                    <a:pt x="117" y="1355"/>
                  </a:cubicBezTo>
                  <a:cubicBezTo>
                    <a:pt x="33" y="1556"/>
                    <a:pt x="0" y="1774"/>
                    <a:pt x="33" y="1975"/>
                  </a:cubicBezTo>
                  <a:cubicBezTo>
                    <a:pt x="50" y="2192"/>
                    <a:pt x="133" y="2393"/>
                    <a:pt x="251" y="2577"/>
                  </a:cubicBezTo>
                  <a:cubicBezTo>
                    <a:pt x="368" y="2778"/>
                    <a:pt x="518" y="2979"/>
                    <a:pt x="703" y="3162"/>
                  </a:cubicBezTo>
                  <a:cubicBezTo>
                    <a:pt x="3010" y="5455"/>
                    <a:pt x="3010" y="5455"/>
                    <a:pt x="3010" y="5455"/>
                  </a:cubicBezTo>
                  <a:cubicBezTo>
                    <a:pt x="3362" y="5103"/>
                    <a:pt x="3362" y="5103"/>
                    <a:pt x="3362" y="5103"/>
                  </a:cubicBezTo>
                  <a:cubicBezTo>
                    <a:pt x="1104" y="2845"/>
                    <a:pt x="1104" y="2845"/>
                    <a:pt x="1104" y="2845"/>
                  </a:cubicBezTo>
                  <a:cubicBezTo>
                    <a:pt x="853" y="2594"/>
                    <a:pt x="669" y="2343"/>
                    <a:pt x="585" y="2125"/>
                  </a:cubicBezTo>
                  <a:cubicBezTo>
                    <a:pt x="4081" y="2125"/>
                    <a:pt x="4081" y="2125"/>
                    <a:pt x="4081" y="2125"/>
                  </a:cubicBezTo>
                  <a:cubicBezTo>
                    <a:pt x="4081" y="7128"/>
                    <a:pt x="4081" y="7128"/>
                    <a:pt x="4081" y="7128"/>
                  </a:cubicBezTo>
                  <a:cubicBezTo>
                    <a:pt x="3680" y="7128"/>
                    <a:pt x="3680" y="7128"/>
                    <a:pt x="3680" y="7128"/>
                  </a:cubicBezTo>
                  <a:cubicBezTo>
                    <a:pt x="3680" y="7145"/>
                    <a:pt x="3680" y="7178"/>
                    <a:pt x="3696" y="7212"/>
                  </a:cubicBezTo>
                  <a:cubicBezTo>
                    <a:pt x="3713" y="7329"/>
                    <a:pt x="3696" y="7463"/>
                    <a:pt x="3680" y="7597"/>
                  </a:cubicBezTo>
                  <a:cubicBezTo>
                    <a:pt x="4550" y="7597"/>
                    <a:pt x="4550" y="7597"/>
                    <a:pt x="4550" y="7597"/>
                  </a:cubicBezTo>
                  <a:cubicBezTo>
                    <a:pt x="4550" y="1657"/>
                    <a:pt x="4550" y="1657"/>
                    <a:pt x="4550" y="1657"/>
                  </a:cubicBezTo>
                  <a:lnTo>
                    <a:pt x="535" y="1657"/>
                  </a:lnTo>
                </a:path>
              </a:pathLst>
            </a:custGeom>
            <a:solidFill>
              <a:srgbClr val="AF272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866575029"/>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2" name="Rectangle 11"/>
          <p:cNvSpPr/>
          <p:nvPr userDrawn="1"/>
        </p:nvSpPr>
        <p:spPr>
          <a:xfrm>
            <a:off x="0" y="3191933"/>
            <a:ext cx="9144000" cy="3225800"/>
          </a:xfrm>
          <a:prstGeom prst="rect">
            <a:avLst/>
          </a:prstGeom>
          <a:solidFill>
            <a:schemeClr val="bg1"/>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7" name="Straight Connector 6"/>
          <p:cNvCxnSpPr/>
          <p:nvPr userDrawn="1"/>
        </p:nvCxnSpPr>
        <p:spPr>
          <a:xfrm flipV="1">
            <a:off x="2252663" y="3429000"/>
            <a:ext cx="0" cy="2438400"/>
          </a:xfrm>
          <a:prstGeom prst="line">
            <a:avLst/>
          </a:prstGeom>
          <a:ln w="12700">
            <a:solidFill>
              <a:srgbClr val="993333"/>
            </a:solidFill>
          </a:ln>
        </p:spPr>
        <p:style>
          <a:lnRef idx="1">
            <a:schemeClr val="accent1"/>
          </a:lnRef>
          <a:fillRef idx="0">
            <a:schemeClr val="accent1"/>
          </a:fillRef>
          <a:effectRef idx="0">
            <a:schemeClr val="accent1"/>
          </a:effectRef>
          <a:fontRef idx="minor">
            <a:schemeClr val="tx1"/>
          </a:fontRef>
        </p:style>
      </p:cxnSp>
      <p:sp>
        <p:nvSpPr>
          <p:cNvPr id="8" name="Title 7"/>
          <p:cNvSpPr>
            <a:spLocks noGrp="1"/>
          </p:cNvSpPr>
          <p:nvPr>
            <p:ph type="ctrTitle" hasCustomPrompt="1"/>
          </p:nvPr>
        </p:nvSpPr>
        <p:spPr>
          <a:xfrm>
            <a:off x="2641600" y="3428999"/>
            <a:ext cx="6197599" cy="2438399"/>
          </a:xfrm>
        </p:spPr>
        <p:txBody>
          <a:bodyPr anchor="ctr" anchorCtr="0">
            <a:normAutofit/>
          </a:bodyPr>
          <a:lstStyle>
            <a:lvl1pPr>
              <a:defRPr sz="3200" cap="none" baseline="0">
                <a:solidFill>
                  <a:srgbClr val="666666"/>
                </a:solidFill>
                <a:latin typeface="Verdana"/>
                <a:cs typeface="Verdana"/>
              </a:defRPr>
            </a:lvl1pPr>
          </a:lstStyle>
          <a:p>
            <a:r>
              <a:rPr lang="en-US" dirty="0" smtClean="0"/>
              <a:t>Click to edit master title style</a:t>
            </a:r>
            <a:endParaRPr lang="en-US" dirty="0"/>
          </a:p>
        </p:txBody>
      </p:sp>
      <p:sp>
        <p:nvSpPr>
          <p:cNvPr id="17" name="Rectangle 16"/>
          <p:cNvSpPr/>
          <p:nvPr userDrawn="1"/>
        </p:nvSpPr>
        <p:spPr>
          <a:xfrm>
            <a:off x="0" y="6402050"/>
            <a:ext cx="9144000" cy="455950"/>
          </a:xfrm>
          <a:prstGeom prst="rect">
            <a:avLst/>
          </a:prstGeom>
          <a:solidFill>
            <a:schemeClr val="tx1"/>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userDrawn="1"/>
        </p:nvSpPr>
        <p:spPr>
          <a:xfrm>
            <a:off x="0" y="6388481"/>
            <a:ext cx="9144000" cy="27432"/>
          </a:xfrm>
          <a:prstGeom prst="rect">
            <a:avLst/>
          </a:prstGeom>
          <a:solidFill>
            <a:schemeClr val="accent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9" name="TextBox 8"/>
          <p:cNvSpPr txBox="1"/>
          <p:nvPr userDrawn="1"/>
        </p:nvSpPr>
        <p:spPr>
          <a:xfrm>
            <a:off x="158221" y="6476471"/>
            <a:ext cx="1876425" cy="230832"/>
          </a:xfrm>
          <a:prstGeom prst="rect">
            <a:avLst/>
          </a:prstGeom>
          <a:noFill/>
        </p:spPr>
        <p:txBody>
          <a:bodyPr>
            <a:spAutoFit/>
          </a:bodyPr>
          <a:lstStyle/>
          <a:p>
            <a:pPr algn="ctr" fontAlgn="auto">
              <a:spcBef>
                <a:spcPts val="0"/>
              </a:spcBef>
              <a:spcAft>
                <a:spcPts val="0"/>
              </a:spcAft>
              <a:defRPr/>
            </a:pPr>
            <a:r>
              <a:rPr lang="en-US" sz="900" dirty="0" err="1" smtClean="0">
                <a:solidFill>
                  <a:schemeClr val="accent6"/>
                </a:solidFill>
                <a:latin typeface="Verdana"/>
                <a:cs typeface="Verdana"/>
              </a:rPr>
              <a:t>jsslaw.com</a:t>
            </a:r>
            <a:endParaRPr lang="en-US" sz="900" dirty="0">
              <a:solidFill>
                <a:schemeClr val="accent6"/>
              </a:solidFill>
              <a:latin typeface="Verdana"/>
              <a:cs typeface="Verdana"/>
            </a:endParaRPr>
          </a:p>
        </p:txBody>
      </p:sp>
      <p:sp>
        <p:nvSpPr>
          <p:cNvPr id="11" name="TextBox 10"/>
          <p:cNvSpPr txBox="1"/>
          <p:nvPr userDrawn="1"/>
        </p:nvSpPr>
        <p:spPr>
          <a:xfrm>
            <a:off x="2642128" y="6510338"/>
            <a:ext cx="3005137" cy="230832"/>
          </a:xfrm>
          <a:prstGeom prst="rect">
            <a:avLst/>
          </a:prstGeom>
          <a:noFill/>
        </p:spPr>
        <p:txBody>
          <a:bodyPr>
            <a:spAutoFit/>
          </a:bodyPr>
          <a:lstStyle/>
          <a:p>
            <a:pPr algn="l" fontAlgn="auto">
              <a:spcBef>
                <a:spcPts val="0"/>
              </a:spcBef>
              <a:spcAft>
                <a:spcPts val="0"/>
              </a:spcAft>
              <a:defRPr/>
            </a:pPr>
            <a:r>
              <a:rPr lang="en-US" sz="900" baseline="0" dirty="0" smtClean="0">
                <a:solidFill>
                  <a:schemeClr val="bg1"/>
                </a:solidFill>
                <a:latin typeface="Verdana"/>
                <a:cs typeface="Verdana"/>
              </a:rPr>
              <a:t>June 28, 2017</a:t>
            </a:r>
            <a:endParaRPr lang="en-US" sz="900" dirty="0">
              <a:solidFill>
                <a:schemeClr val="bg1"/>
              </a:solidFill>
              <a:latin typeface="Verdana"/>
              <a:cs typeface="Verdana"/>
            </a:endParaRPr>
          </a:p>
        </p:txBody>
      </p:sp>
      <p:grpSp>
        <p:nvGrpSpPr>
          <p:cNvPr id="19" name="Group 1"/>
          <p:cNvGrpSpPr>
            <a:grpSpLocks/>
          </p:cNvGrpSpPr>
          <p:nvPr userDrawn="1"/>
        </p:nvGrpSpPr>
        <p:grpSpPr bwMode="auto">
          <a:xfrm>
            <a:off x="450172" y="3970867"/>
            <a:ext cx="1368722" cy="1275242"/>
            <a:chOff x="636" y="10"/>
            <a:chExt cx="5110" cy="4761"/>
          </a:xfrm>
        </p:grpSpPr>
        <p:sp>
          <p:nvSpPr>
            <p:cNvPr id="20" name="Freeform 2"/>
            <p:cNvSpPr>
              <a:spLocks noChangeArrowheads="1"/>
            </p:cNvSpPr>
            <p:nvPr/>
          </p:nvSpPr>
          <p:spPr bwMode="auto">
            <a:xfrm>
              <a:off x="636" y="2150"/>
              <a:ext cx="557" cy="914"/>
            </a:xfrm>
            <a:custGeom>
              <a:avLst/>
              <a:gdLst>
                <a:gd name="T0" fmla="*/ 2174 w 2460"/>
                <a:gd name="T1" fmla="*/ 3630 h 4033"/>
                <a:gd name="T2" fmla="*/ 2174 w 2460"/>
                <a:gd name="T3" fmla="*/ 3630 h 4033"/>
                <a:gd name="T4" fmla="*/ 2392 w 2460"/>
                <a:gd name="T5" fmla="*/ 3195 h 4033"/>
                <a:gd name="T6" fmla="*/ 2459 w 2460"/>
                <a:gd name="T7" fmla="*/ 2643 h 4033"/>
                <a:gd name="T8" fmla="*/ 2459 w 2460"/>
                <a:gd name="T9" fmla="*/ 0 h 4033"/>
                <a:gd name="T10" fmla="*/ 1740 w 2460"/>
                <a:gd name="T11" fmla="*/ 0 h 4033"/>
                <a:gd name="T12" fmla="*/ 1740 w 2460"/>
                <a:gd name="T13" fmla="*/ 2609 h 4033"/>
                <a:gd name="T14" fmla="*/ 1572 w 2460"/>
                <a:gd name="T15" fmla="*/ 3228 h 4033"/>
                <a:gd name="T16" fmla="*/ 1037 w 2460"/>
                <a:gd name="T17" fmla="*/ 3413 h 4033"/>
                <a:gd name="T18" fmla="*/ 618 w 2460"/>
                <a:gd name="T19" fmla="*/ 3329 h 4033"/>
                <a:gd name="T20" fmla="*/ 267 w 2460"/>
                <a:gd name="T21" fmla="*/ 3145 h 4033"/>
                <a:gd name="T22" fmla="*/ 0 w 2460"/>
                <a:gd name="T23" fmla="*/ 3697 h 4033"/>
                <a:gd name="T24" fmla="*/ 434 w 2460"/>
                <a:gd name="T25" fmla="*/ 3931 h 4033"/>
                <a:gd name="T26" fmla="*/ 1087 w 2460"/>
                <a:gd name="T27" fmla="*/ 4032 h 4033"/>
                <a:gd name="T28" fmla="*/ 1756 w 2460"/>
                <a:gd name="T29" fmla="*/ 3931 h 4033"/>
                <a:gd name="T30" fmla="*/ 2174 w 2460"/>
                <a:gd name="T31" fmla="*/ 3630 h 4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60" h="4033">
                  <a:moveTo>
                    <a:pt x="2174" y="3630"/>
                  </a:moveTo>
                  <a:lnTo>
                    <a:pt x="2174" y="3630"/>
                  </a:lnTo>
                  <a:cubicBezTo>
                    <a:pt x="2275" y="3513"/>
                    <a:pt x="2359" y="3362"/>
                    <a:pt x="2392" y="3195"/>
                  </a:cubicBezTo>
                  <a:cubicBezTo>
                    <a:pt x="2442" y="3028"/>
                    <a:pt x="2459" y="2844"/>
                    <a:pt x="2459" y="2643"/>
                  </a:cubicBezTo>
                  <a:cubicBezTo>
                    <a:pt x="2459" y="0"/>
                    <a:pt x="2459" y="0"/>
                    <a:pt x="2459" y="0"/>
                  </a:cubicBezTo>
                  <a:cubicBezTo>
                    <a:pt x="1740" y="0"/>
                    <a:pt x="1740" y="0"/>
                    <a:pt x="1740" y="0"/>
                  </a:cubicBezTo>
                  <a:cubicBezTo>
                    <a:pt x="1740" y="2609"/>
                    <a:pt x="1740" y="2609"/>
                    <a:pt x="1740" y="2609"/>
                  </a:cubicBezTo>
                  <a:cubicBezTo>
                    <a:pt x="1740" y="2894"/>
                    <a:pt x="1673" y="3112"/>
                    <a:pt x="1572" y="3228"/>
                  </a:cubicBezTo>
                  <a:cubicBezTo>
                    <a:pt x="1455" y="3346"/>
                    <a:pt x="1288" y="3413"/>
                    <a:pt x="1037" y="3413"/>
                  </a:cubicBezTo>
                  <a:cubicBezTo>
                    <a:pt x="886" y="3413"/>
                    <a:pt x="752" y="3379"/>
                    <a:pt x="618" y="3329"/>
                  </a:cubicBezTo>
                  <a:cubicBezTo>
                    <a:pt x="468" y="3262"/>
                    <a:pt x="351" y="3212"/>
                    <a:pt x="267" y="3145"/>
                  </a:cubicBezTo>
                  <a:cubicBezTo>
                    <a:pt x="0" y="3697"/>
                    <a:pt x="0" y="3697"/>
                    <a:pt x="0" y="3697"/>
                  </a:cubicBezTo>
                  <a:cubicBezTo>
                    <a:pt x="100" y="3781"/>
                    <a:pt x="250" y="3864"/>
                    <a:pt x="434" y="3931"/>
                  </a:cubicBezTo>
                  <a:cubicBezTo>
                    <a:pt x="618" y="3998"/>
                    <a:pt x="836" y="4032"/>
                    <a:pt x="1087" y="4032"/>
                  </a:cubicBezTo>
                  <a:cubicBezTo>
                    <a:pt x="1355" y="4032"/>
                    <a:pt x="1572" y="3998"/>
                    <a:pt x="1756" y="3931"/>
                  </a:cubicBezTo>
                  <a:cubicBezTo>
                    <a:pt x="1923" y="3848"/>
                    <a:pt x="2074" y="3764"/>
                    <a:pt x="2174" y="3630"/>
                  </a:cubicBez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 name="Freeform 3"/>
            <p:cNvSpPr>
              <a:spLocks noChangeArrowheads="1"/>
            </p:cNvSpPr>
            <p:nvPr/>
          </p:nvSpPr>
          <p:spPr bwMode="auto">
            <a:xfrm>
              <a:off x="1330" y="2351"/>
              <a:ext cx="610" cy="712"/>
            </a:xfrm>
            <a:custGeom>
              <a:avLst/>
              <a:gdLst>
                <a:gd name="T0" fmla="*/ 2510 w 2695"/>
                <a:gd name="T1" fmla="*/ 2961 h 3146"/>
                <a:gd name="T2" fmla="*/ 2510 w 2695"/>
                <a:gd name="T3" fmla="*/ 2961 h 3146"/>
                <a:gd name="T4" fmla="*/ 2410 w 2695"/>
                <a:gd name="T5" fmla="*/ 2392 h 3146"/>
                <a:gd name="T6" fmla="*/ 2075 w 2695"/>
                <a:gd name="T7" fmla="*/ 2492 h 3146"/>
                <a:gd name="T8" fmla="*/ 1624 w 2695"/>
                <a:gd name="T9" fmla="*/ 2542 h 3146"/>
                <a:gd name="T10" fmla="*/ 971 w 2695"/>
                <a:gd name="T11" fmla="*/ 2341 h 3146"/>
                <a:gd name="T12" fmla="*/ 720 w 2695"/>
                <a:gd name="T13" fmla="*/ 1789 h 3146"/>
                <a:gd name="T14" fmla="*/ 2677 w 2695"/>
                <a:gd name="T15" fmla="*/ 1789 h 3146"/>
                <a:gd name="T16" fmla="*/ 2694 w 2695"/>
                <a:gd name="T17" fmla="*/ 1655 h 3146"/>
                <a:gd name="T18" fmla="*/ 2694 w 2695"/>
                <a:gd name="T19" fmla="*/ 1522 h 3146"/>
                <a:gd name="T20" fmla="*/ 2343 w 2695"/>
                <a:gd name="T21" fmla="*/ 384 h 3146"/>
                <a:gd name="T22" fmla="*/ 1389 w 2695"/>
                <a:gd name="T23" fmla="*/ 0 h 3146"/>
                <a:gd name="T24" fmla="*/ 870 w 2695"/>
                <a:gd name="T25" fmla="*/ 101 h 3146"/>
                <a:gd name="T26" fmla="*/ 435 w 2695"/>
                <a:gd name="T27" fmla="*/ 400 h 3146"/>
                <a:gd name="T28" fmla="*/ 117 w 2695"/>
                <a:gd name="T29" fmla="*/ 886 h 3146"/>
                <a:gd name="T30" fmla="*/ 0 w 2695"/>
                <a:gd name="T31" fmla="*/ 1589 h 3146"/>
                <a:gd name="T32" fmla="*/ 84 w 2695"/>
                <a:gd name="T33" fmla="*/ 2208 h 3146"/>
                <a:gd name="T34" fmla="*/ 369 w 2695"/>
                <a:gd name="T35" fmla="*/ 2693 h 3146"/>
                <a:gd name="T36" fmla="*/ 854 w 2695"/>
                <a:gd name="T37" fmla="*/ 3028 h 3146"/>
                <a:gd name="T38" fmla="*/ 1540 w 2695"/>
                <a:gd name="T39" fmla="*/ 3145 h 3146"/>
                <a:gd name="T40" fmla="*/ 1841 w 2695"/>
                <a:gd name="T41" fmla="*/ 3128 h 3146"/>
                <a:gd name="T42" fmla="*/ 2109 w 2695"/>
                <a:gd name="T43" fmla="*/ 3078 h 3146"/>
                <a:gd name="T44" fmla="*/ 2343 w 2695"/>
                <a:gd name="T45" fmla="*/ 3028 h 3146"/>
                <a:gd name="T46" fmla="*/ 2510 w 2695"/>
                <a:gd name="T47" fmla="*/ 2961 h 3146"/>
                <a:gd name="T48" fmla="*/ 787 w 2695"/>
                <a:gd name="T49" fmla="*/ 1020 h 3146"/>
                <a:gd name="T50" fmla="*/ 787 w 2695"/>
                <a:gd name="T51" fmla="*/ 1020 h 3146"/>
                <a:gd name="T52" fmla="*/ 904 w 2695"/>
                <a:gd name="T53" fmla="*/ 802 h 3146"/>
                <a:gd name="T54" fmla="*/ 1121 w 2695"/>
                <a:gd name="T55" fmla="*/ 635 h 3146"/>
                <a:gd name="T56" fmla="*/ 1389 w 2695"/>
                <a:gd name="T57" fmla="*/ 585 h 3146"/>
                <a:gd name="T58" fmla="*/ 1657 w 2695"/>
                <a:gd name="T59" fmla="*/ 635 h 3146"/>
                <a:gd name="T60" fmla="*/ 1841 w 2695"/>
                <a:gd name="T61" fmla="*/ 785 h 3146"/>
                <a:gd name="T62" fmla="*/ 1958 w 2695"/>
                <a:gd name="T63" fmla="*/ 1003 h 3146"/>
                <a:gd name="T64" fmla="*/ 2008 w 2695"/>
                <a:gd name="T65" fmla="*/ 1271 h 3146"/>
                <a:gd name="T66" fmla="*/ 720 w 2695"/>
                <a:gd name="T67" fmla="*/ 1271 h 3146"/>
                <a:gd name="T68" fmla="*/ 787 w 2695"/>
                <a:gd name="T69" fmla="*/ 1020 h 3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695" h="3146">
                  <a:moveTo>
                    <a:pt x="2510" y="2961"/>
                  </a:moveTo>
                  <a:lnTo>
                    <a:pt x="2510" y="2961"/>
                  </a:lnTo>
                  <a:cubicBezTo>
                    <a:pt x="2410" y="2392"/>
                    <a:pt x="2410" y="2392"/>
                    <a:pt x="2410" y="2392"/>
                  </a:cubicBezTo>
                  <a:cubicBezTo>
                    <a:pt x="2326" y="2425"/>
                    <a:pt x="2226" y="2459"/>
                    <a:pt x="2075" y="2492"/>
                  </a:cubicBezTo>
                  <a:cubicBezTo>
                    <a:pt x="1941" y="2526"/>
                    <a:pt x="1791" y="2542"/>
                    <a:pt x="1624" y="2542"/>
                  </a:cubicBezTo>
                  <a:cubicBezTo>
                    <a:pt x="1339" y="2542"/>
                    <a:pt x="1121" y="2475"/>
                    <a:pt x="971" y="2341"/>
                  </a:cubicBezTo>
                  <a:cubicBezTo>
                    <a:pt x="820" y="2208"/>
                    <a:pt x="736" y="2024"/>
                    <a:pt x="720" y="1789"/>
                  </a:cubicBezTo>
                  <a:cubicBezTo>
                    <a:pt x="2677" y="1789"/>
                    <a:pt x="2677" y="1789"/>
                    <a:pt x="2677" y="1789"/>
                  </a:cubicBezTo>
                  <a:cubicBezTo>
                    <a:pt x="2694" y="1739"/>
                    <a:pt x="2694" y="1706"/>
                    <a:pt x="2694" y="1655"/>
                  </a:cubicBezTo>
                  <a:cubicBezTo>
                    <a:pt x="2694" y="1605"/>
                    <a:pt x="2694" y="1572"/>
                    <a:pt x="2694" y="1522"/>
                  </a:cubicBezTo>
                  <a:cubicBezTo>
                    <a:pt x="2694" y="1020"/>
                    <a:pt x="2577" y="635"/>
                    <a:pt x="2343" y="384"/>
                  </a:cubicBezTo>
                  <a:cubicBezTo>
                    <a:pt x="2125" y="134"/>
                    <a:pt x="1807" y="0"/>
                    <a:pt x="1389" y="0"/>
                  </a:cubicBezTo>
                  <a:cubicBezTo>
                    <a:pt x="1205" y="0"/>
                    <a:pt x="1038" y="34"/>
                    <a:pt x="870" y="101"/>
                  </a:cubicBezTo>
                  <a:cubicBezTo>
                    <a:pt x="703" y="167"/>
                    <a:pt x="553" y="267"/>
                    <a:pt x="435" y="400"/>
                  </a:cubicBezTo>
                  <a:cubicBezTo>
                    <a:pt x="302" y="534"/>
                    <a:pt x="201" y="702"/>
                    <a:pt x="117" y="886"/>
                  </a:cubicBezTo>
                  <a:cubicBezTo>
                    <a:pt x="34" y="1087"/>
                    <a:pt x="0" y="1321"/>
                    <a:pt x="0" y="1589"/>
                  </a:cubicBezTo>
                  <a:cubicBezTo>
                    <a:pt x="0" y="1806"/>
                    <a:pt x="34" y="2024"/>
                    <a:pt x="84" y="2208"/>
                  </a:cubicBezTo>
                  <a:cubicBezTo>
                    <a:pt x="151" y="2392"/>
                    <a:pt x="251" y="2559"/>
                    <a:pt x="369" y="2693"/>
                  </a:cubicBezTo>
                  <a:cubicBezTo>
                    <a:pt x="502" y="2827"/>
                    <a:pt x="653" y="2944"/>
                    <a:pt x="854" y="3028"/>
                  </a:cubicBezTo>
                  <a:cubicBezTo>
                    <a:pt x="1038" y="3095"/>
                    <a:pt x="1272" y="3145"/>
                    <a:pt x="1540" y="3145"/>
                  </a:cubicBezTo>
                  <a:cubicBezTo>
                    <a:pt x="1640" y="3145"/>
                    <a:pt x="1740" y="3128"/>
                    <a:pt x="1841" y="3128"/>
                  </a:cubicBezTo>
                  <a:cubicBezTo>
                    <a:pt x="1941" y="3111"/>
                    <a:pt x="2025" y="3095"/>
                    <a:pt x="2109" y="3078"/>
                  </a:cubicBezTo>
                  <a:cubicBezTo>
                    <a:pt x="2209" y="3061"/>
                    <a:pt x="2276" y="3044"/>
                    <a:pt x="2343" y="3028"/>
                  </a:cubicBezTo>
                  <a:cubicBezTo>
                    <a:pt x="2410" y="2994"/>
                    <a:pt x="2460" y="2977"/>
                    <a:pt x="2510" y="2961"/>
                  </a:cubicBezTo>
                  <a:close/>
                  <a:moveTo>
                    <a:pt x="787" y="1020"/>
                  </a:moveTo>
                  <a:lnTo>
                    <a:pt x="787" y="1020"/>
                  </a:lnTo>
                  <a:cubicBezTo>
                    <a:pt x="820" y="936"/>
                    <a:pt x="854" y="869"/>
                    <a:pt x="904" y="802"/>
                  </a:cubicBezTo>
                  <a:cubicBezTo>
                    <a:pt x="971" y="735"/>
                    <a:pt x="1038" y="685"/>
                    <a:pt x="1121" y="635"/>
                  </a:cubicBezTo>
                  <a:cubicBezTo>
                    <a:pt x="1188" y="601"/>
                    <a:pt x="1289" y="585"/>
                    <a:pt x="1389" y="585"/>
                  </a:cubicBezTo>
                  <a:cubicBezTo>
                    <a:pt x="1490" y="585"/>
                    <a:pt x="1590" y="601"/>
                    <a:pt x="1657" y="635"/>
                  </a:cubicBezTo>
                  <a:cubicBezTo>
                    <a:pt x="1740" y="668"/>
                    <a:pt x="1791" y="718"/>
                    <a:pt x="1841" y="785"/>
                  </a:cubicBezTo>
                  <a:cubicBezTo>
                    <a:pt x="1891" y="852"/>
                    <a:pt x="1941" y="919"/>
                    <a:pt x="1958" y="1003"/>
                  </a:cubicBezTo>
                  <a:cubicBezTo>
                    <a:pt x="1991" y="1087"/>
                    <a:pt x="2008" y="1187"/>
                    <a:pt x="2008" y="1271"/>
                  </a:cubicBezTo>
                  <a:cubicBezTo>
                    <a:pt x="720" y="1271"/>
                    <a:pt x="720" y="1271"/>
                    <a:pt x="720" y="1271"/>
                  </a:cubicBezTo>
                  <a:cubicBezTo>
                    <a:pt x="736" y="1187"/>
                    <a:pt x="753" y="1103"/>
                    <a:pt x="787" y="1020"/>
                  </a:cubicBezTo>
                  <a:close/>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 name="Freeform 4"/>
            <p:cNvSpPr>
              <a:spLocks noChangeArrowheads="1"/>
            </p:cNvSpPr>
            <p:nvPr/>
          </p:nvSpPr>
          <p:spPr bwMode="auto">
            <a:xfrm>
              <a:off x="2074" y="2355"/>
              <a:ext cx="565" cy="690"/>
            </a:xfrm>
            <a:custGeom>
              <a:avLst/>
              <a:gdLst>
                <a:gd name="T0" fmla="*/ 686 w 2494"/>
                <a:gd name="T1" fmla="*/ 635 h 3045"/>
                <a:gd name="T2" fmla="*/ 686 w 2494"/>
                <a:gd name="T3" fmla="*/ 635 h 3045"/>
                <a:gd name="T4" fmla="*/ 903 w 2494"/>
                <a:gd name="T5" fmla="*/ 601 h 3045"/>
                <a:gd name="T6" fmla="*/ 1171 w 2494"/>
                <a:gd name="T7" fmla="*/ 584 h 3045"/>
                <a:gd name="T8" fmla="*/ 1472 w 2494"/>
                <a:gd name="T9" fmla="*/ 635 h 3045"/>
                <a:gd name="T10" fmla="*/ 1673 w 2494"/>
                <a:gd name="T11" fmla="*/ 785 h 3045"/>
                <a:gd name="T12" fmla="*/ 1774 w 2494"/>
                <a:gd name="T13" fmla="*/ 1070 h 3045"/>
                <a:gd name="T14" fmla="*/ 1807 w 2494"/>
                <a:gd name="T15" fmla="*/ 1471 h 3045"/>
                <a:gd name="T16" fmla="*/ 1807 w 2494"/>
                <a:gd name="T17" fmla="*/ 3044 h 3045"/>
                <a:gd name="T18" fmla="*/ 2493 w 2494"/>
                <a:gd name="T19" fmla="*/ 3044 h 3045"/>
                <a:gd name="T20" fmla="*/ 2493 w 2494"/>
                <a:gd name="T21" fmla="*/ 1371 h 3045"/>
                <a:gd name="T22" fmla="*/ 2443 w 2494"/>
                <a:gd name="T23" fmla="*/ 819 h 3045"/>
                <a:gd name="T24" fmla="*/ 2225 w 2494"/>
                <a:gd name="T25" fmla="*/ 383 h 3045"/>
                <a:gd name="T26" fmla="*/ 1840 w 2494"/>
                <a:gd name="T27" fmla="*/ 100 h 3045"/>
                <a:gd name="T28" fmla="*/ 1222 w 2494"/>
                <a:gd name="T29" fmla="*/ 0 h 3045"/>
                <a:gd name="T30" fmla="*/ 518 w 2494"/>
                <a:gd name="T31" fmla="*/ 50 h 3045"/>
                <a:gd name="T32" fmla="*/ 0 w 2494"/>
                <a:gd name="T33" fmla="*/ 150 h 3045"/>
                <a:gd name="T34" fmla="*/ 0 w 2494"/>
                <a:gd name="T35" fmla="*/ 3044 h 3045"/>
                <a:gd name="T36" fmla="*/ 686 w 2494"/>
                <a:gd name="T37" fmla="*/ 3044 h 3045"/>
                <a:gd name="T38" fmla="*/ 686 w 2494"/>
                <a:gd name="T39" fmla="*/ 635 h 30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94" h="3045">
                  <a:moveTo>
                    <a:pt x="686" y="635"/>
                  </a:moveTo>
                  <a:lnTo>
                    <a:pt x="686" y="635"/>
                  </a:lnTo>
                  <a:cubicBezTo>
                    <a:pt x="736" y="635"/>
                    <a:pt x="803" y="618"/>
                    <a:pt x="903" y="601"/>
                  </a:cubicBezTo>
                  <a:cubicBezTo>
                    <a:pt x="1004" y="601"/>
                    <a:pt x="1088" y="584"/>
                    <a:pt x="1171" y="584"/>
                  </a:cubicBezTo>
                  <a:cubicBezTo>
                    <a:pt x="1288" y="584"/>
                    <a:pt x="1389" y="601"/>
                    <a:pt x="1472" y="635"/>
                  </a:cubicBezTo>
                  <a:cubicBezTo>
                    <a:pt x="1556" y="668"/>
                    <a:pt x="1623" y="718"/>
                    <a:pt x="1673" y="785"/>
                  </a:cubicBezTo>
                  <a:cubicBezTo>
                    <a:pt x="1723" y="869"/>
                    <a:pt x="1757" y="953"/>
                    <a:pt x="1774" y="1070"/>
                  </a:cubicBezTo>
                  <a:cubicBezTo>
                    <a:pt x="1790" y="1187"/>
                    <a:pt x="1807" y="1320"/>
                    <a:pt x="1807" y="1471"/>
                  </a:cubicBezTo>
                  <a:cubicBezTo>
                    <a:pt x="1807" y="3044"/>
                    <a:pt x="1807" y="3044"/>
                    <a:pt x="1807" y="3044"/>
                  </a:cubicBezTo>
                  <a:cubicBezTo>
                    <a:pt x="2493" y="3044"/>
                    <a:pt x="2493" y="3044"/>
                    <a:pt x="2493" y="3044"/>
                  </a:cubicBezTo>
                  <a:cubicBezTo>
                    <a:pt x="2493" y="1371"/>
                    <a:pt x="2493" y="1371"/>
                    <a:pt x="2493" y="1371"/>
                  </a:cubicBezTo>
                  <a:cubicBezTo>
                    <a:pt x="2493" y="1170"/>
                    <a:pt x="2476" y="986"/>
                    <a:pt x="2443" y="819"/>
                  </a:cubicBezTo>
                  <a:cubicBezTo>
                    <a:pt x="2392" y="635"/>
                    <a:pt x="2326" y="501"/>
                    <a:pt x="2225" y="383"/>
                  </a:cubicBezTo>
                  <a:cubicBezTo>
                    <a:pt x="2125" y="250"/>
                    <a:pt x="2008" y="166"/>
                    <a:pt x="1840" y="100"/>
                  </a:cubicBezTo>
                  <a:cubicBezTo>
                    <a:pt x="1673" y="33"/>
                    <a:pt x="1472" y="0"/>
                    <a:pt x="1222" y="0"/>
                  </a:cubicBezTo>
                  <a:cubicBezTo>
                    <a:pt x="970" y="0"/>
                    <a:pt x="736" y="17"/>
                    <a:pt x="518" y="50"/>
                  </a:cubicBezTo>
                  <a:cubicBezTo>
                    <a:pt x="301" y="84"/>
                    <a:pt x="134" y="117"/>
                    <a:pt x="0" y="150"/>
                  </a:cubicBezTo>
                  <a:cubicBezTo>
                    <a:pt x="0" y="3044"/>
                    <a:pt x="0" y="3044"/>
                    <a:pt x="0" y="3044"/>
                  </a:cubicBezTo>
                  <a:cubicBezTo>
                    <a:pt x="686" y="3044"/>
                    <a:pt x="686" y="3044"/>
                    <a:pt x="686" y="3044"/>
                  </a:cubicBezTo>
                  <a:lnTo>
                    <a:pt x="686" y="635"/>
                  </a:ln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 name="Freeform 5"/>
            <p:cNvSpPr>
              <a:spLocks noChangeArrowheads="1"/>
            </p:cNvSpPr>
            <p:nvPr/>
          </p:nvSpPr>
          <p:spPr bwMode="auto">
            <a:xfrm>
              <a:off x="2799" y="2355"/>
              <a:ext cx="564" cy="690"/>
            </a:xfrm>
            <a:custGeom>
              <a:avLst/>
              <a:gdLst>
                <a:gd name="T0" fmla="*/ 2492 w 2493"/>
                <a:gd name="T1" fmla="*/ 3044 h 3045"/>
                <a:gd name="T2" fmla="*/ 2492 w 2493"/>
                <a:gd name="T3" fmla="*/ 3044 h 3045"/>
                <a:gd name="T4" fmla="*/ 2492 w 2493"/>
                <a:gd name="T5" fmla="*/ 1371 h 3045"/>
                <a:gd name="T6" fmla="*/ 2442 w 2493"/>
                <a:gd name="T7" fmla="*/ 819 h 3045"/>
                <a:gd name="T8" fmla="*/ 2224 w 2493"/>
                <a:gd name="T9" fmla="*/ 383 h 3045"/>
                <a:gd name="T10" fmla="*/ 1839 w 2493"/>
                <a:gd name="T11" fmla="*/ 100 h 3045"/>
                <a:gd name="T12" fmla="*/ 1221 w 2493"/>
                <a:gd name="T13" fmla="*/ 0 h 3045"/>
                <a:gd name="T14" fmla="*/ 518 w 2493"/>
                <a:gd name="T15" fmla="*/ 50 h 3045"/>
                <a:gd name="T16" fmla="*/ 0 w 2493"/>
                <a:gd name="T17" fmla="*/ 150 h 3045"/>
                <a:gd name="T18" fmla="*/ 0 w 2493"/>
                <a:gd name="T19" fmla="*/ 3044 h 3045"/>
                <a:gd name="T20" fmla="*/ 686 w 2493"/>
                <a:gd name="T21" fmla="*/ 3044 h 3045"/>
                <a:gd name="T22" fmla="*/ 686 w 2493"/>
                <a:gd name="T23" fmla="*/ 635 h 3045"/>
                <a:gd name="T24" fmla="*/ 903 w 2493"/>
                <a:gd name="T25" fmla="*/ 601 h 3045"/>
                <a:gd name="T26" fmla="*/ 1171 w 2493"/>
                <a:gd name="T27" fmla="*/ 584 h 3045"/>
                <a:gd name="T28" fmla="*/ 1472 w 2493"/>
                <a:gd name="T29" fmla="*/ 635 h 3045"/>
                <a:gd name="T30" fmla="*/ 1673 w 2493"/>
                <a:gd name="T31" fmla="*/ 785 h 3045"/>
                <a:gd name="T32" fmla="*/ 1773 w 2493"/>
                <a:gd name="T33" fmla="*/ 1070 h 3045"/>
                <a:gd name="T34" fmla="*/ 1806 w 2493"/>
                <a:gd name="T35" fmla="*/ 1471 h 3045"/>
                <a:gd name="T36" fmla="*/ 1806 w 2493"/>
                <a:gd name="T37" fmla="*/ 3044 h 3045"/>
                <a:gd name="T38" fmla="*/ 2492 w 2493"/>
                <a:gd name="T39" fmla="*/ 3044 h 30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93" h="3045">
                  <a:moveTo>
                    <a:pt x="2492" y="3044"/>
                  </a:moveTo>
                  <a:lnTo>
                    <a:pt x="2492" y="3044"/>
                  </a:lnTo>
                  <a:cubicBezTo>
                    <a:pt x="2492" y="1371"/>
                    <a:pt x="2492" y="1371"/>
                    <a:pt x="2492" y="1371"/>
                  </a:cubicBezTo>
                  <a:cubicBezTo>
                    <a:pt x="2492" y="1170"/>
                    <a:pt x="2475" y="986"/>
                    <a:pt x="2442" y="819"/>
                  </a:cubicBezTo>
                  <a:cubicBezTo>
                    <a:pt x="2391" y="635"/>
                    <a:pt x="2325" y="501"/>
                    <a:pt x="2224" y="383"/>
                  </a:cubicBezTo>
                  <a:cubicBezTo>
                    <a:pt x="2140" y="250"/>
                    <a:pt x="2007" y="166"/>
                    <a:pt x="1839" y="100"/>
                  </a:cubicBezTo>
                  <a:cubicBezTo>
                    <a:pt x="1673" y="33"/>
                    <a:pt x="1472" y="0"/>
                    <a:pt x="1221" y="0"/>
                  </a:cubicBezTo>
                  <a:cubicBezTo>
                    <a:pt x="970" y="0"/>
                    <a:pt x="736" y="17"/>
                    <a:pt x="518" y="50"/>
                  </a:cubicBezTo>
                  <a:cubicBezTo>
                    <a:pt x="301" y="84"/>
                    <a:pt x="134" y="117"/>
                    <a:pt x="0" y="150"/>
                  </a:cubicBezTo>
                  <a:cubicBezTo>
                    <a:pt x="0" y="3044"/>
                    <a:pt x="0" y="3044"/>
                    <a:pt x="0" y="3044"/>
                  </a:cubicBezTo>
                  <a:cubicBezTo>
                    <a:pt x="686" y="3044"/>
                    <a:pt x="686" y="3044"/>
                    <a:pt x="686" y="3044"/>
                  </a:cubicBezTo>
                  <a:cubicBezTo>
                    <a:pt x="686" y="635"/>
                    <a:pt x="686" y="635"/>
                    <a:pt x="686" y="635"/>
                  </a:cubicBezTo>
                  <a:cubicBezTo>
                    <a:pt x="736" y="635"/>
                    <a:pt x="803" y="618"/>
                    <a:pt x="903" y="601"/>
                  </a:cubicBezTo>
                  <a:cubicBezTo>
                    <a:pt x="1004" y="601"/>
                    <a:pt x="1087" y="584"/>
                    <a:pt x="1171" y="584"/>
                  </a:cubicBezTo>
                  <a:cubicBezTo>
                    <a:pt x="1288" y="584"/>
                    <a:pt x="1389" y="601"/>
                    <a:pt x="1472" y="635"/>
                  </a:cubicBezTo>
                  <a:cubicBezTo>
                    <a:pt x="1556" y="668"/>
                    <a:pt x="1623" y="718"/>
                    <a:pt x="1673" y="785"/>
                  </a:cubicBezTo>
                  <a:cubicBezTo>
                    <a:pt x="1723" y="869"/>
                    <a:pt x="1755" y="953"/>
                    <a:pt x="1773" y="1070"/>
                  </a:cubicBezTo>
                  <a:cubicBezTo>
                    <a:pt x="1789" y="1187"/>
                    <a:pt x="1806" y="1320"/>
                    <a:pt x="1806" y="1471"/>
                  </a:cubicBezTo>
                  <a:cubicBezTo>
                    <a:pt x="1806" y="3044"/>
                    <a:pt x="1806" y="3044"/>
                    <a:pt x="1806" y="3044"/>
                  </a:cubicBezTo>
                  <a:lnTo>
                    <a:pt x="2492" y="3044"/>
                  </a:ln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 name="Freeform 6"/>
            <p:cNvSpPr>
              <a:spLocks noChangeArrowheads="1"/>
            </p:cNvSpPr>
            <p:nvPr/>
          </p:nvSpPr>
          <p:spPr bwMode="auto">
            <a:xfrm>
              <a:off x="3523" y="2370"/>
              <a:ext cx="155" cy="674"/>
            </a:xfrm>
            <a:custGeom>
              <a:avLst/>
              <a:gdLst>
                <a:gd name="T0" fmla="*/ 0 w 687"/>
                <a:gd name="T1" fmla="*/ 2977 h 2978"/>
                <a:gd name="T2" fmla="*/ 686 w 687"/>
                <a:gd name="T3" fmla="*/ 2977 h 2978"/>
                <a:gd name="T4" fmla="*/ 686 w 687"/>
                <a:gd name="T5" fmla="*/ 0 h 2978"/>
                <a:gd name="T6" fmla="*/ 0 w 687"/>
                <a:gd name="T7" fmla="*/ 0 h 2978"/>
                <a:gd name="T8" fmla="*/ 0 w 687"/>
                <a:gd name="T9" fmla="*/ 2977 h 2978"/>
              </a:gdLst>
              <a:ahLst/>
              <a:cxnLst>
                <a:cxn ang="0">
                  <a:pos x="T0" y="T1"/>
                </a:cxn>
                <a:cxn ang="0">
                  <a:pos x="T2" y="T3"/>
                </a:cxn>
                <a:cxn ang="0">
                  <a:pos x="T4" y="T5"/>
                </a:cxn>
                <a:cxn ang="0">
                  <a:pos x="T6" y="T7"/>
                </a:cxn>
                <a:cxn ang="0">
                  <a:pos x="T8" y="T9"/>
                </a:cxn>
              </a:cxnLst>
              <a:rect l="0" t="0" r="r" b="b"/>
              <a:pathLst>
                <a:path w="687" h="2978">
                  <a:moveTo>
                    <a:pt x="0" y="2977"/>
                  </a:moveTo>
                  <a:lnTo>
                    <a:pt x="686" y="2977"/>
                  </a:lnTo>
                  <a:lnTo>
                    <a:pt x="686" y="0"/>
                  </a:lnTo>
                  <a:lnTo>
                    <a:pt x="0" y="0"/>
                  </a:lnTo>
                  <a:lnTo>
                    <a:pt x="0" y="2977"/>
                  </a:ln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 name="Freeform 7"/>
            <p:cNvSpPr>
              <a:spLocks noChangeArrowheads="1"/>
            </p:cNvSpPr>
            <p:nvPr/>
          </p:nvSpPr>
          <p:spPr bwMode="auto">
            <a:xfrm>
              <a:off x="3504" y="2074"/>
              <a:ext cx="193" cy="193"/>
            </a:xfrm>
            <a:custGeom>
              <a:avLst/>
              <a:gdLst>
                <a:gd name="T0" fmla="*/ 719 w 854"/>
                <a:gd name="T1" fmla="*/ 118 h 855"/>
                <a:gd name="T2" fmla="*/ 719 w 854"/>
                <a:gd name="T3" fmla="*/ 118 h 855"/>
                <a:gd name="T4" fmla="*/ 418 w 854"/>
                <a:gd name="T5" fmla="*/ 0 h 855"/>
                <a:gd name="T6" fmla="*/ 117 w 854"/>
                <a:gd name="T7" fmla="*/ 118 h 855"/>
                <a:gd name="T8" fmla="*/ 0 w 854"/>
                <a:gd name="T9" fmla="*/ 419 h 855"/>
                <a:gd name="T10" fmla="*/ 117 w 854"/>
                <a:gd name="T11" fmla="*/ 737 h 855"/>
                <a:gd name="T12" fmla="*/ 418 w 854"/>
                <a:gd name="T13" fmla="*/ 854 h 855"/>
                <a:gd name="T14" fmla="*/ 719 w 854"/>
                <a:gd name="T15" fmla="*/ 737 h 855"/>
                <a:gd name="T16" fmla="*/ 853 w 854"/>
                <a:gd name="T17" fmla="*/ 419 h 855"/>
                <a:gd name="T18" fmla="*/ 719 w 854"/>
                <a:gd name="T19" fmla="*/ 118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54" h="855">
                  <a:moveTo>
                    <a:pt x="719" y="118"/>
                  </a:moveTo>
                  <a:lnTo>
                    <a:pt x="719" y="118"/>
                  </a:lnTo>
                  <a:cubicBezTo>
                    <a:pt x="636" y="34"/>
                    <a:pt x="536" y="0"/>
                    <a:pt x="418" y="0"/>
                  </a:cubicBezTo>
                  <a:cubicBezTo>
                    <a:pt x="301" y="0"/>
                    <a:pt x="201" y="34"/>
                    <a:pt x="117" y="118"/>
                  </a:cubicBezTo>
                  <a:cubicBezTo>
                    <a:pt x="33" y="185"/>
                    <a:pt x="0" y="285"/>
                    <a:pt x="0" y="419"/>
                  </a:cubicBezTo>
                  <a:cubicBezTo>
                    <a:pt x="0" y="553"/>
                    <a:pt x="33" y="653"/>
                    <a:pt x="117" y="737"/>
                  </a:cubicBezTo>
                  <a:cubicBezTo>
                    <a:pt x="201" y="804"/>
                    <a:pt x="301" y="854"/>
                    <a:pt x="418" y="854"/>
                  </a:cubicBezTo>
                  <a:cubicBezTo>
                    <a:pt x="536" y="854"/>
                    <a:pt x="636" y="804"/>
                    <a:pt x="719" y="737"/>
                  </a:cubicBezTo>
                  <a:cubicBezTo>
                    <a:pt x="803" y="653"/>
                    <a:pt x="853" y="553"/>
                    <a:pt x="853" y="419"/>
                  </a:cubicBezTo>
                  <a:cubicBezTo>
                    <a:pt x="853" y="285"/>
                    <a:pt x="803" y="185"/>
                    <a:pt x="719" y="118"/>
                  </a:cubicBez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 name="Freeform 8"/>
            <p:cNvSpPr>
              <a:spLocks noChangeArrowheads="1"/>
            </p:cNvSpPr>
            <p:nvPr/>
          </p:nvSpPr>
          <p:spPr bwMode="auto">
            <a:xfrm>
              <a:off x="3846" y="2355"/>
              <a:ext cx="565" cy="690"/>
            </a:xfrm>
            <a:custGeom>
              <a:avLst/>
              <a:gdLst>
                <a:gd name="T0" fmla="*/ 0 w 2494"/>
                <a:gd name="T1" fmla="*/ 3044 h 3045"/>
                <a:gd name="T2" fmla="*/ 0 w 2494"/>
                <a:gd name="T3" fmla="*/ 3044 h 3045"/>
                <a:gd name="T4" fmla="*/ 686 w 2494"/>
                <a:gd name="T5" fmla="*/ 3044 h 3045"/>
                <a:gd name="T6" fmla="*/ 686 w 2494"/>
                <a:gd name="T7" fmla="*/ 635 h 3045"/>
                <a:gd name="T8" fmla="*/ 904 w 2494"/>
                <a:gd name="T9" fmla="*/ 601 h 3045"/>
                <a:gd name="T10" fmla="*/ 1171 w 2494"/>
                <a:gd name="T11" fmla="*/ 584 h 3045"/>
                <a:gd name="T12" fmla="*/ 1472 w 2494"/>
                <a:gd name="T13" fmla="*/ 635 h 3045"/>
                <a:gd name="T14" fmla="*/ 1673 w 2494"/>
                <a:gd name="T15" fmla="*/ 785 h 3045"/>
                <a:gd name="T16" fmla="*/ 1774 w 2494"/>
                <a:gd name="T17" fmla="*/ 1070 h 3045"/>
                <a:gd name="T18" fmla="*/ 1807 w 2494"/>
                <a:gd name="T19" fmla="*/ 1471 h 3045"/>
                <a:gd name="T20" fmla="*/ 1807 w 2494"/>
                <a:gd name="T21" fmla="*/ 3044 h 3045"/>
                <a:gd name="T22" fmla="*/ 2493 w 2494"/>
                <a:gd name="T23" fmla="*/ 3044 h 3045"/>
                <a:gd name="T24" fmla="*/ 2493 w 2494"/>
                <a:gd name="T25" fmla="*/ 1371 h 3045"/>
                <a:gd name="T26" fmla="*/ 2442 w 2494"/>
                <a:gd name="T27" fmla="*/ 819 h 3045"/>
                <a:gd name="T28" fmla="*/ 2225 w 2494"/>
                <a:gd name="T29" fmla="*/ 383 h 3045"/>
                <a:gd name="T30" fmla="*/ 1841 w 2494"/>
                <a:gd name="T31" fmla="*/ 100 h 3045"/>
                <a:gd name="T32" fmla="*/ 1221 w 2494"/>
                <a:gd name="T33" fmla="*/ 0 h 3045"/>
                <a:gd name="T34" fmla="*/ 519 w 2494"/>
                <a:gd name="T35" fmla="*/ 50 h 3045"/>
                <a:gd name="T36" fmla="*/ 0 w 2494"/>
                <a:gd name="T37" fmla="*/ 150 h 3045"/>
                <a:gd name="T38" fmla="*/ 0 w 2494"/>
                <a:gd name="T39" fmla="*/ 3044 h 30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94" h="3045">
                  <a:moveTo>
                    <a:pt x="0" y="3044"/>
                  </a:moveTo>
                  <a:lnTo>
                    <a:pt x="0" y="3044"/>
                  </a:lnTo>
                  <a:cubicBezTo>
                    <a:pt x="686" y="3044"/>
                    <a:pt x="686" y="3044"/>
                    <a:pt x="686" y="3044"/>
                  </a:cubicBezTo>
                  <a:cubicBezTo>
                    <a:pt x="686" y="635"/>
                    <a:pt x="686" y="635"/>
                    <a:pt x="686" y="635"/>
                  </a:cubicBezTo>
                  <a:cubicBezTo>
                    <a:pt x="736" y="635"/>
                    <a:pt x="803" y="618"/>
                    <a:pt x="904" y="601"/>
                  </a:cubicBezTo>
                  <a:cubicBezTo>
                    <a:pt x="1004" y="601"/>
                    <a:pt x="1087" y="584"/>
                    <a:pt x="1171" y="584"/>
                  </a:cubicBezTo>
                  <a:cubicBezTo>
                    <a:pt x="1288" y="584"/>
                    <a:pt x="1389" y="601"/>
                    <a:pt x="1472" y="635"/>
                  </a:cubicBezTo>
                  <a:cubicBezTo>
                    <a:pt x="1556" y="668"/>
                    <a:pt x="1623" y="718"/>
                    <a:pt x="1673" y="785"/>
                  </a:cubicBezTo>
                  <a:cubicBezTo>
                    <a:pt x="1723" y="869"/>
                    <a:pt x="1756" y="953"/>
                    <a:pt x="1774" y="1070"/>
                  </a:cubicBezTo>
                  <a:cubicBezTo>
                    <a:pt x="1790" y="1187"/>
                    <a:pt x="1807" y="1320"/>
                    <a:pt x="1807" y="1471"/>
                  </a:cubicBezTo>
                  <a:cubicBezTo>
                    <a:pt x="1807" y="3044"/>
                    <a:pt x="1807" y="3044"/>
                    <a:pt x="1807" y="3044"/>
                  </a:cubicBezTo>
                  <a:cubicBezTo>
                    <a:pt x="2493" y="3044"/>
                    <a:pt x="2493" y="3044"/>
                    <a:pt x="2493" y="3044"/>
                  </a:cubicBezTo>
                  <a:cubicBezTo>
                    <a:pt x="2493" y="1371"/>
                    <a:pt x="2493" y="1371"/>
                    <a:pt x="2493" y="1371"/>
                  </a:cubicBezTo>
                  <a:cubicBezTo>
                    <a:pt x="2493" y="1170"/>
                    <a:pt x="2476" y="986"/>
                    <a:pt x="2442" y="819"/>
                  </a:cubicBezTo>
                  <a:cubicBezTo>
                    <a:pt x="2393" y="635"/>
                    <a:pt x="2326" y="501"/>
                    <a:pt x="2225" y="383"/>
                  </a:cubicBezTo>
                  <a:cubicBezTo>
                    <a:pt x="2141" y="250"/>
                    <a:pt x="2008" y="166"/>
                    <a:pt x="1841" y="100"/>
                  </a:cubicBezTo>
                  <a:cubicBezTo>
                    <a:pt x="1673" y="33"/>
                    <a:pt x="1472" y="0"/>
                    <a:pt x="1221" y="0"/>
                  </a:cubicBezTo>
                  <a:cubicBezTo>
                    <a:pt x="970" y="0"/>
                    <a:pt x="736" y="17"/>
                    <a:pt x="519" y="50"/>
                  </a:cubicBezTo>
                  <a:cubicBezTo>
                    <a:pt x="301" y="84"/>
                    <a:pt x="134" y="117"/>
                    <a:pt x="0" y="150"/>
                  </a:cubicBezTo>
                  <a:lnTo>
                    <a:pt x="0" y="3044"/>
                  </a:ln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 name="Freeform 9"/>
            <p:cNvSpPr>
              <a:spLocks noChangeArrowheads="1"/>
            </p:cNvSpPr>
            <p:nvPr/>
          </p:nvSpPr>
          <p:spPr bwMode="auto">
            <a:xfrm>
              <a:off x="4532" y="2355"/>
              <a:ext cx="599" cy="932"/>
            </a:xfrm>
            <a:custGeom>
              <a:avLst/>
              <a:gdLst>
                <a:gd name="T0" fmla="*/ 2644 w 2645"/>
                <a:gd name="T1" fmla="*/ 2743 h 4116"/>
                <a:gd name="T2" fmla="*/ 2644 w 2645"/>
                <a:gd name="T3" fmla="*/ 2743 h 4116"/>
                <a:gd name="T4" fmla="*/ 2644 w 2645"/>
                <a:gd name="T5" fmla="*/ 150 h 4116"/>
                <a:gd name="T6" fmla="*/ 2125 w 2645"/>
                <a:gd name="T7" fmla="*/ 50 h 4116"/>
                <a:gd name="T8" fmla="*/ 1490 w 2645"/>
                <a:gd name="T9" fmla="*/ 0 h 4116"/>
                <a:gd name="T10" fmla="*/ 854 w 2645"/>
                <a:gd name="T11" fmla="*/ 100 h 4116"/>
                <a:gd name="T12" fmla="*/ 402 w 2645"/>
                <a:gd name="T13" fmla="*/ 401 h 4116"/>
                <a:gd name="T14" fmla="*/ 101 w 2645"/>
                <a:gd name="T15" fmla="*/ 869 h 4116"/>
                <a:gd name="T16" fmla="*/ 0 w 2645"/>
                <a:gd name="T17" fmla="*/ 1471 h 4116"/>
                <a:gd name="T18" fmla="*/ 101 w 2645"/>
                <a:gd name="T19" fmla="*/ 2090 h 4116"/>
                <a:gd name="T20" fmla="*/ 369 w 2645"/>
                <a:gd name="T21" fmla="*/ 2525 h 4116"/>
                <a:gd name="T22" fmla="*/ 770 w 2645"/>
                <a:gd name="T23" fmla="*/ 2793 h 4116"/>
                <a:gd name="T24" fmla="*/ 1289 w 2645"/>
                <a:gd name="T25" fmla="*/ 2894 h 4116"/>
                <a:gd name="T26" fmla="*/ 1673 w 2645"/>
                <a:gd name="T27" fmla="*/ 2843 h 4116"/>
                <a:gd name="T28" fmla="*/ 1941 w 2645"/>
                <a:gd name="T29" fmla="*/ 2743 h 4116"/>
                <a:gd name="T30" fmla="*/ 1941 w 2645"/>
                <a:gd name="T31" fmla="*/ 2860 h 4116"/>
                <a:gd name="T32" fmla="*/ 1774 w 2645"/>
                <a:gd name="T33" fmla="*/ 3362 h 4116"/>
                <a:gd name="T34" fmla="*/ 1172 w 2645"/>
                <a:gd name="T35" fmla="*/ 3529 h 4116"/>
                <a:gd name="T36" fmla="*/ 687 w 2645"/>
                <a:gd name="T37" fmla="*/ 3479 h 4116"/>
                <a:gd name="T38" fmla="*/ 285 w 2645"/>
                <a:gd name="T39" fmla="*/ 3362 h 4116"/>
                <a:gd name="T40" fmla="*/ 151 w 2645"/>
                <a:gd name="T41" fmla="*/ 3948 h 4116"/>
                <a:gd name="T42" fmla="*/ 636 w 2645"/>
                <a:gd name="T43" fmla="*/ 4082 h 4116"/>
                <a:gd name="T44" fmla="*/ 1155 w 2645"/>
                <a:gd name="T45" fmla="*/ 4115 h 4116"/>
                <a:gd name="T46" fmla="*/ 2276 w 2645"/>
                <a:gd name="T47" fmla="*/ 3797 h 4116"/>
                <a:gd name="T48" fmla="*/ 2644 w 2645"/>
                <a:gd name="T49" fmla="*/ 2743 h 4116"/>
                <a:gd name="T50" fmla="*/ 1941 w 2645"/>
                <a:gd name="T51" fmla="*/ 2174 h 4116"/>
                <a:gd name="T52" fmla="*/ 1941 w 2645"/>
                <a:gd name="T53" fmla="*/ 2174 h 4116"/>
                <a:gd name="T54" fmla="*/ 1707 w 2645"/>
                <a:gd name="T55" fmla="*/ 2275 h 4116"/>
                <a:gd name="T56" fmla="*/ 1389 w 2645"/>
                <a:gd name="T57" fmla="*/ 2324 h 4116"/>
                <a:gd name="T58" fmla="*/ 904 w 2645"/>
                <a:gd name="T59" fmla="*/ 2124 h 4116"/>
                <a:gd name="T60" fmla="*/ 703 w 2645"/>
                <a:gd name="T61" fmla="*/ 1471 h 4116"/>
                <a:gd name="T62" fmla="*/ 904 w 2645"/>
                <a:gd name="T63" fmla="*/ 819 h 4116"/>
                <a:gd name="T64" fmla="*/ 1490 w 2645"/>
                <a:gd name="T65" fmla="*/ 568 h 4116"/>
                <a:gd name="T66" fmla="*/ 1757 w 2645"/>
                <a:gd name="T67" fmla="*/ 584 h 4116"/>
                <a:gd name="T68" fmla="*/ 1941 w 2645"/>
                <a:gd name="T69" fmla="*/ 618 h 4116"/>
                <a:gd name="T70" fmla="*/ 1941 w 2645"/>
                <a:gd name="T71" fmla="*/ 2174 h 4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645" h="4116">
                  <a:moveTo>
                    <a:pt x="2644" y="2743"/>
                  </a:moveTo>
                  <a:lnTo>
                    <a:pt x="2644" y="2743"/>
                  </a:lnTo>
                  <a:cubicBezTo>
                    <a:pt x="2644" y="150"/>
                    <a:pt x="2644" y="150"/>
                    <a:pt x="2644" y="150"/>
                  </a:cubicBezTo>
                  <a:cubicBezTo>
                    <a:pt x="2494" y="117"/>
                    <a:pt x="2326" y="84"/>
                    <a:pt x="2125" y="50"/>
                  </a:cubicBezTo>
                  <a:cubicBezTo>
                    <a:pt x="1924" y="17"/>
                    <a:pt x="1707" y="0"/>
                    <a:pt x="1490" y="0"/>
                  </a:cubicBezTo>
                  <a:cubicBezTo>
                    <a:pt x="1255" y="0"/>
                    <a:pt x="1038" y="33"/>
                    <a:pt x="854" y="100"/>
                  </a:cubicBezTo>
                  <a:cubicBezTo>
                    <a:pt x="669" y="183"/>
                    <a:pt x="519" y="283"/>
                    <a:pt x="402" y="401"/>
                  </a:cubicBezTo>
                  <a:cubicBezTo>
                    <a:pt x="268" y="534"/>
                    <a:pt x="168" y="701"/>
                    <a:pt x="101" y="869"/>
                  </a:cubicBezTo>
                  <a:cubicBezTo>
                    <a:pt x="34" y="1053"/>
                    <a:pt x="0" y="1254"/>
                    <a:pt x="0" y="1471"/>
                  </a:cubicBezTo>
                  <a:cubicBezTo>
                    <a:pt x="0" y="1705"/>
                    <a:pt x="34" y="1906"/>
                    <a:pt x="101" y="2090"/>
                  </a:cubicBezTo>
                  <a:cubicBezTo>
                    <a:pt x="168" y="2275"/>
                    <a:pt x="251" y="2408"/>
                    <a:pt x="369" y="2525"/>
                  </a:cubicBezTo>
                  <a:cubicBezTo>
                    <a:pt x="469" y="2642"/>
                    <a:pt x="603" y="2743"/>
                    <a:pt x="770" y="2793"/>
                  </a:cubicBezTo>
                  <a:cubicBezTo>
                    <a:pt x="921" y="2860"/>
                    <a:pt x="1105" y="2894"/>
                    <a:pt x="1289" y="2894"/>
                  </a:cubicBezTo>
                  <a:cubicBezTo>
                    <a:pt x="1439" y="2894"/>
                    <a:pt x="1557" y="2877"/>
                    <a:pt x="1673" y="2843"/>
                  </a:cubicBezTo>
                  <a:cubicBezTo>
                    <a:pt x="1791" y="2810"/>
                    <a:pt x="1874" y="2776"/>
                    <a:pt x="1941" y="2743"/>
                  </a:cubicBezTo>
                  <a:cubicBezTo>
                    <a:pt x="1941" y="2860"/>
                    <a:pt x="1941" y="2860"/>
                    <a:pt x="1941" y="2860"/>
                  </a:cubicBezTo>
                  <a:cubicBezTo>
                    <a:pt x="1941" y="3078"/>
                    <a:pt x="1891" y="3245"/>
                    <a:pt x="1774" y="3362"/>
                  </a:cubicBezTo>
                  <a:cubicBezTo>
                    <a:pt x="1657" y="3479"/>
                    <a:pt x="1456" y="3529"/>
                    <a:pt x="1172" y="3529"/>
                  </a:cubicBezTo>
                  <a:cubicBezTo>
                    <a:pt x="1004" y="3529"/>
                    <a:pt x="837" y="3513"/>
                    <a:pt x="687" y="3479"/>
                  </a:cubicBezTo>
                  <a:cubicBezTo>
                    <a:pt x="536" y="3462"/>
                    <a:pt x="402" y="3412"/>
                    <a:pt x="285" y="3362"/>
                  </a:cubicBezTo>
                  <a:cubicBezTo>
                    <a:pt x="151" y="3948"/>
                    <a:pt x="151" y="3948"/>
                    <a:pt x="151" y="3948"/>
                  </a:cubicBezTo>
                  <a:cubicBezTo>
                    <a:pt x="302" y="3998"/>
                    <a:pt x="452" y="4048"/>
                    <a:pt x="636" y="4082"/>
                  </a:cubicBezTo>
                  <a:cubicBezTo>
                    <a:pt x="803" y="4098"/>
                    <a:pt x="987" y="4115"/>
                    <a:pt x="1155" y="4115"/>
                  </a:cubicBezTo>
                  <a:cubicBezTo>
                    <a:pt x="1657" y="4115"/>
                    <a:pt x="2025" y="4014"/>
                    <a:pt x="2276" y="3797"/>
                  </a:cubicBezTo>
                  <a:cubicBezTo>
                    <a:pt x="2510" y="3563"/>
                    <a:pt x="2644" y="3212"/>
                    <a:pt x="2644" y="2743"/>
                  </a:cubicBezTo>
                  <a:close/>
                  <a:moveTo>
                    <a:pt x="1941" y="2174"/>
                  </a:moveTo>
                  <a:lnTo>
                    <a:pt x="1941" y="2174"/>
                  </a:lnTo>
                  <a:cubicBezTo>
                    <a:pt x="1891" y="2208"/>
                    <a:pt x="1807" y="2241"/>
                    <a:pt x="1707" y="2275"/>
                  </a:cubicBezTo>
                  <a:cubicBezTo>
                    <a:pt x="1606" y="2308"/>
                    <a:pt x="1506" y="2324"/>
                    <a:pt x="1389" y="2324"/>
                  </a:cubicBezTo>
                  <a:cubicBezTo>
                    <a:pt x="1188" y="2324"/>
                    <a:pt x="1038" y="2257"/>
                    <a:pt x="904" y="2124"/>
                  </a:cubicBezTo>
                  <a:cubicBezTo>
                    <a:pt x="770" y="1990"/>
                    <a:pt x="703" y="1772"/>
                    <a:pt x="703" y="1471"/>
                  </a:cubicBezTo>
                  <a:cubicBezTo>
                    <a:pt x="703" y="1204"/>
                    <a:pt x="770" y="986"/>
                    <a:pt x="904" y="819"/>
                  </a:cubicBezTo>
                  <a:cubicBezTo>
                    <a:pt x="1038" y="651"/>
                    <a:pt x="1239" y="568"/>
                    <a:pt x="1490" y="568"/>
                  </a:cubicBezTo>
                  <a:cubicBezTo>
                    <a:pt x="1606" y="568"/>
                    <a:pt x="1691" y="584"/>
                    <a:pt x="1757" y="584"/>
                  </a:cubicBezTo>
                  <a:cubicBezTo>
                    <a:pt x="1841" y="601"/>
                    <a:pt x="1891" y="601"/>
                    <a:pt x="1941" y="618"/>
                  </a:cubicBezTo>
                  <a:lnTo>
                    <a:pt x="1941" y="2174"/>
                  </a:lnTo>
                  <a:close/>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 name="Freeform 10"/>
            <p:cNvSpPr>
              <a:spLocks noChangeArrowheads="1"/>
            </p:cNvSpPr>
            <p:nvPr/>
          </p:nvSpPr>
          <p:spPr bwMode="auto">
            <a:xfrm>
              <a:off x="5250" y="2351"/>
              <a:ext cx="496" cy="712"/>
            </a:xfrm>
            <a:custGeom>
              <a:avLst/>
              <a:gdLst>
                <a:gd name="T0" fmla="*/ 2142 w 2192"/>
                <a:gd name="T1" fmla="*/ 1923 h 3146"/>
                <a:gd name="T2" fmla="*/ 2142 w 2192"/>
                <a:gd name="T3" fmla="*/ 1923 h 3146"/>
                <a:gd name="T4" fmla="*/ 1991 w 2192"/>
                <a:gd name="T5" fmla="*/ 1672 h 3146"/>
                <a:gd name="T6" fmla="*/ 1706 w 2192"/>
                <a:gd name="T7" fmla="*/ 1471 h 3146"/>
                <a:gd name="T8" fmla="*/ 1288 w 2192"/>
                <a:gd name="T9" fmla="*/ 1288 h 3146"/>
                <a:gd name="T10" fmla="*/ 1037 w 2192"/>
                <a:gd name="T11" fmla="*/ 1187 h 3146"/>
                <a:gd name="T12" fmla="*/ 870 w 2192"/>
                <a:gd name="T13" fmla="*/ 1103 h 3146"/>
                <a:gd name="T14" fmla="*/ 786 w 2192"/>
                <a:gd name="T15" fmla="*/ 986 h 3146"/>
                <a:gd name="T16" fmla="*/ 753 w 2192"/>
                <a:gd name="T17" fmla="*/ 852 h 3146"/>
                <a:gd name="T18" fmla="*/ 887 w 2192"/>
                <a:gd name="T19" fmla="*/ 635 h 3146"/>
                <a:gd name="T20" fmla="*/ 1221 w 2192"/>
                <a:gd name="T21" fmla="*/ 568 h 3146"/>
                <a:gd name="T22" fmla="*/ 1639 w 2192"/>
                <a:gd name="T23" fmla="*/ 618 h 3146"/>
                <a:gd name="T24" fmla="*/ 1924 w 2192"/>
                <a:gd name="T25" fmla="*/ 702 h 3146"/>
                <a:gd name="T26" fmla="*/ 2058 w 2192"/>
                <a:gd name="T27" fmla="*/ 151 h 3146"/>
                <a:gd name="T28" fmla="*/ 1690 w 2192"/>
                <a:gd name="T29" fmla="*/ 50 h 3146"/>
                <a:gd name="T30" fmla="*/ 1188 w 2192"/>
                <a:gd name="T31" fmla="*/ 0 h 3146"/>
                <a:gd name="T32" fmla="*/ 368 w 2192"/>
                <a:gd name="T33" fmla="*/ 233 h 3146"/>
                <a:gd name="T34" fmla="*/ 67 w 2192"/>
                <a:gd name="T35" fmla="*/ 886 h 3146"/>
                <a:gd name="T36" fmla="*/ 134 w 2192"/>
                <a:gd name="T37" fmla="*/ 1237 h 3146"/>
                <a:gd name="T38" fmla="*/ 317 w 2192"/>
                <a:gd name="T39" fmla="*/ 1488 h 3146"/>
                <a:gd name="T40" fmla="*/ 585 w 2192"/>
                <a:gd name="T41" fmla="*/ 1672 h 3146"/>
                <a:gd name="T42" fmla="*/ 937 w 2192"/>
                <a:gd name="T43" fmla="*/ 1823 h 3146"/>
                <a:gd name="T44" fmla="*/ 1372 w 2192"/>
                <a:gd name="T45" fmla="*/ 2024 h 3146"/>
                <a:gd name="T46" fmla="*/ 1506 w 2192"/>
                <a:gd name="T47" fmla="*/ 2274 h 3146"/>
                <a:gd name="T48" fmla="*/ 1388 w 2192"/>
                <a:gd name="T49" fmla="*/ 2509 h 3146"/>
                <a:gd name="T50" fmla="*/ 987 w 2192"/>
                <a:gd name="T51" fmla="*/ 2559 h 3146"/>
                <a:gd name="T52" fmla="*/ 485 w 2192"/>
                <a:gd name="T53" fmla="*/ 2509 h 3146"/>
                <a:gd name="T54" fmla="*/ 117 w 2192"/>
                <a:gd name="T55" fmla="*/ 2392 h 3146"/>
                <a:gd name="T56" fmla="*/ 0 w 2192"/>
                <a:gd name="T57" fmla="*/ 2961 h 3146"/>
                <a:gd name="T58" fmla="*/ 335 w 2192"/>
                <a:gd name="T59" fmla="*/ 3078 h 3146"/>
                <a:gd name="T60" fmla="*/ 970 w 2192"/>
                <a:gd name="T61" fmla="*/ 3145 h 3146"/>
                <a:gd name="T62" fmla="*/ 1874 w 2192"/>
                <a:gd name="T63" fmla="*/ 2911 h 3146"/>
                <a:gd name="T64" fmla="*/ 2191 w 2192"/>
                <a:gd name="T65" fmla="*/ 2274 h 3146"/>
                <a:gd name="T66" fmla="*/ 2142 w 2192"/>
                <a:gd name="T67" fmla="*/ 1923 h 3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92" h="3146">
                  <a:moveTo>
                    <a:pt x="2142" y="1923"/>
                  </a:moveTo>
                  <a:lnTo>
                    <a:pt x="2142" y="1923"/>
                  </a:lnTo>
                  <a:cubicBezTo>
                    <a:pt x="2108" y="1840"/>
                    <a:pt x="2058" y="1739"/>
                    <a:pt x="1991" y="1672"/>
                  </a:cubicBezTo>
                  <a:cubicBezTo>
                    <a:pt x="1907" y="1605"/>
                    <a:pt x="1807" y="1538"/>
                    <a:pt x="1706" y="1471"/>
                  </a:cubicBezTo>
                  <a:cubicBezTo>
                    <a:pt x="1589" y="1422"/>
                    <a:pt x="1455" y="1355"/>
                    <a:pt x="1288" y="1288"/>
                  </a:cubicBezTo>
                  <a:cubicBezTo>
                    <a:pt x="1188" y="1254"/>
                    <a:pt x="1104" y="1221"/>
                    <a:pt x="1037" y="1187"/>
                  </a:cubicBezTo>
                  <a:cubicBezTo>
                    <a:pt x="970" y="1154"/>
                    <a:pt x="903" y="1120"/>
                    <a:pt x="870" y="1103"/>
                  </a:cubicBezTo>
                  <a:cubicBezTo>
                    <a:pt x="820" y="1070"/>
                    <a:pt x="803" y="1037"/>
                    <a:pt x="786" y="986"/>
                  </a:cubicBezTo>
                  <a:cubicBezTo>
                    <a:pt x="753" y="953"/>
                    <a:pt x="753" y="903"/>
                    <a:pt x="753" y="852"/>
                  </a:cubicBezTo>
                  <a:cubicBezTo>
                    <a:pt x="753" y="752"/>
                    <a:pt x="803" y="685"/>
                    <a:pt x="887" y="635"/>
                  </a:cubicBezTo>
                  <a:cubicBezTo>
                    <a:pt x="970" y="585"/>
                    <a:pt x="1087" y="568"/>
                    <a:pt x="1221" y="568"/>
                  </a:cubicBezTo>
                  <a:cubicBezTo>
                    <a:pt x="1388" y="568"/>
                    <a:pt x="1522" y="585"/>
                    <a:pt x="1639" y="618"/>
                  </a:cubicBezTo>
                  <a:cubicBezTo>
                    <a:pt x="1757" y="635"/>
                    <a:pt x="1857" y="668"/>
                    <a:pt x="1924" y="702"/>
                  </a:cubicBezTo>
                  <a:cubicBezTo>
                    <a:pt x="2058" y="151"/>
                    <a:pt x="2058" y="151"/>
                    <a:pt x="2058" y="151"/>
                  </a:cubicBezTo>
                  <a:cubicBezTo>
                    <a:pt x="1974" y="117"/>
                    <a:pt x="1857" y="84"/>
                    <a:pt x="1690" y="50"/>
                  </a:cubicBezTo>
                  <a:cubicBezTo>
                    <a:pt x="1539" y="17"/>
                    <a:pt x="1372" y="0"/>
                    <a:pt x="1188" y="0"/>
                  </a:cubicBezTo>
                  <a:cubicBezTo>
                    <a:pt x="853" y="0"/>
                    <a:pt x="569" y="84"/>
                    <a:pt x="368" y="233"/>
                  </a:cubicBezTo>
                  <a:cubicBezTo>
                    <a:pt x="167" y="400"/>
                    <a:pt x="67" y="618"/>
                    <a:pt x="67" y="886"/>
                  </a:cubicBezTo>
                  <a:cubicBezTo>
                    <a:pt x="67" y="1037"/>
                    <a:pt x="83" y="1154"/>
                    <a:pt x="134" y="1237"/>
                  </a:cubicBezTo>
                  <a:cubicBezTo>
                    <a:pt x="184" y="1337"/>
                    <a:pt x="234" y="1422"/>
                    <a:pt x="317" y="1488"/>
                  </a:cubicBezTo>
                  <a:cubicBezTo>
                    <a:pt x="384" y="1555"/>
                    <a:pt x="485" y="1622"/>
                    <a:pt x="585" y="1672"/>
                  </a:cubicBezTo>
                  <a:cubicBezTo>
                    <a:pt x="686" y="1722"/>
                    <a:pt x="803" y="1773"/>
                    <a:pt x="937" y="1823"/>
                  </a:cubicBezTo>
                  <a:cubicBezTo>
                    <a:pt x="1138" y="1890"/>
                    <a:pt x="1288" y="1957"/>
                    <a:pt x="1372" y="2024"/>
                  </a:cubicBezTo>
                  <a:cubicBezTo>
                    <a:pt x="1455" y="2091"/>
                    <a:pt x="1506" y="2174"/>
                    <a:pt x="1506" y="2274"/>
                  </a:cubicBezTo>
                  <a:cubicBezTo>
                    <a:pt x="1506" y="2375"/>
                    <a:pt x="1472" y="2459"/>
                    <a:pt x="1388" y="2509"/>
                  </a:cubicBezTo>
                  <a:cubicBezTo>
                    <a:pt x="1305" y="2542"/>
                    <a:pt x="1171" y="2559"/>
                    <a:pt x="987" y="2559"/>
                  </a:cubicBezTo>
                  <a:cubicBezTo>
                    <a:pt x="803" y="2559"/>
                    <a:pt x="635" y="2542"/>
                    <a:pt x="485" y="2509"/>
                  </a:cubicBezTo>
                  <a:cubicBezTo>
                    <a:pt x="351" y="2475"/>
                    <a:pt x="234" y="2425"/>
                    <a:pt x="117" y="2392"/>
                  </a:cubicBezTo>
                  <a:cubicBezTo>
                    <a:pt x="0" y="2961"/>
                    <a:pt x="0" y="2961"/>
                    <a:pt x="0" y="2961"/>
                  </a:cubicBezTo>
                  <a:cubicBezTo>
                    <a:pt x="67" y="2994"/>
                    <a:pt x="184" y="3028"/>
                    <a:pt x="335" y="3078"/>
                  </a:cubicBezTo>
                  <a:cubicBezTo>
                    <a:pt x="502" y="3111"/>
                    <a:pt x="719" y="3145"/>
                    <a:pt x="970" y="3145"/>
                  </a:cubicBezTo>
                  <a:cubicBezTo>
                    <a:pt x="1372" y="3145"/>
                    <a:pt x="1673" y="3061"/>
                    <a:pt x="1874" y="2911"/>
                  </a:cubicBezTo>
                  <a:cubicBezTo>
                    <a:pt x="2091" y="2777"/>
                    <a:pt x="2191" y="2559"/>
                    <a:pt x="2191" y="2274"/>
                  </a:cubicBezTo>
                  <a:cubicBezTo>
                    <a:pt x="2191" y="2141"/>
                    <a:pt x="2175" y="2024"/>
                    <a:pt x="2142" y="1923"/>
                  </a:cubicBez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 name="Freeform 11"/>
            <p:cNvSpPr>
              <a:spLocks noChangeArrowheads="1"/>
            </p:cNvSpPr>
            <p:nvPr/>
          </p:nvSpPr>
          <p:spPr bwMode="auto">
            <a:xfrm>
              <a:off x="1080" y="3189"/>
              <a:ext cx="621" cy="936"/>
            </a:xfrm>
            <a:custGeom>
              <a:avLst/>
              <a:gdLst>
                <a:gd name="T0" fmla="*/ 2443 w 2745"/>
                <a:gd name="T1" fmla="*/ 2192 h 4134"/>
                <a:gd name="T2" fmla="*/ 2443 w 2745"/>
                <a:gd name="T3" fmla="*/ 2192 h 4134"/>
                <a:gd name="T4" fmla="*/ 2075 w 2745"/>
                <a:gd name="T5" fmla="*/ 1941 h 4134"/>
                <a:gd name="T6" fmla="*/ 1573 w 2745"/>
                <a:gd name="T7" fmla="*/ 1723 h 4134"/>
                <a:gd name="T8" fmla="*/ 1272 w 2745"/>
                <a:gd name="T9" fmla="*/ 1606 h 4134"/>
                <a:gd name="T10" fmla="*/ 1037 w 2745"/>
                <a:gd name="T11" fmla="*/ 1473 h 4134"/>
                <a:gd name="T12" fmla="*/ 887 w 2745"/>
                <a:gd name="T13" fmla="*/ 1305 h 4134"/>
                <a:gd name="T14" fmla="*/ 836 w 2745"/>
                <a:gd name="T15" fmla="*/ 1071 h 4134"/>
                <a:gd name="T16" fmla="*/ 987 w 2745"/>
                <a:gd name="T17" fmla="*/ 736 h 4134"/>
                <a:gd name="T18" fmla="*/ 1456 w 2745"/>
                <a:gd name="T19" fmla="*/ 619 h 4134"/>
                <a:gd name="T20" fmla="*/ 1924 w 2745"/>
                <a:gd name="T21" fmla="*/ 686 h 4134"/>
                <a:gd name="T22" fmla="*/ 2343 w 2745"/>
                <a:gd name="T23" fmla="*/ 836 h 4134"/>
                <a:gd name="T24" fmla="*/ 2577 w 2745"/>
                <a:gd name="T25" fmla="*/ 268 h 4134"/>
                <a:gd name="T26" fmla="*/ 2125 w 2745"/>
                <a:gd name="T27" fmla="*/ 84 h 4134"/>
                <a:gd name="T28" fmla="*/ 1456 w 2745"/>
                <a:gd name="T29" fmla="*/ 0 h 4134"/>
                <a:gd name="T30" fmla="*/ 452 w 2745"/>
                <a:gd name="T31" fmla="*/ 301 h 4134"/>
                <a:gd name="T32" fmla="*/ 84 w 2745"/>
                <a:gd name="T33" fmla="*/ 1138 h 4134"/>
                <a:gd name="T34" fmla="*/ 167 w 2745"/>
                <a:gd name="T35" fmla="*/ 1589 h 4134"/>
                <a:gd name="T36" fmla="*/ 402 w 2745"/>
                <a:gd name="T37" fmla="*/ 1907 h 4134"/>
                <a:gd name="T38" fmla="*/ 736 w 2745"/>
                <a:gd name="T39" fmla="*/ 2125 h 4134"/>
                <a:gd name="T40" fmla="*/ 1138 w 2745"/>
                <a:gd name="T41" fmla="*/ 2276 h 4134"/>
                <a:gd name="T42" fmla="*/ 1506 w 2745"/>
                <a:gd name="T43" fmla="*/ 2426 h 4134"/>
                <a:gd name="T44" fmla="*/ 1773 w 2745"/>
                <a:gd name="T45" fmla="*/ 2577 h 4134"/>
                <a:gd name="T46" fmla="*/ 1941 w 2745"/>
                <a:gd name="T47" fmla="*/ 2761 h 4134"/>
                <a:gd name="T48" fmla="*/ 2008 w 2745"/>
                <a:gd name="T49" fmla="*/ 3011 h 4134"/>
                <a:gd name="T50" fmla="*/ 1824 w 2745"/>
                <a:gd name="T51" fmla="*/ 3380 h 4134"/>
                <a:gd name="T52" fmla="*/ 1255 w 2745"/>
                <a:gd name="T53" fmla="*/ 3514 h 4134"/>
                <a:gd name="T54" fmla="*/ 619 w 2745"/>
                <a:gd name="T55" fmla="*/ 3430 h 4134"/>
                <a:gd name="T56" fmla="*/ 201 w 2745"/>
                <a:gd name="T57" fmla="*/ 3246 h 4134"/>
                <a:gd name="T58" fmla="*/ 0 w 2745"/>
                <a:gd name="T59" fmla="*/ 3848 h 4134"/>
                <a:gd name="T60" fmla="*/ 184 w 2745"/>
                <a:gd name="T61" fmla="*/ 3932 h 4134"/>
                <a:gd name="T62" fmla="*/ 452 w 2745"/>
                <a:gd name="T63" fmla="*/ 4033 h 4134"/>
                <a:gd name="T64" fmla="*/ 803 w 2745"/>
                <a:gd name="T65" fmla="*/ 4099 h 4134"/>
                <a:gd name="T66" fmla="*/ 1255 w 2745"/>
                <a:gd name="T67" fmla="*/ 4133 h 4134"/>
                <a:gd name="T68" fmla="*/ 2376 w 2745"/>
                <a:gd name="T69" fmla="*/ 3832 h 4134"/>
                <a:gd name="T70" fmla="*/ 2744 w 2745"/>
                <a:gd name="T71" fmla="*/ 3011 h 4134"/>
                <a:gd name="T72" fmla="*/ 2677 w 2745"/>
                <a:gd name="T73" fmla="*/ 2526 h 4134"/>
                <a:gd name="T74" fmla="*/ 2443 w 2745"/>
                <a:gd name="T75" fmla="*/ 2192 h 4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745" h="4134">
                  <a:moveTo>
                    <a:pt x="2443" y="2192"/>
                  </a:moveTo>
                  <a:lnTo>
                    <a:pt x="2443" y="2192"/>
                  </a:lnTo>
                  <a:cubicBezTo>
                    <a:pt x="2343" y="2092"/>
                    <a:pt x="2209" y="2008"/>
                    <a:pt x="2075" y="1941"/>
                  </a:cubicBezTo>
                  <a:cubicBezTo>
                    <a:pt x="1924" y="1874"/>
                    <a:pt x="1757" y="1790"/>
                    <a:pt x="1573" y="1723"/>
                  </a:cubicBezTo>
                  <a:cubicBezTo>
                    <a:pt x="1456" y="1690"/>
                    <a:pt x="1355" y="1656"/>
                    <a:pt x="1272" y="1606"/>
                  </a:cubicBezTo>
                  <a:cubicBezTo>
                    <a:pt x="1188" y="1573"/>
                    <a:pt x="1104" y="1522"/>
                    <a:pt x="1037" y="1473"/>
                  </a:cubicBezTo>
                  <a:cubicBezTo>
                    <a:pt x="970" y="1422"/>
                    <a:pt x="920" y="1372"/>
                    <a:pt x="887" y="1305"/>
                  </a:cubicBezTo>
                  <a:cubicBezTo>
                    <a:pt x="854" y="1238"/>
                    <a:pt x="836" y="1171"/>
                    <a:pt x="836" y="1071"/>
                  </a:cubicBezTo>
                  <a:cubicBezTo>
                    <a:pt x="836" y="937"/>
                    <a:pt x="887" y="820"/>
                    <a:pt x="987" y="736"/>
                  </a:cubicBezTo>
                  <a:cubicBezTo>
                    <a:pt x="1104" y="652"/>
                    <a:pt x="1255" y="619"/>
                    <a:pt x="1456" y="619"/>
                  </a:cubicBezTo>
                  <a:cubicBezTo>
                    <a:pt x="1606" y="619"/>
                    <a:pt x="1773" y="636"/>
                    <a:pt x="1924" y="686"/>
                  </a:cubicBezTo>
                  <a:cubicBezTo>
                    <a:pt x="2075" y="719"/>
                    <a:pt x="2225" y="770"/>
                    <a:pt x="2343" y="836"/>
                  </a:cubicBezTo>
                  <a:cubicBezTo>
                    <a:pt x="2577" y="268"/>
                    <a:pt x="2577" y="268"/>
                    <a:pt x="2577" y="268"/>
                  </a:cubicBezTo>
                  <a:cubicBezTo>
                    <a:pt x="2460" y="201"/>
                    <a:pt x="2309" y="134"/>
                    <a:pt x="2125" y="84"/>
                  </a:cubicBezTo>
                  <a:cubicBezTo>
                    <a:pt x="1924" y="33"/>
                    <a:pt x="1706" y="0"/>
                    <a:pt x="1456" y="0"/>
                  </a:cubicBezTo>
                  <a:cubicBezTo>
                    <a:pt x="1037" y="0"/>
                    <a:pt x="703" y="100"/>
                    <a:pt x="452" y="301"/>
                  </a:cubicBezTo>
                  <a:cubicBezTo>
                    <a:pt x="201" y="502"/>
                    <a:pt x="84" y="786"/>
                    <a:pt x="84" y="1138"/>
                  </a:cubicBezTo>
                  <a:cubicBezTo>
                    <a:pt x="84" y="1322"/>
                    <a:pt x="100" y="1455"/>
                    <a:pt x="167" y="1589"/>
                  </a:cubicBezTo>
                  <a:cubicBezTo>
                    <a:pt x="217" y="1707"/>
                    <a:pt x="301" y="1807"/>
                    <a:pt x="402" y="1907"/>
                  </a:cubicBezTo>
                  <a:cubicBezTo>
                    <a:pt x="502" y="1991"/>
                    <a:pt x="602" y="2058"/>
                    <a:pt x="736" y="2125"/>
                  </a:cubicBezTo>
                  <a:cubicBezTo>
                    <a:pt x="870" y="2175"/>
                    <a:pt x="1004" y="2225"/>
                    <a:pt x="1138" y="2276"/>
                  </a:cubicBezTo>
                  <a:cubicBezTo>
                    <a:pt x="1272" y="2326"/>
                    <a:pt x="1389" y="2376"/>
                    <a:pt x="1506" y="2426"/>
                  </a:cubicBezTo>
                  <a:cubicBezTo>
                    <a:pt x="1606" y="2477"/>
                    <a:pt x="1690" y="2526"/>
                    <a:pt x="1773" y="2577"/>
                  </a:cubicBezTo>
                  <a:cubicBezTo>
                    <a:pt x="1840" y="2627"/>
                    <a:pt x="1907" y="2694"/>
                    <a:pt x="1941" y="2761"/>
                  </a:cubicBezTo>
                  <a:cubicBezTo>
                    <a:pt x="1974" y="2828"/>
                    <a:pt x="2008" y="2911"/>
                    <a:pt x="2008" y="3011"/>
                  </a:cubicBezTo>
                  <a:cubicBezTo>
                    <a:pt x="2008" y="3162"/>
                    <a:pt x="1941" y="3296"/>
                    <a:pt x="1824" y="3380"/>
                  </a:cubicBezTo>
                  <a:cubicBezTo>
                    <a:pt x="1706" y="3463"/>
                    <a:pt x="1523" y="3514"/>
                    <a:pt x="1255" y="3514"/>
                  </a:cubicBezTo>
                  <a:cubicBezTo>
                    <a:pt x="1004" y="3514"/>
                    <a:pt x="803" y="3480"/>
                    <a:pt x="619" y="3430"/>
                  </a:cubicBezTo>
                  <a:cubicBezTo>
                    <a:pt x="452" y="3363"/>
                    <a:pt x="318" y="3313"/>
                    <a:pt x="201" y="3246"/>
                  </a:cubicBezTo>
                  <a:cubicBezTo>
                    <a:pt x="0" y="3848"/>
                    <a:pt x="0" y="3848"/>
                    <a:pt x="0" y="3848"/>
                  </a:cubicBezTo>
                  <a:cubicBezTo>
                    <a:pt x="50" y="3865"/>
                    <a:pt x="100" y="3899"/>
                    <a:pt x="184" y="3932"/>
                  </a:cubicBezTo>
                  <a:cubicBezTo>
                    <a:pt x="251" y="3966"/>
                    <a:pt x="351" y="3999"/>
                    <a:pt x="452" y="4033"/>
                  </a:cubicBezTo>
                  <a:cubicBezTo>
                    <a:pt x="552" y="4049"/>
                    <a:pt x="669" y="4083"/>
                    <a:pt x="803" y="4099"/>
                  </a:cubicBezTo>
                  <a:cubicBezTo>
                    <a:pt x="954" y="4116"/>
                    <a:pt x="1088" y="4133"/>
                    <a:pt x="1255" y="4133"/>
                  </a:cubicBezTo>
                  <a:cubicBezTo>
                    <a:pt x="1740" y="4133"/>
                    <a:pt x="2108" y="4033"/>
                    <a:pt x="2376" y="3832"/>
                  </a:cubicBezTo>
                  <a:cubicBezTo>
                    <a:pt x="2627" y="3648"/>
                    <a:pt x="2744" y="3363"/>
                    <a:pt x="2744" y="3011"/>
                  </a:cubicBezTo>
                  <a:cubicBezTo>
                    <a:pt x="2744" y="2828"/>
                    <a:pt x="2728" y="2660"/>
                    <a:pt x="2677" y="2526"/>
                  </a:cubicBezTo>
                  <a:cubicBezTo>
                    <a:pt x="2610" y="2392"/>
                    <a:pt x="2543" y="2292"/>
                    <a:pt x="2443" y="2192"/>
                  </a:cubicBez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 name="Freeform 12"/>
            <p:cNvSpPr>
              <a:spLocks noChangeArrowheads="1"/>
            </p:cNvSpPr>
            <p:nvPr/>
          </p:nvSpPr>
          <p:spPr bwMode="auto">
            <a:xfrm>
              <a:off x="1812" y="3224"/>
              <a:ext cx="424" cy="898"/>
            </a:xfrm>
            <a:custGeom>
              <a:avLst/>
              <a:gdLst>
                <a:gd name="T0" fmla="*/ 569 w 1875"/>
                <a:gd name="T1" fmla="*/ 3882 h 3966"/>
                <a:gd name="T2" fmla="*/ 569 w 1875"/>
                <a:gd name="T3" fmla="*/ 3882 h 3966"/>
                <a:gd name="T4" fmla="*/ 1105 w 1875"/>
                <a:gd name="T5" fmla="*/ 3965 h 3966"/>
                <a:gd name="T6" fmla="*/ 1556 w 1875"/>
                <a:gd name="T7" fmla="*/ 3915 h 3966"/>
                <a:gd name="T8" fmla="*/ 1874 w 1875"/>
                <a:gd name="T9" fmla="*/ 3798 h 3966"/>
                <a:gd name="T10" fmla="*/ 1757 w 1875"/>
                <a:gd name="T11" fmla="*/ 3263 h 3966"/>
                <a:gd name="T12" fmla="*/ 1523 w 1875"/>
                <a:gd name="T13" fmla="*/ 3329 h 3966"/>
                <a:gd name="T14" fmla="*/ 1188 w 1875"/>
                <a:gd name="T15" fmla="*/ 3363 h 3966"/>
                <a:gd name="T16" fmla="*/ 803 w 1875"/>
                <a:gd name="T17" fmla="*/ 3212 h 3966"/>
                <a:gd name="T18" fmla="*/ 686 w 1875"/>
                <a:gd name="T19" fmla="*/ 2710 h 3966"/>
                <a:gd name="T20" fmla="*/ 686 w 1875"/>
                <a:gd name="T21" fmla="*/ 1489 h 3966"/>
                <a:gd name="T22" fmla="*/ 1757 w 1875"/>
                <a:gd name="T23" fmla="*/ 1489 h 3966"/>
                <a:gd name="T24" fmla="*/ 1757 w 1875"/>
                <a:gd name="T25" fmla="*/ 903 h 3966"/>
                <a:gd name="T26" fmla="*/ 686 w 1875"/>
                <a:gd name="T27" fmla="*/ 903 h 3966"/>
                <a:gd name="T28" fmla="*/ 686 w 1875"/>
                <a:gd name="T29" fmla="*/ 0 h 3966"/>
                <a:gd name="T30" fmla="*/ 0 w 1875"/>
                <a:gd name="T31" fmla="*/ 117 h 3966"/>
                <a:gd name="T32" fmla="*/ 0 w 1875"/>
                <a:gd name="T33" fmla="*/ 2710 h 3966"/>
                <a:gd name="T34" fmla="*/ 51 w 1875"/>
                <a:gd name="T35" fmla="*/ 3229 h 3966"/>
                <a:gd name="T36" fmla="*/ 235 w 1875"/>
                <a:gd name="T37" fmla="*/ 3630 h 3966"/>
                <a:gd name="T38" fmla="*/ 569 w 1875"/>
                <a:gd name="T39" fmla="*/ 3882 h 3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75" h="3966">
                  <a:moveTo>
                    <a:pt x="569" y="3882"/>
                  </a:moveTo>
                  <a:lnTo>
                    <a:pt x="569" y="3882"/>
                  </a:lnTo>
                  <a:cubicBezTo>
                    <a:pt x="703" y="3932"/>
                    <a:pt x="887" y="3965"/>
                    <a:pt x="1105" y="3965"/>
                  </a:cubicBezTo>
                  <a:cubicBezTo>
                    <a:pt x="1272" y="3965"/>
                    <a:pt x="1422" y="3948"/>
                    <a:pt x="1556" y="3915"/>
                  </a:cubicBezTo>
                  <a:cubicBezTo>
                    <a:pt x="1690" y="3882"/>
                    <a:pt x="1791" y="3831"/>
                    <a:pt x="1874" y="3798"/>
                  </a:cubicBezTo>
                  <a:cubicBezTo>
                    <a:pt x="1757" y="3263"/>
                    <a:pt x="1757" y="3263"/>
                    <a:pt x="1757" y="3263"/>
                  </a:cubicBezTo>
                  <a:cubicBezTo>
                    <a:pt x="1707" y="3279"/>
                    <a:pt x="1623" y="3312"/>
                    <a:pt x="1523" y="3329"/>
                  </a:cubicBezTo>
                  <a:cubicBezTo>
                    <a:pt x="1422" y="3363"/>
                    <a:pt x="1322" y="3363"/>
                    <a:pt x="1188" y="3363"/>
                  </a:cubicBezTo>
                  <a:cubicBezTo>
                    <a:pt x="1004" y="3363"/>
                    <a:pt x="887" y="3312"/>
                    <a:pt x="803" y="3212"/>
                  </a:cubicBezTo>
                  <a:cubicBezTo>
                    <a:pt x="736" y="3112"/>
                    <a:pt x="686" y="2945"/>
                    <a:pt x="686" y="2710"/>
                  </a:cubicBezTo>
                  <a:cubicBezTo>
                    <a:pt x="686" y="1489"/>
                    <a:pt x="686" y="1489"/>
                    <a:pt x="686" y="1489"/>
                  </a:cubicBezTo>
                  <a:cubicBezTo>
                    <a:pt x="1757" y="1489"/>
                    <a:pt x="1757" y="1489"/>
                    <a:pt x="1757" y="1489"/>
                  </a:cubicBezTo>
                  <a:cubicBezTo>
                    <a:pt x="1757" y="903"/>
                    <a:pt x="1757" y="903"/>
                    <a:pt x="1757" y="903"/>
                  </a:cubicBezTo>
                  <a:cubicBezTo>
                    <a:pt x="686" y="903"/>
                    <a:pt x="686" y="903"/>
                    <a:pt x="686" y="903"/>
                  </a:cubicBezTo>
                  <a:cubicBezTo>
                    <a:pt x="686" y="0"/>
                    <a:pt x="686" y="0"/>
                    <a:pt x="686" y="0"/>
                  </a:cubicBezTo>
                  <a:cubicBezTo>
                    <a:pt x="0" y="117"/>
                    <a:pt x="0" y="117"/>
                    <a:pt x="0" y="117"/>
                  </a:cubicBezTo>
                  <a:cubicBezTo>
                    <a:pt x="0" y="2710"/>
                    <a:pt x="0" y="2710"/>
                    <a:pt x="0" y="2710"/>
                  </a:cubicBezTo>
                  <a:cubicBezTo>
                    <a:pt x="0" y="2911"/>
                    <a:pt x="17" y="3078"/>
                    <a:pt x="51" y="3229"/>
                  </a:cubicBezTo>
                  <a:cubicBezTo>
                    <a:pt x="84" y="3396"/>
                    <a:pt x="151" y="3530"/>
                    <a:pt x="235" y="3630"/>
                  </a:cubicBezTo>
                  <a:cubicBezTo>
                    <a:pt x="318" y="3748"/>
                    <a:pt x="418" y="3815"/>
                    <a:pt x="569" y="3882"/>
                  </a:cubicBez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 name="Freeform 13"/>
            <p:cNvSpPr>
              <a:spLocks noChangeArrowheads="1"/>
            </p:cNvSpPr>
            <p:nvPr/>
          </p:nvSpPr>
          <p:spPr bwMode="auto">
            <a:xfrm>
              <a:off x="2332" y="3417"/>
              <a:ext cx="413" cy="690"/>
            </a:xfrm>
            <a:custGeom>
              <a:avLst/>
              <a:gdLst>
                <a:gd name="T0" fmla="*/ 1473 w 1826"/>
                <a:gd name="T1" fmla="*/ 619 h 3046"/>
                <a:gd name="T2" fmla="*/ 1473 w 1826"/>
                <a:gd name="T3" fmla="*/ 619 h 3046"/>
                <a:gd name="T4" fmla="*/ 1707 w 1826"/>
                <a:gd name="T5" fmla="*/ 686 h 3046"/>
                <a:gd name="T6" fmla="*/ 1825 w 1826"/>
                <a:gd name="T7" fmla="*/ 100 h 3046"/>
                <a:gd name="T8" fmla="*/ 1691 w 1826"/>
                <a:gd name="T9" fmla="*/ 67 h 3046"/>
                <a:gd name="T10" fmla="*/ 1523 w 1826"/>
                <a:gd name="T11" fmla="*/ 17 h 3046"/>
                <a:gd name="T12" fmla="*/ 1339 w 1826"/>
                <a:gd name="T13" fmla="*/ 0 h 3046"/>
                <a:gd name="T14" fmla="*/ 1172 w 1826"/>
                <a:gd name="T15" fmla="*/ 0 h 3046"/>
                <a:gd name="T16" fmla="*/ 503 w 1826"/>
                <a:gd name="T17" fmla="*/ 67 h 3046"/>
                <a:gd name="T18" fmla="*/ 0 w 1826"/>
                <a:gd name="T19" fmla="*/ 201 h 3046"/>
                <a:gd name="T20" fmla="*/ 0 w 1826"/>
                <a:gd name="T21" fmla="*/ 3045 h 3046"/>
                <a:gd name="T22" fmla="*/ 703 w 1826"/>
                <a:gd name="T23" fmla="*/ 3045 h 3046"/>
                <a:gd name="T24" fmla="*/ 703 w 1826"/>
                <a:gd name="T25" fmla="*/ 652 h 3046"/>
                <a:gd name="T26" fmla="*/ 871 w 1826"/>
                <a:gd name="T27" fmla="*/ 602 h 3046"/>
                <a:gd name="T28" fmla="*/ 1122 w 1826"/>
                <a:gd name="T29" fmla="*/ 585 h 3046"/>
                <a:gd name="T30" fmla="*/ 1473 w 1826"/>
                <a:gd name="T31" fmla="*/ 619 h 3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26" h="3046">
                  <a:moveTo>
                    <a:pt x="1473" y="619"/>
                  </a:moveTo>
                  <a:lnTo>
                    <a:pt x="1473" y="619"/>
                  </a:lnTo>
                  <a:cubicBezTo>
                    <a:pt x="1574" y="636"/>
                    <a:pt x="1657" y="652"/>
                    <a:pt x="1707" y="686"/>
                  </a:cubicBezTo>
                  <a:cubicBezTo>
                    <a:pt x="1825" y="100"/>
                    <a:pt x="1825" y="100"/>
                    <a:pt x="1825" y="100"/>
                  </a:cubicBezTo>
                  <a:cubicBezTo>
                    <a:pt x="1791" y="84"/>
                    <a:pt x="1741" y="67"/>
                    <a:pt x="1691" y="67"/>
                  </a:cubicBezTo>
                  <a:cubicBezTo>
                    <a:pt x="1640" y="50"/>
                    <a:pt x="1574" y="33"/>
                    <a:pt x="1523" y="17"/>
                  </a:cubicBezTo>
                  <a:cubicBezTo>
                    <a:pt x="1456" y="17"/>
                    <a:pt x="1389" y="0"/>
                    <a:pt x="1339" y="0"/>
                  </a:cubicBezTo>
                  <a:cubicBezTo>
                    <a:pt x="1272" y="0"/>
                    <a:pt x="1222" y="0"/>
                    <a:pt x="1172" y="0"/>
                  </a:cubicBezTo>
                  <a:cubicBezTo>
                    <a:pt x="921" y="0"/>
                    <a:pt x="703" y="17"/>
                    <a:pt x="503" y="67"/>
                  </a:cubicBezTo>
                  <a:cubicBezTo>
                    <a:pt x="302" y="100"/>
                    <a:pt x="134" y="151"/>
                    <a:pt x="0" y="201"/>
                  </a:cubicBezTo>
                  <a:cubicBezTo>
                    <a:pt x="0" y="3045"/>
                    <a:pt x="0" y="3045"/>
                    <a:pt x="0" y="3045"/>
                  </a:cubicBezTo>
                  <a:cubicBezTo>
                    <a:pt x="703" y="3045"/>
                    <a:pt x="703" y="3045"/>
                    <a:pt x="703" y="3045"/>
                  </a:cubicBezTo>
                  <a:cubicBezTo>
                    <a:pt x="703" y="652"/>
                    <a:pt x="703" y="652"/>
                    <a:pt x="703" y="652"/>
                  </a:cubicBezTo>
                  <a:cubicBezTo>
                    <a:pt x="737" y="636"/>
                    <a:pt x="787" y="619"/>
                    <a:pt x="871" y="602"/>
                  </a:cubicBezTo>
                  <a:cubicBezTo>
                    <a:pt x="971" y="602"/>
                    <a:pt x="1038" y="585"/>
                    <a:pt x="1122" y="585"/>
                  </a:cubicBezTo>
                  <a:cubicBezTo>
                    <a:pt x="1255" y="585"/>
                    <a:pt x="1373" y="602"/>
                    <a:pt x="1473" y="619"/>
                  </a:cubicBez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 name="Freeform 14"/>
            <p:cNvSpPr>
              <a:spLocks noChangeArrowheads="1"/>
            </p:cNvSpPr>
            <p:nvPr/>
          </p:nvSpPr>
          <p:spPr bwMode="auto">
            <a:xfrm>
              <a:off x="2783" y="3413"/>
              <a:ext cx="652" cy="713"/>
            </a:xfrm>
            <a:custGeom>
              <a:avLst/>
              <a:gdLst>
                <a:gd name="T0" fmla="*/ 2777 w 2878"/>
                <a:gd name="T1" fmla="*/ 2209 h 3147"/>
                <a:gd name="T2" fmla="*/ 2777 w 2878"/>
                <a:gd name="T3" fmla="*/ 2209 h 3147"/>
                <a:gd name="T4" fmla="*/ 2877 w 2878"/>
                <a:gd name="T5" fmla="*/ 1556 h 3147"/>
                <a:gd name="T6" fmla="*/ 2759 w 2878"/>
                <a:gd name="T7" fmla="*/ 920 h 3147"/>
                <a:gd name="T8" fmla="*/ 2475 w 2878"/>
                <a:gd name="T9" fmla="*/ 435 h 3147"/>
                <a:gd name="T10" fmla="*/ 2023 w 2878"/>
                <a:gd name="T11" fmla="*/ 117 h 3147"/>
                <a:gd name="T12" fmla="*/ 1439 w 2878"/>
                <a:gd name="T13" fmla="*/ 0 h 3147"/>
                <a:gd name="T14" fmla="*/ 870 w 2878"/>
                <a:gd name="T15" fmla="*/ 117 h 3147"/>
                <a:gd name="T16" fmla="*/ 401 w 2878"/>
                <a:gd name="T17" fmla="*/ 435 h 3147"/>
                <a:gd name="T18" fmla="*/ 117 w 2878"/>
                <a:gd name="T19" fmla="*/ 920 h 3147"/>
                <a:gd name="T20" fmla="*/ 0 w 2878"/>
                <a:gd name="T21" fmla="*/ 1556 h 3147"/>
                <a:gd name="T22" fmla="*/ 117 w 2878"/>
                <a:gd name="T23" fmla="*/ 2209 h 3147"/>
                <a:gd name="T24" fmla="*/ 401 w 2878"/>
                <a:gd name="T25" fmla="*/ 2711 h 3147"/>
                <a:gd name="T26" fmla="*/ 853 w 2878"/>
                <a:gd name="T27" fmla="*/ 3029 h 3147"/>
                <a:gd name="T28" fmla="*/ 1439 w 2878"/>
                <a:gd name="T29" fmla="*/ 3146 h 3147"/>
                <a:gd name="T30" fmla="*/ 2023 w 2878"/>
                <a:gd name="T31" fmla="*/ 3029 h 3147"/>
                <a:gd name="T32" fmla="*/ 2475 w 2878"/>
                <a:gd name="T33" fmla="*/ 2711 h 3147"/>
                <a:gd name="T34" fmla="*/ 2777 w 2878"/>
                <a:gd name="T35" fmla="*/ 2209 h 3147"/>
                <a:gd name="T36" fmla="*/ 1973 w 2878"/>
                <a:gd name="T37" fmla="*/ 2276 h 3147"/>
                <a:gd name="T38" fmla="*/ 1973 w 2878"/>
                <a:gd name="T39" fmla="*/ 2276 h 3147"/>
                <a:gd name="T40" fmla="*/ 1439 w 2878"/>
                <a:gd name="T41" fmla="*/ 2543 h 3147"/>
                <a:gd name="T42" fmla="*/ 904 w 2878"/>
                <a:gd name="T43" fmla="*/ 2276 h 3147"/>
                <a:gd name="T44" fmla="*/ 719 w 2878"/>
                <a:gd name="T45" fmla="*/ 1556 h 3147"/>
                <a:gd name="T46" fmla="*/ 904 w 2878"/>
                <a:gd name="T47" fmla="*/ 853 h 3147"/>
                <a:gd name="T48" fmla="*/ 1439 w 2878"/>
                <a:gd name="T49" fmla="*/ 602 h 3147"/>
                <a:gd name="T50" fmla="*/ 1973 w 2878"/>
                <a:gd name="T51" fmla="*/ 853 h 3147"/>
                <a:gd name="T52" fmla="*/ 2157 w 2878"/>
                <a:gd name="T53" fmla="*/ 1556 h 3147"/>
                <a:gd name="T54" fmla="*/ 1973 w 2878"/>
                <a:gd name="T55" fmla="*/ 2276 h 3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78" h="3147">
                  <a:moveTo>
                    <a:pt x="2777" y="2209"/>
                  </a:moveTo>
                  <a:lnTo>
                    <a:pt x="2777" y="2209"/>
                  </a:lnTo>
                  <a:cubicBezTo>
                    <a:pt x="2843" y="2008"/>
                    <a:pt x="2877" y="1807"/>
                    <a:pt x="2877" y="1556"/>
                  </a:cubicBezTo>
                  <a:cubicBezTo>
                    <a:pt x="2877" y="1322"/>
                    <a:pt x="2843" y="1121"/>
                    <a:pt x="2759" y="920"/>
                  </a:cubicBezTo>
                  <a:cubicBezTo>
                    <a:pt x="2692" y="736"/>
                    <a:pt x="2592" y="569"/>
                    <a:pt x="2475" y="435"/>
                  </a:cubicBezTo>
                  <a:cubicBezTo>
                    <a:pt x="2341" y="285"/>
                    <a:pt x="2191" y="184"/>
                    <a:pt x="2023" y="117"/>
                  </a:cubicBezTo>
                  <a:cubicBezTo>
                    <a:pt x="1840" y="34"/>
                    <a:pt x="1656" y="0"/>
                    <a:pt x="1439" y="0"/>
                  </a:cubicBezTo>
                  <a:cubicBezTo>
                    <a:pt x="1238" y="0"/>
                    <a:pt x="1037" y="34"/>
                    <a:pt x="870" y="117"/>
                  </a:cubicBezTo>
                  <a:cubicBezTo>
                    <a:pt x="686" y="184"/>
                    <a:pt x="535" y="285"/>
                    <a:pt x="401" y="435"/>
                  </a:cubicBezTo>
                  <a:cubicBezTo>
                    <a:pt x="284" y="569"/>
                    <a:pt x="184" y="736"/>
                    <a:pt x="117" y="920"/>
                  </a:cubicBezTo>
                  <a:cubicBezTo>
                    <a:pt x="33" y="1121"/>
                    <a:pt x="0" y="1322"/>
                    <a:pt x="0" y="1556"/>
                  </a:cubicBezTo>
                  <a:cubicBezTo>
                    <a:pt x="0" y="1807"/>
                    <a:pt x="33" y="2008"/>
                    <a:pt x="117" y="2209"/>
                  </a:cubicBezTo>
                  <a:cubicBezTo>
                    <a:pt x="184" y="2409"/>
                    <a:pt x="284" y="2577"/>
                    <a:pt x="401" y="2711"/>
                  </a:cubicBezTo>
                  <a:cubicBezTo>
                    <a:pt x="535" y="2845"/>
                    <a:pt x="686" y="2945"/>
                    <a:pt x="853" y="3029"/>
                  </a:cubicBezTo>
                  <a:cubicBezTo>
                    <a:pt x="1037" y="3096"/>
                    <a:pt x="1221" y="3146"/>
                    <a:pt x="1439" y="3146"/>
                  </a:cubicBezTo>
                  <a:cubicBezTo>
                    <a:pt x="1656" y="3146"/>
                    <a:pt x="1840" y="3096"/>
                    <a:pt x="2023" y="3029"/>
                  </a:cubicBezTo>
                  <a:cubicBezTo>
                    <a:pt x="2207" y="2945"/>
                    <a:pt x="2358" y="2845"/>
                    <a:pt x="2475" y="2711"/>
                  </a:cubicBezTo>
                  <a:cubicBezTo>
                    <a:pt x="2609" y="2577"/>
                    <a:pt x="2692" y="2409"/>
                    <a:pt x="2777" y="2209"/>
                  </a:cubicBezTo>
                  <a:close/>
                  <a:moveTo>
                    <a:pt x="1973" y="2276"/>
                  </a:moveTo>
                  <a:lnTo>
                    <a:pt x="1973" y="2276"/>
                  </a:lnTo>
                  <a:cubicBezTo>
                    <a:pt x="1840" y="2460"/>
                    <a:pt x="1673" y="2543"/>
                    <a:pt x="1439" y="2543"/>
                  </a:cubicBezTo>
                  <a:cubicBezTo>
                    <a:pt x="1204" y="2543"/>
                    <a:pt x="1037" y="2460"/>
                    <a:pt x="904" y="2276"/>
                  </a:cubicBezTo>
                  <a:cubicBezTo>
                    <a:pt x="786" y="2109"/>
                    <a:pt x="719" y="1857"/>
                    <a:pt x="719" y="1556"/>
                  </a:cubicBezTo>
                  <a:cubicBezTo>
                    <a:pt x="719" y="1272"/>
                    <a:pt x="786" y="1038"/>
                    <a:pt x="904" y="853"/>
                  </a:cubicBezTo>
                  <a:cubicBezTo>
                    <a:pt x="1037" y="686"/>
                    <a:pt x="1204" y="602"/>
                    <a:pt x="1439" y="602"/>
                  </a:cubicBezTo>
                  <a:cubicBezTo>
                    <a:pt x="1673" y="602"/>
                    <a:pt x="1840" y="686"/>
                    <a:pt x="1973" y="853"/>
                  </a:cubicBezTo>
                  <a:cubicBezTo>
                    <a:pt x="2107" y="1038"/>
                    <a:pt x="2157" y="1272"/>
                    <a:pt x="2157" y="1556"/>
                  </a:cubicBezTo>
                  <a:cubicBezTo>
                    <a:pt x="2157" y="1857"/>
                    <a:pt x="2107" y="2109"/>
                    <a:pt x="1973" y="2276"/>
                  </a:cubicBezTo>
                  <a:close/>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 name="Freeform 15"/>
            <p:cNvSpPr>
              <a:spLocks noChangeArrowheads="1"/>
            </p:cNvSpPr>
            <p:nvPr/>
          </p:nvSpPr>
          <p:spPr bwMode="auto">
            <a:xfrm>
              <a:off x="3557" y="3428"/>
              <a:ext cx="561" cy="694"/>
            </a:xfrm>
            <a:custGeom>
              <a:avLst/>
              <a:gdLst>
                <a:gd name="T0" fmla="*/ 1791 w 2477"/>
                <a:gd name="T1" fmla="*/ 2426 h 3063"/>
                <a:gd name="T2" fmla="*/ 1791 w 2477"/>
                <a:gd name="T3" fmla="*/ 2426 h 3063"/>
                <a:gd name="T4" fmla="*/ 1573 w 2477"/>
                <a:gd name="T5" fmla="*/ 2443 h 3063"/>
                <a:gd name="T6" fmla="*/ 1322 w 2477"/>
                <a:gd name="T7" fmla="*/ 2460 h 3063"/>
                <a:gd name="T8" fmla="*/ 820 w 2477"/>
                <a:gd name="T9" fmla="*/ 2259 h 3063"/>
                <a:gd name="T10" fmla="*/ 686 w 2477"/>
                <a:gd name="T11" fmla="*/ 1573 h 3063"/>
                <a:gd name="T12" fmla="*/ 686 w 2477"/>
                <a:gd name="T13" fmla="*/ 0 h 3063"/>
                <a:gd name="T14" fmla="*/ 0 w 2477"/>
                <a:gd name="T15" fmla="*/ 0 h 3063"/>
                <a:gd name="T16" fmla="*/ 0 w 2477"/>
                <a:gd name="T17" fmla="*/ 1673 h 3063"/>
                <a:gd name="T18" fmla="*/ 50 w 2477"/>
                <a:gd name="T19" fmla="*/ 2242 h 3063"/>
                <a:gd name="T20" fmla="*/ 268 w 2477"/>
                <a:gd name="T21" fmla="*/ 2677 h 3063"/>
                <a:gd name="T22" fmla="*/ 653 w 2477"/>
                <a:gd name="T23" fmla="*/ 2962 h 3063"/>
                <a:gd name="T24" fmla="*/ 1255 w 2477"/>
                <a:gd name="T25" fmla="*/ 3062 h 3063"/>
                <a:gd name="T26" fmla="*/ 1958 w 2477"/>
                <a:gd name="T27" fmla="*/ 3012 h 3063"/>
                <a:gd name="T28" fmla="*/ 2476 w 2477"/>
                <a:gd name="T29" fmla="*/ 2895 h 3063"/>
                <a:gd name="T30" fmla="*/ 2476 w 2477"/>
                <a:gd name="T31" fmla="*/ 0 h 3063"/>
                <a:gd name="T32" fmla="*/ 1791 w 2477"/>
                <a:gd name="T33" fmla="*/ 0 h 3063"/>
                <a:gd name="T34" fmla="*/ 1791 w 2477"/>
                <a:gd name="T35" fmla="*/ 2426 h 30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77" h="3063">
                  <a:moveTo>
                    <a:pt x="1791" y="2426"/>
                  </a:moveTo>
                  <a:lnTo>
                    <a:pt x="1791" y="2426"/>
                  </a:lnTo>
                  <a:cubicBezTo>
                    <a:pt x="1740" y="2426"/>
                    <a:pt x="1673" y="2443"/>
                    <a:pt x="1573" y="2443"/>
                  </a:cubicBezTo>
                  <a:cubicBezTo>
                    <a:pt x="1489" y="2460"/>
                    <a:pt x="1406" y="2460"/>
                    <a:pt x="1322" y="2460"/>
                  </a:cubicBezTo>
                  <a:cubicBezTo>
                    <a:pt x="1088" y="2460"/>
                    <a:pt x="921" y="2393"/>
                    <a:pt x="820" y="2259"/>
                  </a:cubicBezTo>
                  <a:cubicBezTo>
                    <a:pt x="736" y="2125"/>
                    <a:pt x="686" y="1891"/>
                    <a:pt x="686" y="1573"/>
                  </a:cubicBezTo>
                  <a:cubicBezTo>
                    <a:pt x="686" y="0"/>
                    <a:pt x="686" y="0"/>
                    <a:pt x="686" y="0"/>
                  </a:cubicBezTo>
                  <a:cubicBezTo>
                    <a:pt x="0" y="0"/>
                    <a:pt x="0" y="0"/>
                    <a:pt x="0" y="0"/>
                  </a:cubicBezTo>
                  <a:cubicBezTo>
                    <a:pt x="0" y="1673"/>
                    <a:pt x="0" y="1673"/>
                    <a:pt x="0" y="1673"/>
                  </a:cubicBezTo>
                  <a:cubicBezTo>
                    <a:pt x="0" y="1874"/>
                    <a:pt x="17" y="2075"/>
                    <a:pt x="50" y="2242"/>
                  </a:cubicBezTo>
                  <a:cubicBezTo>
                    <a:pt x="101" y="2409"/>
                    <a:pt x="168" y="2543"/>
                    <a:pt x="268" y="2677"/>
                  </a:cubicBezTo>
                  <a:cubicBezTo>
                    <a:pt x="368" y="2794"/>
                    <a:pt x="485" y="2895"/>
                    <a:pt x="653" y="2962"/>
                  </a:cubicBezTo>
                  <a:cubicBezTo>
                    <a:pt x="820" y="3029"/>
                    <a:pt x="1021" y="3062"/>
                    <a:pt x="1255" y="3062"/>
                  </a:cubicBezTo>
                  <a:cubicBezTo>
                    <a:pt x="1506" y="3062"/>
                    <a:pt x="1740" y="3045"/>
                    <a:pt x="1958" y="3012"/>
                  </a:cubicBezTo>
                  <a:cubicBezTo>
                    <a:pt x="2176" y="2979"/>
                    <a:pt x="2343" y="2928"/>
                    <a:pt x="2476" y="2895"/>
                  </a:cubicBezTo>
                  <a:cubicBezTo>
                    <a:pt x="2476" y="0"/>
                    <a:pt x="2476" y="0"/>
                    <a:pt x="2476" y="0"/>
                  </a:cubicBezTo>
                  <a:cubicBezTo>
                    <a:pt x="1791" y="0"/>
                    <a:pt x="1791" y="0"/>
                    <a:pt x="1791" y="0"/>
                  </a:cubicBezTo>
                  <a:lnTo>
                    <a:pt x="1791" y="2426"/>
                  </a:ln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 name="Freeform 16"/>
            <p:cNvSpPr>
              <a:spLocks noChangeArrowheads="1"/>
            </p:cNvSpPr>
            <p:nvPr/>
          </p:nvSpPr>
          <p:spPr bwMode="auto">
            <a:xfrm>
              <a:off x="4240" y="3413"/>
              <a:ext cx="496" cy="709"/>
            </a:xfrm>
            <a:custGeom>
              <a:avLst/>
              <a:gdLst>
                <a:gd name="T0" fmla="*/ 1975 w 2193"/>
                <a:gd name="T1" fmla="*/ 1673 h 3130"/>
                <a:gd name="T2" fmla="*/ 1975 w 2193"/>
                <a:gd name="T3" fmla="*/ 1673 h 3130"/>
                <a:gd name="T4" fmla="*/ 1690 w 2193"/>
                <a:gd name="T5" fmla="*/ 1472 h 3130"/>
                <a:gd name="T6" fmla="*/ 1288 w 2193"/>
                <a:gd name="T7" fmla="*/ 1289 h 3130"/>
                <a:gd name="T8" fmla="*/ 1038 w 2193"/>
                <a:gd name="T9" fmla="*/ 1188 h 3130"/>
                <a:gd name="T10" fmla="*/ 870 w 2193"/>
                <a:gd name="T11" fmla="*/ 1088 h 3130"/>
                <a:gd name="T12" fmla="*/ 770 w 2193"/>
                <a:gd name="T13" fmla="*/ 987 h 3130"/>
                <a:gd name="T14" fmla="*/ 753 w 2193"/>
                <a:gd name="T15" fmla="*/ 853 h 3130"/>
                <a:gd name="T16" fmla="*/ 887 w 2193"/>
                <a:gd name="T17" fmla="*/ 636 h 3130"/>
                <a:gd name="T18" fmla="*/ 1221 w 2193"/>
                <a:gd name="T19" fmla="*/ 569 h 3130"/>
                <a:gd name="T20" fmla="*/ 1639 w 2193"/>
                <a:gd name="T21" fmla="*/ 602 h 3130"/>
                <a:gd name="T22" fmla="*/ 1924 w 2193"/>
                <a:gd name="T23" fmla="*/ 703 h 3130"/>
                <a:gd name="T24" fmla="*/ 2058 w 2193"/>
                <a:gd name="T25" fmla="*/ 134 h 3130"/>
                <a:gd name="T26" fmla="*/ 1690 w 2193"/>
                <a:gd name="T27" fmla="*/ 50 h 3130"/>
                <a:gd name="T28" fmla="*/ 1188 w 2193"/>
                <a:gd name="T29" fmla="*/ 0 h 3130"/>
                <a:gd name="T30" fmla="*/ 368 w 2193"/>
                <a:gd name="T31" fmla="*/ 234 h 3130"/>
                <a:gd name="T32" fmla="*/ 67 w 2193"/>
                <a:gd name="T33" fmla="*/ 887 h 3130"/>
                <a:gd name="T34" fmla="*/ 134 w 2193"/>
                <a:gd name="T35" fmla="*/ 1238 h 3130"/>
                <a:gd name="T36" fmla="*/ 301 w 2193"/>
                <a:gd name="T37" fmla="*/ 1490 h 3130"/>
                <a:gd name="T38" fmla="*/ 586 w 2193"/>
                <a:gd name="T39" fmla="*/ 1673 h 3130"/>
                <a:gd name="T40" fmla="*/ 920 w 2193"/>
                <a:gd name="T41" fmla="*/ 1807 h 3130"/>
                <a:gd name="T42" fmla="*/ 1372 w 2193"/>
                <a:gd name="T43" fmla="*/ 2024 h 3130"/>
                <a:gd name="T44" fmla="*/ 1506 w 2193"/>
                <a:gd name="T45" fmla="*/ 2276 h 3130"/>
                <a:gd name="T46" fmla="*/ 1372 w 2193"/>
                <a:gd name="T47" fmla="*/ 2493 h 3130"/>
                <a:gd name="T48" fmla="*/ 971 w 2193"/>
                <a:gd name="T49" fmla="*/ 2560 h 3130"/>
                <a:gd name="T50" fmla="*/ 485 w 2193"/>
                <a:gd name="T51" fmla="*/ 2510 h 3130"/>
                <a:gd name="T52" fmla="*/ 117 w 2193"/>
                <a:gd name="T53" fmla="*/ 2393 h 3130"/>
                <a:gd name="T54" fmla="*/ 0 w 2193"/>
                <a:gd name="T55" fmla="*/ 2962 h 3130"/>
                <a:gd name="T56" fmla="*/ 335 w 2193"/>
                <a:gd name="T57" fmla="*/ 3062 h 3130"/>
                <a:gd name="T58" fmla="*/ 971 w 2193"/>
                <a:gd name="T59" fmla="*/ 3129 h 3130"/>
                <a:gd name="T60" fmla="*/ 1874 w 2193"/>
                <a:gd name="T61" fmla="*/ 2912 h 3130"/>
                <a:gd name="T62" fmla="*/ 2192 w 2193"/>
                <a:gd name="T63" fmla="*/ 2259 h 3130"/>
                <a:gd name="T64" fmla="*/ 2142 w 2193"/>
                <a:gd name="T65" fmla="*/ 1924 h 3130"/>
                <a:gd name="T66" fmla="*/ 1975 w 2193"/>
                <a:gd name="T67" fmla="*/ 1673 h 3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93" h="3130">
                  <a:moveTo>
                    <a:pt x="1975" y="1673"/>
                  </a:moveTo>
                  <a:lnTo>
                    <a:pt x="1975" y="1673"/>
                  </a:lnTo>
                  <a:cubicBezTo>
                    <a:pt x="1908" y="1590"/>
                    <a:pt x="1807" y="1523"/>
                    <a:pt x="1690" y="1472"/>
                  </a:cubicBezTo>
                  <a:cubicBezTo>
                    <a:pt x="1590" y="1405"/>
                    <a:pt x="1439" y="1356"/>
                    <a:pt x="1288" y="1289"/>
                  </a:cubicBezTo>
                  <a:cubicBezTo>
                    <a:pt x="1188" y="1255"/>
                    <a:pt x="1104" y="1222"/>
                    <a:pt x="1038" y="1188"/>
                  </a:cubicBezTo>
                  <a:cubicBezTo>
                    <a:pt x="954" y="1155"/>
                    <a:pt x="904" y="1121"/>
                    <a:pt x="870" y="1088"/>
                  </a:cubicBezTo>
                  <a:cubicBezTo>
                    <a:pt x="820" y="1054"/>
                    <a:pt x="786" y="1021"/>
                    <a:pt x="770" y="987"/>
                  </a:cubicBezTo>
                  <a:cubicBezTo>
                    <a:pt x="753" y="954"/>
                    <a:pt x="753" y="904"/>
                    <a:pt x="753" y="853"/>
                  </a:cubicBezTo>
                  <a:cubicBezTo>
                    <a:pt x="753" y="753"/>
                    <a:pt x="786" y="686"/>
                    <a:pt x="887" y="636"/>
                  </a:cubicBezTo>
                  <a:cubicBezTo>
                    <a:pt x="971" y="586"/>
                    <a:pt x="1087" y="569"/>
                    <a:pt x="1221" y="569"/>
                  </a:cubicBezTo>
                  <a:cubicBezTo>
                    <a:pt x="1372" y="569"/>
                    <a:pt x="1523" y="586"/>
                    <a:pt x="1639" y="602"/>
                  </a:cubicBezTo>
                  <a:cubicBezTo>
                    <a:pt x="1757" y="636"/>
                    <a:pt x="1857" y="669"/>
                    <a:pt x="1924" y="703"/>
                  </a:cubicBezTo>
                  <a:cubicBezTo>
                    <a:pt x="2058" y="134"/>
                    <a:pt x="2058" y="134"/>
                    <a:pt x="2058" y="134"/>
                  </a:cubicBezTo>
                  <a:cubicBezTo>
                    <a:pt x="1975" y="117"/>
                    <a:pt x="1857" y="84"/>
                    <a:pt x="1690" y="50"/>
                  </a:cubicBezTo>
                  <a:cubicBezTo>
                    <a:pt x="1539" y="17"/>
                    <a:pt x="1372" y="0"/>
                    <a:pt x="1188" y="0"/>
                  </a:cubicBezTo>
                  <a:cubicBezTo>
                    <a:pt x="837" y="0"/>
                    <a:pt x="569" y="84"/>
                    <a:pt x="368" y="234"/>
                  </a:cubicBezTo>
                  <a:cubicBezTo>
                    <a:pt x="167" y="402"/>
                    <a:pt x="67" y="602"/>
                    <a:pt x="67" y="887"/>
                  </a:cubicBezTo>
                  <a:cubicBezTo>
                    <a:pt x="67" y="1021"/>
                    <a:pt x="83" y="1138"/>
                    <a:pt x="134" y="1238"/>
                  </a:cubicBezTo>
                  <a:cubicBezTo>
                    <a:pt x="167" y="1339"/>
                    <a:pt x="234" y="1422"/>
                    <a:pt x="301" y="1490"/>
                  </a:cubicBezTo>
                  <a:cubicBezTo>
                    <a:pt x="385" y="1556"/>
                    <a:pt x="468" y="1623"/>
                    <a:pt x="586" y="1673"/>
                  </a:cubicBezTo>
                  <a:cubicBezTo>
                    <a:pt x="686" y="1724"/>
                    <a:pt x="803" y="1774"/>
                    <a:pt x="920" y="1807"/>
                  </a:cubicBezTo>
                  <a:cubicBezTo>
                    <a:pt x="1138" y="1891"/>
                    <a:pt x="1272" y="1958"/>
                    <a:pt x="1372" y="2024"/>
                  </a:cubicBezTo>
                  <a:cubicBezTo>
                    <a:pt x="1456" y="2092"/>
                    <a:pt x="1506" y="2175"/>
                    <a:pt x="1506" y="2276"/>
                  </a:cubicBezTo>
                  <a:cubicBezTo>
                    <a:pt x="1506" y="2376"/>
                    <a:pt x="1456" y="2460"/>
                    <a:pt x="1372" y="2493"/>
                  </a:cubicBezTo>
                  <a:cubicBezTo>
                    <a:pt x="1288" y="2543"/>
                    <a:pt x="1154" y="2560"/>
                    <a:pt x="971" y="2560"/>
                  </a:cubicBezTo>
                  <a:cubicBezTo>
                    <a:pt x="803" y="2560"/>
                    <a:pt x="636" y="2543"/>
                    <a:pt x="485" y="2510"/>
                  </a:cubicBezTo>
                  <a:cubicBezTo>
                    <a:pt x="351" y="2476"/>
                    <a:pt x="217" y="2427"/>
                    <a:pt x="117" y="2393"/>
                  </a:cubicBezTo>
                  <a:cubicBezTo>
                    <a:pt x="0" y="2962"/>
                    <a:pt x="0" y="2962"/>
                    <a:pt x="0" y="2962"/>
                  </a:cubicBezTo>
                  <a:cubicBezTo>
                    <a:pt x="67" y="2995"/>
                    <a:pt x="184" y="3029"/>
                    <a:pt x="335" y="3062"/>
                  </a:cubicBezTo>
                  <a:cubicBezTo>
                    <a:pt x="502" y="3112"/>
                    <a:pt x="702" y="3129"/>
                    <a:pt x="971" y="3129"/>
                  </a:cubicBezTo>
                  <a:cubicBezTo>
                    <a:pt x="1372" y="3129"/>
                    <a:pt x="1673" y="3062"/>
                    <a:pt x="1874" y="2912"/>
                  </a:cubicBezTo>
                  <a:cubicBezTo>
                    <a:pt x="2091" y="2761"/>
                    <a:pt x="2192" y="2560"/>
                    <a:pt x="2192" y="2259"/>
                  </a:cubicBezTo>
                  <a:cubicBezTo>
                    <a:pt x="2192" y="2125"/>
                    <a:pt x="2175" y="2024"/>
                    <a:pt x="2142" y="1924"/>
                  </a:cubicBezTo>
                  <a:cubicBezTo>
                    <a:pt x="2108" y="1824"/>
                    <a:pt x="2058" y="1740"/>
                    <a:pt x="1975" y="1673"/>
                  </a:cubicBez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 name="Freeform 17"/>
            <p:cNvSpPr>
              <a:spLocks noChangeArrowheads="1"/>
            </p:cNvSpPr>
            <p:nvPr/>
          </p:nvSpPr>
          <p:spPr bwMode="auto">
            <a:xfrm>
              <a:off x="4809" y="3413"/>
              <a:ext cx="496" cy="709"/>
            </a:xfrm>
            <a:custGeom>
              <a:avLst/>
              <a:gdLst>
                <a:gd name="T0" fmla="*/ 1974 w 2193"/>
                <a:gd name="T1" fmla="*/ 1673 h 3130"/>
                <a:gd name="T2" fmla="*/ 1974 w 2193"/>
                <a:gd name="T3" fmla="*/ 1673 h 3130"/>
                <a:gd name="T4" fmla="*/ 1690 w 2193"/>
                <a:gd name="T5" fmla="*/ 1472 h 3130"/>
                <a:gd name="T6" fmla="*/ 1272 w 2193"/>
                <a:gd name="T7" fmla="*/ 1289 h 3130"/>
                <a:gd name="T8" fmla="*/ 1021 w 2193"/>
                <a:gd name="T9" fmla="*/ 1188 h 3130"/>
                <a:gd name="T10" fmla="*/ 853 w 2193"/>
                <a:gd name="T11" fmla="*/ 1088 h 3130"/>
                <a:gd name="T12" fmla="*/ 769 w 2193"/>
                <a:gd name="T13" fmla="*/ 987 h 3130"/>
                <a:gd name="T14" fmla="*/ 736 w 2193"/>
                <a:gd name="T15" fmla="*/ 853 h 3130"/>
                <a:gd name="T16" fmla="*/ 870 w 2193"/>
                <a:gd name="T17" fmla="*/ 636 h 3130"/>
                <a:gd name="T18" fmla="*/ 1221 w 2193"/>
                <a:gd name="T19" fmla="*/ 569 h 3130"/>
                <a:gd name="T20" fmla="*/ 1623 w 2193"/>
                <a:gd name="T21" fmla="*/ 602 h 3130"/>
                <a:gd name="T22" fmla="*/ 1924 w 2193"/>
                <a:gd name="T23" fmla="*/ 703 h 3130"/>
                <a:gd name="T24" fmla="*/ 2041 w 2193"/>
                <a:gd name="T25" fmla="*/ 134 h 3130"/>
                <a:gd name="T26" fmla="*/ 1690 w 2193"/>
                <a:gd name="T27" fmla="*/ 50 h 3130"/>
                <a:gd name="T28" fmla="*/ 1188 w 2193"/>
                <a:gd name="T29" fmla="*/ 0 h 3130"/>
                <a:gd name="T30" fmla="*/ 368 w 2193"/>
                <a:gd name="T31" fmla="*/ 234 h 3130"/>
                <a:gd name="T32" fmla="*/ 50 w 2193"/>
                <a:gd name="T33" fmla="*/ 887 h 3130"/>
                <a:gd name="T34" fmla="*/ 117 w 2193"/>
                <a:gd name="T35" fmla="*/ 1238 h 3130"/>
                <a:gd name="T36" fmla="*/ 301 w 2193"/>
                <a:gd name="T37" fmla="*/ 1490 h 3130"/>
                <a:gd name="T38" fmla="*/ 569 w 2193"/>
                <a:gd name="T39" fmla="*/ 1673 h 3130"/>
                <a:gd name="T40" fmla="*/ 920 w 2193"/>
                <a:gd name="T41" fmla="*/ 1807 h 3130"/>
                <a:gd name="T42" fmla="*/ 1355 w 2193"/>
                <a:gd name="T43" fmla="*/ 2024 h 3130"/>
                <a:gd name="T44" fmla="*/ 1489 w 2193"/>
                <a:gd name="T45" fmla="*/ 2276 h 3130"/>
                <a:gd name="T46" fmla="*/ 1372 w 2193"/>
                <a:gd name="T47" fmla="*/ 2493 h 3130"/>
                <a:gd name="T48" fmla="*/ 970 w 2193"/>
                <a:gd name="T49" fmla="*/ 2560 h 3130"/>
                <a:gd name="T50" fmla="*/ 485 w 2193"/>
                <a:gd name="T51" fmla="*/ 2510 h 3130"/>
                <a:gd name="T52" fmla="*/ 117 w 2193"/>
                <a:gd name="T53" fmla="*/ 2393 h 3130"/>
                <a:gd name="T54" fmla="*/ 0 w 2193"/>
                <a:gd name="T55" fmla="*/ 2962 h 3130"/>
                <a:gd name="T56" fmla="*/ 335 w 2193"/>
                <a:gd name="T57" fmla="*/ 3062 h 3130"/>
                <a:gd name="T58" fmla="*/ 970 w 2193"/>
                <a:gd name="T59" fmla="*/ 3129 h 3130"/>
                <a:gd name="T60" fmla="*/ 1874 w 2193"/>
                <a:gd name="T61" fmla="*/ 2912 h 3130"/>
                <a:gd name="T62" fmla="*/ 2192 w 2193"/>
                <a:gd name="T63" fmla="*/ 2259 h 3130"/>
                <a:gd name="T64" fmla="*/ 2142 w 2193"/>
                <a:gd name="T65" fmla="*/ 1924 h 3130"/>
                <a:gd name="T66" fmla="*/ 1974 w 2193"/>
                <a:gd name="T67" fmla="*/ 1673 h 3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93" h="3130">
                  <a:moveTo>
                    <a:pt x="1974" y="1673"/>
                  </a:moveTo>
                  <a:lnTo>
                    <a:pt x="1974" y="1673"/>
                  </a:lnTo>
                  <a:cubicBezTo>
                    <a:pt x="1891" y="1590"/>
                    <a:pt x="1807" y="1523"/>
                    <a:pt x="1690" y="1472"/>
                  </a:cubicBezTo>
                  <a:cubicBezTo>
                    <a:pt x="1573" y="1405"/>
                    <a:pt x="1439" y="1356"/>
                    <a:pt x="1272" y="1289"/>
                  </a:cubicBezTo>
                  <a:cubicBezTo>
                    <a:pt x="1171" y="1255"/>
                    <a:pt x="1087" y="1222"/>
                    <a:pt x="1021" y="1188"/>
                  </a:cubicBezTo>
                  <a:cubicBezTo>
                    <a:pt x="954" y="1155"/>
                    <a:pt x="903" y="1121"/>
                    <a:pt x="853" y="1088"/>
                  </a:cubicBezTo>
                  <a:cubicBezTo>
                    <a:pt x="820" y="1054"/>
                    <a:pt x="786" y="1021"/>
                    <a:pt x="769" y="987"/>
                  </a:cubicBezTo>
                  <a:cubicBezTo>
                    <a:pt x="753" y="954"/>
                    <a:pt x="736" y="904"/>
                    <a:pt x="736" y="853"/>
                  </a:cubicBezTo>
                  <a:cubicBezTo>
                    <a:pt x="736" y="753"/>
                    <a:pt x="786" y="686"/>
                    <a:pt x="870" y="636"/>
                  </a:cubicBezTo>
                  <a:cubicBezTo>
                    <a:pt x="954" y="586"/>
                    <a:pt x="1071" y="569"/>
                    <a:pt x="1221" y="569"/>
                  </a:cubicBezTo>
                  <a:cubicBezTo>
                    <a:pt x="1372" y="569"/>
                    <a:pt x="1506" y="586"/>
                    <a:pt x="1623" y="602"/>
                  </a:cubicBezTo>
                  <a:cubicBezTo>
                    <a:pt x="1740" y="636"/>
                    <a:pt x="1840" y="669"/>
                    <a:pt x="1924" y="703"/>
                  </a:cubicBezTo>
                  <a:cubicBezTo>
                    <a:pt x="2041" y="134"/>
                    <a:pt x="2041" y="134"/>
                    <a:pt x="2041" y="134"/>
                  </a:cubicBezTo>
                  <a:cubicBezTo>
                    <a:pt x="1958" y="117"/>
                    <a:pt x="1840" y="84"/>
                    <a:pt x="1690" y="50"/>
                  </a:cubicBezTo>
                  <a:cubicBezTo>
                    <a:pt x="1522" y="17"/>
                    <a:pt x="1355" y="0"/>
                    <a:pt x="1188" y="0"/>
                  </a:cubicBezTo>
                  <a:cubicBezTo>
                    <a:pt x="836" y="0"/>
                    <a:pt x="569" y="84"/>
                    <a:pt x="368" y="234"/>
                  </a:cubicBezTo>
                  <a:cubicBezTo>
                    <a:pt x="150" y="402"/>
                    <a:pt x="50" y="602"/>
                    <a:pt x="50" y="887"/>
                  </a:cubicBezTo>
                  <a:cubicBezTo>
                    <a:pt x="50" y="1021"/>
                    <a:pt x="84" y="1138"/>
                    <a:pt x="117" y="1238"/>
                  </a:cubicBezTo>
                  <a:cubicBezTo>
                    <a:pt x="167" y="1339"/>
                    <a:pt x="234" y="1422"/>
                    <a:pt x="301" y="1490"/>
                  </a:cubicBezTo>
                  <a:cubicBezTo>
                    <a:pt x="384" y="1556"/>
                    <a:pt x="469" y="1623"/>
                    <a:pt x="569" y="1673"/>
                  </a:cubicBezTo>
                  <a:cubicBezTo>
                    <a:pt x="686" y="1724"/>
                    <a:pt x="786" y="1774"/>
                    <a:pt x="920" y="1807"/>
                  </a:cubicBezTo>
                  <a:cubicBezTo>
                    <a:pt x="1121" y="1891"/>
                    <a:pt x="1272" y="1958"/>
                    <a:pt x="1355" y="2024"/>
                  </a:cubicBezTo>
                  <a:cubicBezTo>
                    <a:pt x="1455" y="2092"/>
                    <a:pt x="1489" y="2175"/>
                    <a:pt x="1489" y="2276"/>
                  </a:cubicBezTo>
                  <a:cubicBezTo>
                    <a:pt x="1489" y="2376"/>
                    <a:pt x="1455" y="2460"/>
                    <a:pt x="1372" y="2493"/>
                  </a:cubicBezTo>
                  <a:cubicBezTo>
                    <a:pt x="1288" y="2543"/>
                    <a:pt x="1154" y="2560"/>
                    <a:pt x="970" y="2560"/>
                  </a:cubicBezTo>
                  <a:cubicBezTo>
                    <a:pt x="786" y="2560"/>
                    <a:pt x="619" y="2543"/>
                    <a:pt x="485" y="2510"/>
                  </a:cubicBezTo>
                  <a:cubicBezTo>
                    <a:pt x="335" y="2476"/>
                    <a:pt x="217" y="2427"/>
                    <a:pt x="117" y="2393"/>
                  </a:cubicBezTo>
                  <a:cubicBezTo>
                    <a:pt x="0" y="2962"/>
                    <a:pt x="0" y="2962"/>
                    <a:pt x="0" y="2962"/>
                  </a:cubicBezTo>
                  <a:cubicBezTo>
                    <a:pt x="67" y="2995"/>
                    <a:pt x="167" y="3029"/>
                    <a:pt x="335" y="3062"/>
                  </a:cubicBezTo>
                  <a:cubicBezTo>
                    <a:pt x="485" y="3112"/>
                    <a:pt x="702" y="3129"/>
                    <a:pt x="970" y="3129"/>
                  </a:cubicBezTo>
                  <a:cubicBezTo>
                    <a:pt x="1355" y="3129"/>
                    <a:pt x="1656" y="3062"/>
                    <a:pt x="1874" y="2912"/>
                  </a:cubicBezTo>
                  <a:cubicBezTo>
                    <a:pt x="2075" y="2761"/>
                    <a:pt x="2192" y="2560"/>
                    <a:pt x="2192" y="2259"/>
                  </a:cubicBezTo>
                  <a:cubicBezTo>
                    <a:pt x="2192" y="2125"/>
                    <a:pt x="2175" y="2024"/>
                    <a:pt x="2142" y="1924"/>
                  </a:cubicBezTo>
                  <a:cubicBezTo>
                    <a:pt x="2108" y="1824"/>
                    <a:pt x="2041" y="1740"/>
                    <a:pt x="1974" y="1673"/>
                  </a:cubicBez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 name="Freeform 18"/>
            <p:cNvSpPr>
              <a:spLocks noChangeArrowheads="1"/>
            </p:cNvSpPr>
            <p:nvPr/>
          </p:nvSpPr>
          <p:spPr bwMode="auto">
            <a:xfrm>
              <a:off x="1835" y="4392"/>
              <a:ext cx="253" cy="379"/>
            </a:xfrm>
            <a:custGeom>
              <a:avLst/>
              <a:gdLst>
                <a:gd name="T0" fmla="*/ 384 w 1122"/>
                <a:gd name="T1" fmla="*/ 0 h 1674"/>
                <a:gd name="T2" fmla="*/ 0 w 1122"/>
                <a:gd name="T3" fmla="*/ 0 h 1674"/>
                <a:gd name="T4" fmla="*/ 0 w 1122"/>
                <a:gd name="T5" fmla="*/ 1673 h 1674"/>
                <a:gd name="T6" fmla="*/ 1121 w 1122"/>
                <a:gd name="T7" fmla="*/ 1673 h 1674"/>
                <a:gd name="T8" fmla="*/ 1121 w 1122"/>
                <a:gd name="T9" fmla="*/ 1355 h 1674"/>
                <a:gd name="T10" fmla="*/ 384 w 1122"/>
                <a:gd name="T11" fmla="*/ 1355 h 1674"/>
                <a:gd name="T12" fmla="*/ 384 w 1122"/>
                <a:gd name="T13" fmla="*/ 0 h 1674"/>
              </a:gdLst>
              <a:ahLst/>
              <a:cxnLst>
                <a:cxn ang="0">
                  <a:pos x="T0" y="T1"/>
                </a:cxn>
                <a:cxn ang="0">
                  <a:pos x="T2" y="T3"/>
                </a:cxn>
                <a:cxn ang="0">
                  <a:pos x="T4" y="T5"/>
                </a:cxn>
                <a:cxn ang="0">
                  <a:pos x="T6" y="T7"/>
                </a:cxn>
                <a:cxn ang="0">
                  <a:pos x="T8" y="T9"/>
                </a:cxn>
                <a:cxn ang="0">
                  <a:pos x="T10" y="T11"/>
                </a:cxn>
                <a:cxn ang="0">
                  <a:pos x="T12" y="T13"/>
                </a:cxn>
              </a:cxnLst>
              <a:rect l="0" t="0" r="r" b="b"/>
              <a:pathLst>
                <a:path w="1122" h="1674">
                  <a:moveTo>
                    <a:pt x="384" y="0"/>
                  </a:moveTo>
                  <a:lnTo>
                    <a:pt x="0" y="0"/>
                  </a:lnTo>
                  <a:lnTo>
                    <a:pt x="0" y="1673"/>
                  </a:lnTo>
                  <a:lnTo>
                    <a:pt x="1121" y="1673"/>
                  </a:lnTo>
                  <a:lnTo>
                    <a:pt x="1121" y="1355"/>
                  </a:lnTo>
                  <a:lnTo>
                    <a:pt x="384" y="1355"/>
                  </a:lnTo>
                  <a:lnTo>
                    <a:pt x="384" y="0"/>
                  </a:ln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 name="Freeform 19"/>
            <p:cNvSpPr>
              <a:spLocks noChangeArrowheads="1"/>
            </p:cNvSpPr>
            <p:nvPr/>
          </p:nvSpPr>
          <p:spPr bwMode="auto">
            <a:xfrm>
              <a:off x="2146" y="4392"/>
              <a:ext cx="382" cy="379"/>
            </a:xfrm>
            <a:custGeom>
              <a:avLst/>
              <a:gdLst>
                <a:gd name="T0" fmla="*/ 1338 w 1691"/>
                <a:gd name="T1" fmla="*/ 736 h 1674"/>
                <a:gd name="T2" fmla="*/ 1338 w 1691"/>
                <a:gd name="T3" fmla="*/ 736 h 1674"/>
                <a:gd name="T4" fmla="*/ 1188 w 1691"/>
                <a:gd name="T5" fmla="*/ 351 h 1674"/>
                <a:gd name="T6" fmla="*/ 1020 w 1691"/>
                <a:gd name="T7" fmla="*/ 0 h 1674"/>
                <a:gd name="T8" fmla="*/ 669 w 1691"/>
                <a:gd name="T9" fmla="*/ 0 h 1674"/>
                <a:gd name="T10" fmla="*/ 502 w 1691"/>
                <a:gd name="T11" fmla="*/ 351 h 1674"/>
                <a:gd name="T12" fmla="*/ 334 w 1691"/>
                <a:gd name="T13" fmla="*/ 736 h 1674"/>
                <a:gd name="T14" fmla="*/ 167 w 1691"/>
                <a:gd name="T15" fmla="*/ 1171 h 1674"/>
                <a:gd name="T16" fmla="*/ 0 w 1691"/>
                <a:gd name="T17" fmla="*/ 1673 h 1674"/>
                <a:gd name="T18" fmla="*/ 385 w 1691"/>
                <a:gd name="T19" fmla="*/ 1673 h 1674"/>
                <a:gd name="T20" fmla="*/ 452 w 1691"/>
                <a:gd name="T21" fmla="*/ 1489 h 1674"/>
                <a:gd name="T22" fmla="*/ 502 w 1691"/>
                <a:gd name="T23" fmla="*/ 1305 h 1674"/>
                <a:gd name="T24" fmla="*/ 1154 w 1691"/>
                <a:gd name="T25" fmla="*/ 1305 h 1674"/>
                <a:gd name="T26" fmla="*/ 1221 w 1691"/>
                <a:gd name="T27" fmla="*/ 1489 h 1674"/>
                <a:gd name="T28" fmla="*/ 1288 w 1691"/>
                <a:gd name="T29" fmla="*/ 1673 h 1674"/>
                <a:gd name="T30" fmla="*/ 1690 w 1691"/>
                <a:gd name="T31" fmla="*/ 1673 h 1674"/>
                <a:gd name="T32" fmla="*/ 1506 w 1691"/>
                <a:gd name="T33" fmla="*/ 1171 h 1674"/>
                <a:gd name="T34" fmla="*/ 1338 w 1691"/>
                <a:gd name="T35" fmla="*/ 736 h 1674"/>
                <a:gd name="T36" fmla="*/ 585 w 1691"/>
                <a:gd name="T37" fmla="*/ 1004 h 1674"/>
                <a:gd name="T38" fmla="*/ 585 w 1691"/>
                <a:gd name="T39" fmla="*/ 1004 h 1674"/>
                <a:gd name="T40" fmla="*/ 669 w 1691"/>
                <a:gd name="T41" fmla="*/ 803 h 1674"/>
                <a:gd name="T42" fmla="*/ 736 w 1691"/>
                <a:gd name="T43" fmla="*/ 619 h 1674"/>
                <a:gd name="T44" fmla="*/ 803 w 1691"/>
                <a:gd name="T45" fmla="*/ 485 h 1674"/>
                <a:gd name="T46" fmla="*/ 837 w 1691"/>
                <a:gd name="T47" fmla="*/ 385 h 1674"/>
                <a:gd name="T48" fmla="*/ 870 w 1691"/>
                <a:gd name="T49" fmla="*/ 485 h 1674"/>
                <a:gd name="T50" fmla="*/ 920 w 1691"/>
                <a:gd name="T51" fmla="*/ 619 h 1674"/>
                <a:gd name="T52" fmla="*/ 1004 w 1691"/>
                <a:gd name="T53" fmla="*/ 803 h 1674"/>
                <a:gd name="T54" fmla="*/ 1071 w 1691"/>
                <a:gd name="T55" fmla="*/ 1004 h 1674"/>
                <a:gd name="T56" fmla="*/ 585 w 1691"/>
                <a:gd name="T57" fmla="*/ 1004 h 1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691" h="1674">
                  <a:moveTo>
                    <a:pt x="1338" y="736"/>
                  </a:moveTo>
                  <a:lnTo>
                    <a:pt x="1338" y="736"/>
                  </a:lnTo>
                  <a:cubicBezTo>
                    <a:pt x="1288" y="603"/>
                    <a:pt x="1238" y="485"/>
                    <a:pt x="1188" y="351"/>
                  </a:cubicBezTo>
                  <a:cubicBezTo>
                    <a:pt x="1121" y="234"/>
                    <a:pt x="1071" y="117"/>
                    <a:pt x="1020" y="0"/>
                  </a:cubicBezTo>
                  <a:cubicBezTo>
                    <a:pt x="669" y="0"/>
                    <a:pt x="669" y="0"/>
                    <a:pt x="669" y="0"/>
                  </a:cubicBezTo>
                  <a:cubicBezTo>
                    <a:pt x="602" y="117"/>
                    <a:pt x="552" y="234"/>
                    <a:pt x="502" y="351"/>
                  </a:cubicBezTo>
                  <a:cubicBezTo>
                    <a:pt x="452" y="485"/>
                    <a:pt x="401" y="603"/>
                    <a:pt x="334" y="736"/>
                  </a:cubicBezTo>
                  <a:cubicBezTo>
                    <a:pt x="284" y="870"/>
                    <a:pt x="234" y="1021"/>
                    <a:pt x="167" y="1171"/>
                  </a:cubicBezTo>
                  <a:cubicBezTo>
                    <a:pt x="117" y="1322"/>
                    <a:pt x="50" y="1489"/>
                    <a:pt x="0" y="1673"/>
                  </a:cubicBezTo>
                  <a:cubicBezTo>
                    <a:pt x="385" y="1673"/>
                    <a:pt x="385" y="1673"/>
                    <a:pt x="385" y="1673"/>
                  </a:cubicBezTo>
                  <a:cubicBezTo>
                    <a:pt x="401" y="1623"/>
                    <a:pt x="418" y="1556"/>
                    <a:pt x="452" y="1489"/>
                  </a:cubicBezTo>
                  <a:cubicBezTo>
                    <a:pt x="468" y="1439"/>
                    <a:pt x="485" y="1372"/>
                    <a:pt x="502" y="1305"/>
                  </a:cubicBezTo>
                  <a:cubicBezTo>
                    <a:pt x="1154" y="1305"/>
                    <a:pt x="1154" y="1305"/>
                    <a:pt x="1154" y="1305"/>
                  </a:cubicBezTo>
                  <a:cubicBezTo>
                    <a:pt x="1188" y="1372"/>
                    <a:pt x="1204" y="1439"/>
                    <a:pt x="1221" y="1489"/>
                  </a:cubicBezTo>
                  <a:cubicBezTo>
                    <a:pt x="1238" y="1556"/>
                    <a:pt x="1271" y="1607"/>
                    <a:pt x="1288" y="1673"/>
                  </a:cubicBezTo>
                  <a:cubicBezTo>
                    <a:pt x="1690" y="1673"/>
                    <a:pt x="1690" y="1673"/>
                    <a:pt x="1690" y="1673"/>
                  </a:cubicBezTo>
                  <a:cubicBezTo>
                    <a:pt x="1623" y="1489"/>
                    <a:pt x="1556" y="1322"/>
                    <a:pt x="1506" y="1171"/>
                  </a:cubicBezTo>
                  <a:cubicBezTo>
                    <a:pt x="1456" y="1021"/>
                    <a:pt x="1389" y="870"/>
                    <a:pt x="1338" y="736"/>
                  </a:cubicBezTo>
                  <a:close/>
                  <a:moveTo>
                    <a:pt x="585" y="1004"/>
                  </a:moveTo>
                  <a:lnTo>
                    <a:pt x="585" y="1004"/>
                  </a:lnTo>
                  <a:cubicBezTo>
                    <a:pt x="619" y="937"/>
                    <a:pt x="652" y="870"/>
                    <a:pt x="669" y="803"/>
                  </a:cubicBezTo>
                  <a:cubicBezTo>
                    <a:pt x="703" y="736"/>
                    <a:pt x="719" y="686"/>
                    <a:pt x="736" y="619"/>
                  </a:cubicBezTo>
                  <a:cubicBezTo>
                    <a:pt x="753" y="569"/>
                    <a:pt x="786" y="519"/>
                    <a:pt x="803" y="485"/>
                  </a:cubicBezTo>
                  <a:cubicBezTo>
                    <a:pt x="819" y="435"/>
                    <a:pt x="819" y="402"/>
                    <a:pt x="837" y="385"/>
                  </a:cubicBezTo>
                  <a:cubicBezTo>
                    <a:pt x="837" y="402"/>
                    <a:pt x="853" y="435"/>
                    <a:pt x="870" y="485"/>
                  </a:cubicBezTo>
                  <a:cubicBezTo>
                    <a:pt x="886" y="519"/>
                    <a:pt x="904" y="569"/>
                    <a:pt x="920" y="619"/>
                  </a:cubicBezTo>
                  <a:cubicBezTo>
                    <a:pt x="953" y="686"/>
                    <a:pt x="970" y="736"/>
                    <a:pt x="1004" y="803"/>
                  </a:cubicBezTo>
                  <a:cubicBezTo>
                    <a:pt x="1020" y="870"/>
                    <a:pt x="1037" y="937"/>
                    <a:pt x="1071" y="1004"/>
                  </a:cubicBezTo>
                  <a:lnTo>
                    <a:pt x="585" y="1004"/>
                  </a:lnTo>
                  <a:close/>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8" name="Freeform 20"/>
            <p:cNvSpPr>
              <a:spLocks noChangeArrowheads="1"/>
            </p:cNvSpPr>
            <p:nvPr/>
          </p:nvSpPr>
          <p:spPr bwMode="auto">
            <a:xfrm>
              <a:off x="2544" y="4392"/>
              <a:ext cx="497" cy="379"/>
            </a:xfrm>
            <a:custGeom>
              <a:avLst/>
              <a:gdLst>
                <a:gd name="T0" fmla="*/ 1758 w 2194"/>
                <a:gd name="T1" fmla="*/ 301 h 1674"/>
                <a:gd name="T2" fmla="*/ 1758 w 2194"/>
                <a:gd name="T3" fmla="*/ 301 h 1674"/>
                <a:gd name="T4" fmla="*/ 1691 w 2194"/>
                <a:gd name="T5" fmla="*/ 603 h 1674"/>
                <a:gd name="T6" fmla="*/ 1640 w 2194"/>
                <a:gd name="T7" fmla="*/ 904 h 1674"/>
                <a:gd name="T8" fmla="*/ 1574 w 2194"/>
                <a:gd name="T9" fmla="*/ 1171 h 1674"/>
                <a:gd name="T10" fmla="*/ 1490 w 2194"/>
                <a:gd name="T11" fmla="*/ 921 h 1674"/>
                <a:gd name="T12" fmla="*/ 1406 w 2194"/>
                <a:gd name="T13" fmla="*/ 653 h 1674"/>
                <a:gd name="T14" fmla="*/ 1339 w 2194"/>
                <a:gd name="T15" fmla="*/ 402 h 1674"/>
                <a:gd name="T16" fmla="*/ 1272 w 2194"/>
                <a:gd name="T17" fmla="*/ 184 h 1674"/>
                <a:gd name="T18" fmla="*/ 955 w 2194"/>
                <a:gd name="T19" fmla="*/ 184 h 1674"/>
                <a:gd name="T20" fmla="*/ 888 w 2194"/>
                <a:gd name="T21" fmla="*/ 402 h 1674"/>
                <a:gd name="T22" fmla="*/ 821 w 2194"/>
                <a:gd name="T23" fmla="*/ 653 h 1674"/>
                <a:gd name="T24" fmla="*/ 737 w 2194"/>
                <a:gd name="T25" fmla="*/ 921 h 1674"/>
                <a:gd name="T26" fmla="*/ 653 w 2194"/>
                <a:gd name="T27" fmla="*/ 1171 h 1674"/>
                <a:gd name="T28" fmla="*/ 586 w 2194"/>
                <a:gd name="T29" fmla="*/ 904 h 1674"/>
                <a:gd name="T30" fmla="*/ 519 w 2194"/>
                <a:gd name="T31" fmla="*/ 603 h 1674"/>
                <a:gd name="T32" fmla="*/ 469 w 2194"/>
                <a:gd name="T33" fmla="*/ 301 h 1674"/>
                <a:gd name="T34" fmla="*/ 419 w 2194"/>
                <a:gd name="T35" fmla="*/ 0 h 1674"/>
                <a:gd name="T36" fmla="*/ 0 w 2194"/>
                <a:gd name="T37" fmla="*/ 0 h 1674"/>
                <a:gd name="T38" fmla="*/ 201 w 2194"/>
                <a:gd name="T39" fmla="*/ 854 h 1674"/>
                <a:gd name="T40" fmla="*/ 436 w 2194"/>
                <a:gd name="T41" fmla="*/ 1673 h 1674"/>
                <a:gd name="T42" fmla="*/ 787 w 2194"/>
                <a:gd name="T43" fmla="*/ 1673 h 1674"/>
                <a:gd name="T44" fmla="*/ 937 w 2194"/>
                <a:gd name="T45" fmla="*/ 1188 h 1674"/>
                <a:gd name="T46" fmla="*/ 1105 w 2194"/>
                <a:gd name="T47" fmla="*/ 670 h 1674"/>
                <a:gd name="T48" fmla="*/ 1256 w 2194"/>
                <a:gd name="T49" fmla="*/ 1188 h 1674"/>
                <a:gd name="T50" fmla="*/ 1423 w 2194"/>
                <a:gd name="T51" fmla="*/ 1673 h 1674"/>
                <a:gd name="T52" fmla="*/ 1758 w 2194"/>
                <a:gd name="T53" fmla="*/ 1673 h 1674"/>
                <a:gd name="T54" fmla="*/ 1992 w 2194"/>
                <a:gd name="T55" fmla="*/ 854 h 1674"/>
                <a:gd name="T56" fmla="*/ 2193 w 2194"/>
                <a:gd name="T57" fmla="*/ 0 h 1674"/>
                <a:gd name="T58" fmla="*/ 1808 w 2194"/>
                <a:gd name="T59" fmla="*/ 0 h 1674"/>
                <a:gd name="T60" fmla="*/ 1758 w 2194"/>
                <a:gd name="T61" fmla="*/ 301 h 1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94" h="1674">
                  <a:moveTo>
                    <a:pt x="1758" y="301"/>
                  </a:moveTo>
                  <a:lnTo>
                    <a:pt x="1758" y="301"/>
                  </a:lnTo>
                  <a:cubicBezTo>
                    <a:pt x="1741" y="402"/>
                    <a:pt x="1707" y="502"/>
                    <a:pt x="1691" y="603"/>
                  </a:cubicBezTo>
                  <a:cubicBezTo>
                    <a:pt x="1674" y="703"/>
                    <a:pt x="1657" y="803"/>
                    <a:pt x="1640" y="904"/>
                  </a:cubicBezTo>
                  <a:cubicBezTo>
                    <a:pt x="1607" y="1004"/>
                    <a:pt x="1590" y="1088"/>
                    <a:pt x="1574" y="1171"/>
                  </a:cubicBezTo>
                  <a:cubicBezTo>
                    <a:pt x="1540" y="1088"/>
                    <a:pt x="1523" y="1021"/>
                    <a:pt x="1490" y="921"/>
                  </a:cubicBezTo>
                  <a:cubicBezTo>
                    <a:pt x="1456" y="837"/>
                    <a:pt x="1440" y="753"/>
                    <a:pt x="1406" y="653"/>
                  </a:cubicBezTo>
                  <a:cubicBezTo>
                    <a:pt x="1389" y="569"/>
                    <a:pt x="1356" y="485"/>
                    <a:pt x="1339" y="402"/>
                  </a:cubicBezTo>
                  <a:cubicBezTo>
                    <a:pt x="1306" y="318"/>
                    <a:pt x="1289" y="251"/>
                    <a:pt x="1272" y="184"/>
                  </a:cubicBezTo>
                  <a:cubicBezTo>
                    <a:pt x="955" y="184"/>
                    <a:pt x="955" y="184"/>
                    <a:pt x="955" y="184"/>
                  </a:cubicBezTo>
                  <a:cubicBezTo>
                    <a:pt x="937" y="251"/>
                    <a:pt x="921" y="318"/>
                    <a:pt x="888" y="402"/>
                  </a:cubicBezTo>
                  <a:cubicBezTo>
                    <a:pt x="871" y="485"/>
                    <a:pt x="854" y="569"/>
                    <a:pt x="821" y="653"/>
                  </a:cubicBezTo>
                  <a:cubicBezTo>
                    <a:pt x="787" y="736"/>
                    <a:pt x="770" y="837"/>
                    <a:pt x="737" y="921"/>
                  </a:cubicBezTo>
                  <a:cubicBezTo>
                    <a:pt x="720" y="1004"/>
                    <a:pt x="687" y="1088"/>
                    <a:pt x="653" y="1171"/>
                  </a:cubicBezTo>
                  <a:cubicBezTo>
                    <a:pt x="637" y="1088"/>
                    <a:pt x="620" y="1004"/>
                    <a:pt x="586" y="904"/>
                  </a:cubicBezTo>
                  <a:cubicBezTo>
                    <a:pt x="570" y="803"/>
                    <a:pt x="553" y="703"/>
                    <a:pt x="519" y="603"/>
                  </a:cubicBezTo>
                  <a:cubicBezTo>
                    <a:pt x="503" y="502"/>
                    <a:pt x="486" y="402"/>
                    <a:pt x="469" y="301"/>
                  </a:cubicBezTo>
                  <a:cubicBezTo>
                    <a:pt x="452" y="201"/>
                    <a:pt x="436" y="100"/>
                    <a:pt x="419" y="0"/>
                  </a:cubicBezTo>
                  <a:cubicBezTo>
                    <a:pt x="0" y="0"/>
                    <a:pt x="0" y="0"/>
                    <a:pt x="0" y="0"/>
                  </a:cubicBezTo>
                  <a:cubicBezTo>
                    <a:pt x="67" y="285"/>
                    <a:pt x="134" y="569"/>
                    <a:pt x="201" y="854"/>
                  </a:cubicBezTo>
                  <a:cubicBezTo>
                    <a:pt x="268" y="1138"/>
                    <a:pt x="352" y="1406"/>
                    <a:pt x="436" y="1673"/>
                  </a:cubicBezTo>
                  <a:cubicBezTo>
                    <a:pt x="787" y="1673"/>
                    <a:pt x="787" y="1673"/>
                    <a:pt x="787" y="1673"/>
                  </a:cubicBezTo>
                  <a:cubicBezTo>
                    <a:pt x="837" y="1523"/>
                    <a:pt x="888" y="1355"/>
                    <a:pt x="937" y="1188"/>
                  </a:cubicBezTo>
                  <a:cubicBezTo>
                    <a:pt x="988" y="1021"/>
                    <a:pt x="1038" y="854"/>
                    <a:pt x="1105" y="670"/>
                  </a:cubicBezTo>
                  <a:cubicBezTo>
                    <a:pt x="1155" y="854"/>
                    <a:pt x="1205" y="1021"/>
                    <a:pt x="1256" y="1188"/>
                  </a:cubicBezTo>
                  <a:cubicBezTo>
                    <a:pt x="1306" y="1355"/>
                    <a:pt x="1356" y="1523"/>
                    <a:pt x="1423" y="1673"/>
                  </a:cubicBezTo>
                  <a:cubicBezTo>
                    <a:pt x="1758" y="1673"/>
                    <a:pt x="1758" y="1673"/>
                    <a:pt x="1758" y="1673"/>
                  </a:cubicBezTo>
                  <a:cubicBezTo>
                    <a:pt x="1841" y="1406"/>
                    <a:pt x="1925" y="1138"/>
                    <a:pt x="1992" y="854"/>
                  </a:cubicBezTo>
                  <a:cubicBezTo>
                    <a:pt x="2075" y="569"/>
                    <a:pt x="2142" y="285"/>
                    <a:pt x="2193" y="0"/>
                  </a:cubicBezTo>
                  <a:cubicBezTo>
                    <a:pt x="1808" y="0"/>
                    <a:pt x="1808" y="0"/>
                    <a:pt x="1808" y="0"/>
                  </a:cubicBezTo>
                  <a:cubicBezTo>
                    <a:pt x="1791" y="100"/>
                    <a:pt x="1774" y="201"/>
                    <a:pt x="1758" y="301"/>
                  </a:cubicBez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 name="Freeform 21"/>
            <p:cNvSpPr>
              <a:spLocks noChangeArrowheads="1"/>
            </p:cNvSpPr>
            <p:nvPr/>
          </p:nvSpPr>
          <p:spPr bwMode="auto">
            <a:xfrm>
              <a:off x="3269" y="4392"/>
              <a:ext cx="254" cy="379"/>
            </a:xfrm>
            <a:custGeom>
              <a:avLst/>
              <a:gdLst>
                <a:gd name="T0" fmla="*/ 0 w 1123"/>
                <a:gd name="T1" fmla="*/ 1673 h 1674"/>
                <a:gd name="T2" fmla="*/ 385 w 1123"/>
                <a:gd name="T3" fmla="*/ 1673 h 1674"/>
                <a:gd name="T4" fmla="*/ 385 w 1123"/>
                <a:gd name="T5" fmla="*/ 988 h 1674"/>
                <a:gd name="T6" fmla="*/ 1038 w 1123"/>
                <a:gd name="T7" fmla="*/ 988 h 1674"/>
                <a:gd name="T8" fmla="*/ 1038 w 1123"/>
                <a:gd name="T9" fmla="*/ 670 h 1674"/>
                <a:gd name="T10" fmla="*/ 385 w 1123"/>
                <a:gd name="T11" fmla="*/ 670 h 1674"/>
                <a:gd name="T12" fmla="*/ 385 w 1123"/>
                <a:gd name="T13" fmla="*/ 318 h 1674"/>
                <a:gd name="T14" fmla="*/ 1122 w 1123"/>
                <a:gd name="T15" fmla="*/ 318 h 1674"/>
                <a:gd name="T16" fmla="*/ 1122 w 1123"/>
                <a:gd name="T17" fmla="*/ 0 h 1674"/>
                <a:gd name="T18" fmla="*/ 0 w 1123"/>
                <a:gd name="T19" fmla="*/ 0 h 1674"/>
                <a:gd name="T20" fmla="*/ 0 w 1123"/>
                <a:gd name="T21" fmla="*/ 1673 h 1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3" h="1674">
                  <a:moveTo>
                    <a:pt x="0" y="1673"/>
                  </a:moveTo>
                  <a:lnTo>
                    <a:pt x="385" y="1673"/>
                  </a:lnTo>
                  <a:lnTo>
                    <a:pt x="385" y="988"/>
                  </a:lnTo>
                  <a:lnTo>
                    <a:pt x="1038" y="988"/>
                  </a:lnTo>
                  <a:lnTo>
                    <a:pt x="1038" y="670"/>
                  </a:lnTo>
                  <a:lnTo>
                    <a:pt x="385" y="670"/>
                  </a:lnTo>
                  <a:lnTo>
                    <a:pt x="385" y="318"/>
                  </a:lnTo>
                  <a:lnTo>
                    <a:pt x="1122" y="318"/>
                  </a:lnTo>
                  <a:lnTo>
                    <a:pt x="1122" y="0"/>
                  </a:lnTo>
                  <a:lnTo>
                    <a:pt x="0" y="0"/>
                  </a:lnTo>
                  <a:lnTo>
                    <a:pt x="0" y="1673"/>
                  </a:ln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 name="Freeform 22"/>
            <p:cNvSpPr>
              <a:spLocks noChangeArrowheads="1"/>
            </p:cNvSpPr>
            <p:nvPr/>
          </p:nvSpPr>
          <p:spPr bwMode="auto">
            <a:xfrm>
              <a:off x="3603" y="4392"/>
              <a:ext cx="87" cy="379"/>
            </a:xfrm>
            <a:custGeom>
              <a:avLst/>
              <a:gdLst>
                <a:gd name="T0" fmla="*/ 0 w 386"/>
                <a:gd name="T1" fmla="*/ 1673 h 1674"/>
                <a:gd name="T2" fmla="*/ 385 w 386"/>
                <a:gd name="T3" fmla="*/ 1673 h 1674"/>
                <a:gd name="T4" fmla="*/ 385 w 386"/>
                <a:gd name="T5" fmla="*/ 0 h 1674"/>
                <a:gd name="T6" fmla="*/ 0 w 386"/>
                <a:gd name="T7" fmla="*/ 0 h 1674"/>
                <a:gd name="T8" fmla="*/ 0 w 386"/>
                <a:gd name="T9" fmla="*/ 1673 h 1674"/>
              </a:gdLst>
              <a:ahLst/>
              <a:cxnLst>
                <a:cxn ang="0">
                  <a:pos x="T0" y="T1"/>
                </a:cxn>
                <a:cxn ang="0">
                  <a:pos x="T2" y="T3"/>
                </a:cxn>
                <a:cxn ang="0">
                  <a:pos x="T4" y="T5"/>
                </a:cxn>
                <a:cxn ang="0">
                  <a:pos x="T6" y="T7"/>
                </a:cxn>
                <a:cxn ang="0">
                  <a:pos x="T8" y="T9"/>
                </a:cxn>
              </a:cxnLst>
              <a:rect l="0" t="0" r="r" b="b"/>
              <a:pathLst>
                <a:path w="386" h="1674">
                  <a:moveTo>
                    <a:pt x="0" y="1673"/>
                  </a:moveTo>
                  <a:lnTo>
                    <a:pt x="385" y="1673"/>
                  </a:lnTo>
                  <a:lnTo>
                    <a:pt x="385" y="0"/>
                  </a:lnTo>
                  <a:lnTo>
                    <a:pt x="0" y="0"/>
                  </a:lnTo>
                  <a:lnTo>
                    <a:pt x="0" y="1673"/>
                  </a:ln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 name="Freeform 23"/>
            <p:cNvSpPr>
              <a:spLocks noChangeArrowheads="1"/>
            </p:cNvSpPr>
            <p:nvPr/>
          </p:nvSpPr>
          <p:spPr bwMode="auto">
            <a:xfrm>
              <a:off x="3800" y="4388"/>
              <a:ext cx="307" cy="382"/>
            </a:xfrm>
            <a:custGeom>
              <a:avLst/>
              <a:gdLst>
                <a:gd name="T0" fmla="*/ 1154 w 1356"/>
                <a:gd name="T1" fmla="*/ 1321 h 1690"/>
                <a:gd name="T2" fmla="*/ 1154 w 1356"/>
                <a:gd name="T3" fmla="*/ 1321 h 1690"/>
                <a:gd name="T4" fmla="*/ 1054 w 1356"/>
                <a:gd name="T5" fmla="*/ 1154 h 1690"/>
                <a:gd name="T6" fmla="*/ 937 w 1356"/>
                <a:gd name="T7" fmla="*/ 1004 h 1690"/>
                <a:gd name="T8" fmla="*/ 1171 w 1356"/>
                <a:gd name="T9" fmla="*/ 836 h 1690"/>
                <a:gd name="T10" fmla="*/ 1255 w 1356"/>
                <a:gd name="T11" fmla="*/ 552 h 1690"/>
                <a:gd name="T12" fmla="*/ 1054 w 1356"/>
                <a:gd name="T13" fmla="*/ 133 h 1690"/>
                <a:gd name="T14" fmla="*/ 485 w 1356"/>
                <a:gd name="T15" fmla="*/ 0 h 1690"/>
                <a:gd name="T16" fmla="*/ 251 w 1356"/>
                <a:gd name="T17" fmla="*/ 16 h 1690"/>
                <a:gd name="T18" fmla="*/ 0 w 1356"/>
                <a:gd name="T19" fmla="*/ 49 h 1690"/>
                <a:gd name="T20" fmla="*/ 0 w 1356"/>
                <a:gd name="T21" fmla="*/ 1689 h 1690"/>
                <a:gd name="T22" fmla="*/ 368 w 1356"/>
                <a:gd name="T23" fmla="*/ 1689 h 1690"/>
                <a:gd name="T24" fmla="*/ 368 w 1356"/>
                <a:gd name="T25" fmla="*/ 1087 h 1690"/>
                <a:gd name="T26" fmla="*/ 552 w 1356"/>
                <a:gd name="T27" fmla="*/ 1087 h 1690"/>
                <a:gd name="T28" fmla="*/ 653 w 1356"/>
                <a:gd name="T29" fmla="*/ 1204 h 1690"/>
                <a:gd name="T30" fmla="*/ 753 w 1356"/>
                <a:gd name="T31" fmla="*/ 1355 h 1690"/>
                <a:gd name="T32" fmla="*/ 853 w 1356"/>
                <a:gd name="T33" fmla="*/ 1522 h 1690"/>
                <a:gd name="T34" fmla="*/ 937 w 1356"/>
                <a:gd name="T35" fmla="*/ 1689 h 1690"/>
                <a:gd name="T36" fmla="*/ 1355 w 1356"/>
                <a:gd name="T37" fmla="*/ 1689 h 1690"/>
                <a:gd name="T38" fmla="*/ 1272 w 1356"/>
                <a:gd name="T39" fmla="*/ 1505 h 1690"/>
                <a:gd name="T40" fmla="*/ 1154 w 1356"/>
                <a:gd name="T41" fmla="*/ 1321 h 1690"/>
                <a:gd name="T42" fmla="*/ 770 w 1356"/>
                <a:gd name="T43" fmla="*/ 719 h 1690"/>
                <a:gd name="T44" fmla="*/ 770 w 1356"/>
                <a:gd name="T45" fmla="*/ 719 h 1690"/>
                <a:gd name="T46" fmla="*/ 468 w 1356"/>
                <a:gd name="T47" fmla="*/ 786 h 1690"/>
                <a:gd name="T48" fmla="*/ 368 w 1356"/>
                <a:gd name="T49" fmla="*/ 786 h 1690"/>
                <a:gd name="T50" fmla="*/ 368 w 1356"/>
                <a:gd name="T51" fmla="*/ 334 h 1690"/>
                <a:gd name="T52" fmla="*/ 435 w 1356"/>
                <a:gd name="T53" fmla="*/ 317 h 1690"/>
                <a:gd name="T54" fmla="*/ 502 w 1356"/>
                <a:gd name="T55" fmla="*/ 317 h 1690"/>
                <a:gd name="T56" fmla="*/ 770 w 1356"/>
                <a:gd name="T57" fmla="*/ 367 h 1690"/>
                <a:gd name="T58" fmla="*/ 870 w 1356"/>
                <a:gd name="T59" fmla="*/ 552 h 1690"/>
                <a:gd name="T60" fmla="*/ 770 w 1356"/>
                <a:gd name="T61" fmla="*/ 719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56" h="1690">
                  <a:moveTo>
                    <a:pt x="1154" y="1321"/>
                  </a:moveTo>
                  <a:lnTo>
                    <a:pt x="1154" y="1321"/>
                  </a:lnTo>
                  <a:cubicBezTo>
                    <a:pt x="1121" y="1254"/>
                    <a:pt x="1087" y="1204"/>
                    <a:pt x="1054" y="1154"/>
                  </a:cubicBezTo>
                  <a:cubicBezTo>
                    <a:pt x="1020" y="1104"/>
                    <a:pt x="971" y="1053"/>
                    <a:pt x="937" y="1004"/>
                  </a:cubicBezTo>
                  <a:cubicBezTo>
                    <a:pt x="1038" y="970"/>
                    <a:pt x="1121" y="903"/>
                    <a:pt x="1171" y="836"/>
                  </a:cubicBezTo>
                  <a:cubicBezTo>
                    <a:pt x="1238" y="769"/>
                    <a:pt x="1255" y="669"/>
                    <a:pt x="1255" y="552"/>
                  </a:cubicBezTo>
                  <a:cubicBezTo>
                    <a:pt x="1255" y="367"/>
                    <a:pt x="1188" y="217"/>
                    <a:pt x="1054" y="133"/>
                  </a:cubicBezTo>
                  <a:cubicBezTo>
                    <a:pt x="920" y="49"/>
                    <a:pt x="736" y="0"/>
                    <a:pt x="485" y="0"/>
                  </a:cubicBezTo>
                  <a:cubicBezTo>
                    <a:pt x="418" y="0"/>
                    <a:pt x="335" y="0"/>
                    <a:pt x="251" y="16"/>
                  </a:cubicBezTo>
                  <a:cubicBezTo>
                    <a:pt x="150" y="16"/>
                    <a:pt x="67" y="33"/>
                    <a:pt x="0" y="49"/>
                  </a:cubicBezTo>
                  <a:cubicBezTo>
                    <a:pt x="0" y="1689"/>
                    <a:pt x="0" y="1689"/>
                    <a:pt x="0" y="1689"/>
                  </a:cubicBezTo>
                  <a:cubicBezTo>
                    <a:pt x="368" y="1689"/>
                    <a:pt x="368" y="1689"/>
                    <a:pt x="368" y="1689"/>
                  </a:cubicBezTo>
                  <a:cubicBezTo>
                    <a:pt x="368" y="1087"/>
                    <a:pt x="368" y="1087"/>
                    <a:pt x="368" y="1087"/>
                  </a:cubicBezTo>
                  <a:cubicBezTo>
                    <a:pt x="552" y="1087"/>
                    <a:pt x="552" y="1087"/>
                    <a:pt x="552" y="1087"/>
                  </a:cubicBezTo>
                  <a:cubicBezTo>
                    <a:pt x="586" y="1120"/>
                    <a:pt x="619" y="1154"/>
                    <a:pt x="653" y="1204"/>
                  </a:cubicBezTo>
                  <a:cubicBezTo>
                    <a:pt x="686" y="1254"/>
                    <a:pt x="720" y="1304"/>
                    <a:pt x="753" y="1355"/>
                  </a:cubicBezTo>
                  <a:cubicBezTo>
                    <a:pt x="787" y="1405"/>
                    <a:pt x="820" y="1472"/>
                    <a:pt x="853" y="1522"/>
                  </a:cubicBezTo>
                  <a:cubicBezTo>
                    <a:pt x="870" y="1572"/>
                    <a:pt x="904" y="1639"/>
                    <a:pt x="937" y="1689"/>
                  </a:cubicBezTo>
                  <a:cubicBezTo>
                    <a:pt x="1355" y="1689"/>
                    <a:pt x="1355" y="1689"/>
                    <a:pt x="1355" y="1689"/>
                  </a:cubicBezTo>
                  <a:cubicBezTo>
                    <a:pt x="1322" y="1623"/>
                    <a:pt x="1305" y="1572"/>
                    <a:pt x="1272" y="1505"/>
                  </a:cubicBezTo>
                  <a:cubicBezTo>
                    <a:pt x="1238" y="1438"/>
                    <a:pt x="1188" y="1371"/>
                    <a:pt x="1154" y="1321"/>
                  </a:cubicBezTo>
                  <a:close/>
                  <a:moveTo>
                    <a:pt x="770" y="719"/>
                  </a:moveTo>
                  <a:lnTo>
                    <a:pt x="770" y="719"/>
                  </a:lnTo>
                  <a:cubicBezTo>
                    <a:pt x="720" y="769"/>
                    <a:pt x="619" y="786"/>
                    <a:pt x="468" y="786"/>
                  </a:cubicBezTo>
                  <a:cubicBezTo>
                    <a:pt x="368" y="786"/>
                    <a:pt x="368" y="786"/>
                    <a:pt x="368" y="786"/>
                  </a:cubicBezTo>
                  <a:cubicBezTo>
                    <a:pt x="368" y="334"/>
                    <a:pt x="368" y="334"/>
                    <a:pt x="368" y="334"/>
                  </a:cubicBezTo>
                  <a:cubicBezTo>
                    <a:pt x="385" y="317"/>
                    <a:pt x="402" y="317"/>
                    <a:pt x="435" y="317"/>
                  </a:cubicBezTo>
                  <a:cubicBezTo>
                    <a:pt x="452" y="317"/>
                    <a:pt x="468" y="317"/>
                    <a:pt x="502" y="317"/>
                  </a:cubicBezTo>
                  <a:cubicBezTo>
                    <a:pt x="619" y="317"/>
                    <a:pt x="720" y="334"/>
                    <a:pt x="770" y="367"/>
                  </a:cubicBezTo>
                  <a:cubicBezTo>
                    <a:pt x="837" y="401"/>
                    <a:pt x="870" y="468"/>
                    <a:pt x="870" y="552"/>
                  </a:cubicBezTo>
                  <a:cubicBezTo>
                    <a:pt x="870" y="635"/>
                    <a:pt x="837" y="686"/>
                    <a:pt x="770" y="719"/>
                  </a:cubicBezTo>
                  <a:close/>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2" name="Freeform 24"/>
            <p:cNvSpPr>
              <a:spLocks noChangeArrowheads="1"/>
            </p:cNvSpPr>
            <p:nvPr/>
          </p:nvSpPr>
          <p:spPr bwMode="auto">
            <a:xfrm>
              <a:off x="4176" y="4392"/>
              <a:ext cx="424" cy="379"/>
            </a:xfrm>
            <a:custGeom>
              <a:avLst/>
              <a:gdLst>
                <a:gd name="T0" fmla="*/ 1823 w 1875"/>
                <a:gd name="T1" fmla="*/ 803 h 1674"/>
                <a:gd name="T2" fmla="*/ 1823 w 1875"/>
                <a:gd name="T3" fmla="*/ 803 h 1674"/>
                <a:gd name="T4" fmla="*/ 1790 w 1875"/>
                <a:gd name="T5" fmla="*/ 368 h 1674"/>
                <a:gd name="T6" fmla="*/ 1740 w 1875"/>
                <a:gd name="T7" fmla="*/ 0 h 1674"/>
                <a:gd name="T8" fmla="*/ 1405 w 1875"/>
                <a:gd name="T9" fmla="*/ 0 h 1674"/>
                <a:gd name="T10" fmla="*/ 1304 w 1875"/>
                <a:gd name="T11" fmla="*/ 201 h 1674"/>
                <a:gd name="T12" fmla="*/ 1188 w 1875"/>
                <a:gd name="T13" fmla="*/ 452 h 1674"/>
                <a:gd name="T14" fmla="*/ 1054 w 1875"/>
                <a:gd name="T15" fmla="*/ 736 h 1674"/>
                <a:gd name="T16" fmla="*/ 953 w 1875"/>
                <a:gd name="T17" fmla="*/ 1004 h 1674"/>
                <a:gd name="T18" fmla="*/ 836 w 1875"/>
                <a:gd name="T19" fmla="*/ 736 h 1674"/>
                <a:gd name="T20" fmla="*/ 719 w 1875"/>
                <a:gd name="T21" fmla="*/ 452 h 1674"/>
                <a:gd name="T22" fmla="*/ 602 w 1875"/>
                <a:gd name="T23" fmla="*/ 201 h 1674"/>
                <a:gd name="T24" fmla="*/ 501 w 1875"/>
                <a:gd name="T25" fmla="*/ 0 h 1674"/>
                <a:gd name="T26" fmla="*/ 133 w 1875"/>
                <a:gd name="T27" fmla="*/ 0 h 1674"/>
                <a:gd name="T28" fmla="*/ 83 w 1875"/>
                <a:gd name="T29" fmla="*/ 368 h 1674"/>
                <a:gd name="T30" fmla="*/ 50 w 1875"/>
                <a:gd name="T31" fmla="*/ 803 h 1674"/>
                <a:gd name="T32" fmla="*/ 33 w 1875"/>
                <a:gd name="T33" fmla="*/ 1255 h 1674"/>
                <a:gd name="T34" fmla="*/ 0 w 1875"/>
                <a:gd name="T35" fmla="*/ 1673 h 1674"/>
                <a:gd name="T36" fmla="*/ 367 w 1875"/>
                <a:gd name="T37" fmla="*/ 1673 h 1674"/>
                <a:gd name="T38" fmla="*/ 385 w 1875"/>
                <a:gd name="T39" fmla="*/ 1138 h 1674"/>
                <a:gd name="T40" fmla="*/ 418 w 1875"/>
                <a:gd name="T41" fmla="*/ 569 h 1674"/>
                <a:gd name="T42" fmla="*/ 518 w 1875"/>
                <a:gd name="T43" fmla="*/ 787 h 1674"/>
                <a:gd name="T44" fmla="*/ 619 w 1875"/>
                <a:gd name="T45" fmla="*/ 1037 h 1674"/>
                <a:gd name="T46" fmla="*/ 719 w 1875"/>
                <a:gd name="T47" fmla="*/ 1272 h 1674"/>
                <a:gd name="T48" fmla="*/ 803 w 1875"/>
                <a:gd name="T49" fmla="*/ 1456 h 1674"/>
                <a:gd name="T50" fmla="*/ 1070 w 1875"/>
                <a:gd name="T51" fmla="*/ 1456 h 1674"/>
                <a:gd name="T52" fmla="*/ 1154 w 1875"/>
                <a:gd name="T53" fmla="*/ 1272 h 1674"/>
                <a:gd name="T54" fmla="*/ 1255 w 1875"/>
                <a:gd name="T55" fmla="*/ 1037 h 1674"/>
                <a:gd name="T56" fmla="*/ 1355 w 1875"/>
                <a:gd name="T57" fmla="*/ 787 h 1674"/>
                <a:gd name="T58" fmla="*/ 1455 w 1875"/>
                <a:gd name="T59" fmla="*/ 569 h 1674"/>
                <a:gd name="T60" fmla="*/ 1489 w 1875"/>
                <a:gd name="T61" fmla="*/ 1138 h 1674"/>
                <a:gd name="T62" fmla="*/ 1505 w 1875"/>
                <a:gd name="T63" fmla="*/ 1673 h 1674"/>
                <a:gd name="T64" fmla="*/ 1874 w 1875"/>
                <a:gd name="T65" fmla="*/ 1673 h 1674"/>
                <a:gd name="T66" fmla="*/ 1857 w 1875"/>
                <a:gd name="T67" fmla="*/ 1255 h 1674"/>
                <a:gd name="T68" fmla="*/ 1823 w 1875"/>
                <a:gd name="T69" fmla="*/ 803 h 1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75" h="1674">
                  <a:moveTo>
                    <a:pt x="1823" y="803"/>
                  </a:moveTo>
                  <a:lnTo>
                    <a:pt x="1823" y="803"/>
                  </a:lnTo>
                  <a:cubicBezTo>
                    <a:pt x="1807" y="653"/>
                    <a:pt x="1807" y="519"/>
                    <a:pt x="1790" y="368"/>
                  </a:cubicBezTo>
                  <a:cubicBezTo>
                    <a:pt x="1773" y="234"/>
                    <a:pt x="1756" y="117"/>
                    <a:pt x="1740" y="0"/>
                  </a:cubicBezTo>
                  <a:cubicBezTo>
                    <a:pt x="1405" y="0"/>
                    <a:pt x="1405" y="0"/>
                    <a:pt x="1405" y="0"/>
                  </a:cubicBezTo>
                  <a:cubicBezTo>
                    <a:pt x="1371" y="51"/>
                    <a:pt x="1338" y="117"/>
                    <a:pt x="1304" y="201"/>
                  </a:cubicBezTo>
                  <a:cubicBezTo>
                    <a:pt x="1271" y="285"/>
                    <a:pt x="1221" y="368"/>
                    <a:pt x="1188" y="452"/>
                  </a:cubicBezTo>
                  <a:cubicBezTo>
                    <a:pt x="1137" y="536"/>
                    <a:pt x="1104" y="636"/>
                    <a:pt x="1054" y="736"/>
                  </a:cubicBezTo>
                  <a:cubicBezTo>
                    <a:pt x="1020" y="820"/>
                    <a:pt x="986" y="921"/>
                    <a:pt x="953" y="1004"/>
                  </a:cubicBezTo>
                  <a:cubicBezTo>
                    <a:pt x="920" y="921"/>
                    <a:pt x="870" y="820"/>
                    <a:pt x="836" y="736"/>
                  </a:cubicBezTo>
                  <a:cubicBezTo>
                    <a:pt x="803" y="636"/>
                    <a:pt x="752" y="536"/>
                    <a:pt x="719" y="452"/>
                  </a:cubicBezTo>
                  <a:cubicBezTo>
                    <a:pt x="669" y="368"/>
                    <a:pt x="635" y="285"/>
                    <a:pt x="602" y="201"/>
                  </a:cubicBezTo>
                  <a:cubicBezTo>
                    <a:pt x="552" y="117"/>
                    <a:pt x="518" y="51"/>
                    <a:pt x="501" y="0"/>
                  </a:cubicBezTo>
                  <a:cubicBezTo>
                    <a:pt x="133" y="0"/>
                    <a:pt x="133" y="0"/>
                    <a:pt x="133" y="0"/>
                  </a:cubicBezTo>
                  <a:cubicBezTo>
                    <a:pt x="117" y="117"/>
                    <a:pt x="100" y="234"/>
                    <a:pt x="83" y="368"/>
                  </a:cubicBezTo>
                  <a:cubicBezTo>
                    <a:pt x="83" y="519"/>
                    <a:pt x="67" y="653"/>
                    <a:pt x="50" y="803"/>
                  </a:cubicBezTo>
                  <a:cubicBezTo>
                    <a:pt x="50" y="954"/>
                    <a:pt x="33" y="1104"/>
                    <a:pt x="33" y="1255"/>
                  </a:cubicBezTo>
                  <a:cubicBezTo>
                    <a:pt x="16" y="1406"/>
                    <a:pt x="16" y="1540"/>
                    <a:pt x="0" y="1673"/>
                  </a:cubicBezTo>
                  <a:cubicBezTo>
                    <a:pt x="367" y="1673"/>
                    <a:pt x="367" y="1673"/>
                    <a:pt x="367" y="1673"/>
                  </a:cubicBezTo>
                  <a:cubicBezTo>
                    <a:pt x="367" y="1506"/>
                    <a:pt x="385" y="1339"/>
                    <a:pt x="385" y="1138"/>
                  </a:cubicBezTo>
                  <a:cubicBezTo>
                    <a:pt x="401" y="954"/>
                    <a:pt x="401" y="753"/>
                    <a:pt x="418" y="569"/>
                  </a:cubicBezTo>
                  <a:cubicBezTo>
                    <a:pt x="451" y="636"/>
                    <a:pt x="485" y="703"/>
                    <a:pt x="518" y="787"/>
                  </a:cubicBezTo>
                  <a:cubicBezTo>
                    <a:pt x="552" y="870"/>
                    <a:pt x="585" y="954"/>
                    <a:pt x="619" y="1037"/>
                  </a:cubicBezTo>
                  <a:cubicBezTo>
                    <a:pt x="669" y="1121"/>
                    <a:pt x="702" y="1188"/>
                    <a:pt x="719" y="1272"/>
                  </a:cubicBezTo>
                  <a:cubicBezTo>
                    <a:pt x="752" y="1339"/>
                    <a:pt x="786" y="1406"/>
                    <a:pt x="803" y="1456"/>
                  </a:cubicBezTo>
                  <a:cubicBezTo>
                    <a:pt x="1070" y="1456"/>
                    <a:pt x="1070" y="1456"/>
                    <a:pt x="1070" y="1456"/>
                  </a:cubicBezTo>
                  <a:cubicBezTo>
                    <a:pt x="1087" y="1406"/>
                    <a:pt x="1121" y="1339"/>
                    <a:pt x="1154" y="1272"/>
                  </a:cubicBezTo>
                  <a:cubicBezTo>
                    <a:pt x="1188" y="1188"/>
                    <a:pt x="1221" y="1121"/>
                    <a:pt x="1255" y="1037"/>
                  </a:cubicBezTo>
                  <a:cubicBezTo>
                    <a:pt x="1288" y="954"/>
                    <a:pt x="1322" y="870"/>
                    <a:pt x="1355" y="787"/>
                  </a:cubicBezTo>
                  <a:cubicBezTo>
                    <a:pt x="1388" y="703"/>
                    <a:pt x="1422" y="636"/>
                    <a:pt x="1455" y="569"/>
                  </a:cubicBezTo>
                  <a:cubicBezTo>
                    <a:pt x="1472" y="753"/>
                    <a:pt x="1489" y="954"/>
                    <a:pt x="1489" y="1138"/>
                  </a:cubicBezTo>
                  <a:cubicBezTo>
                    <a:pt x="1505" y="1339"/>
                    <a:pt x="1505" y="1506"/>
                    <a:pt x="1505" y="1673"/>
                  </a:cubicBezTo>
                  <a:cubicBezTo>
                    <a:pt x="1874" y="1673"/>
                    <a:pt x="1874" y="1673"/>
                    <a:pt x="1874" y="1673"/>
                  </a:cubicBezTo>
                  <a:cubicBezTo>
                    <a:pt x="1874" y="1540"/>
                    <a:pt x="1857" y="1406"/>
                    <a:pt x="1857" y="1255"/>
                  </a:cubicBezTo>
                  <a:cubicBezTo>
                    <a:pt x="1840" y="1104"/>
                    <a:pt x="1840" y="954"/>
                    <a:pt x="1823" y="803"/>
                  </a:cubicBezTo>
                </a:path>
              </a:pathLst>
            </a:custGeom>
            <a:solidFill>
              <a:srgbClr val="4C4C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3" name="Freeform 25"/>
            <p:cNvSpPr>
              <a:spLocks noChangeArrowheads="1"/>
            </p:cNvSpPr>
            <p:nvPr/>
          </p:nvSpPr>
          <p:spPr bwMode="auto">
            <a:xfrm>
              <a:off x="2518" y="386"/>
              <a:ext cx="1031" cy="1722"/>
            </a:xfrm>
            <a:custGeom>
              <a:avLst/>
              <a:gdLst>
                <a:gd name="T0" fmla="*/ 4315 w 4551"/>
                <a:gd name="T1" fmla="*/ 5019 h 7597"/>
                <a:gd name="T2" fmla="*/ 4315 w 4551"/>
                <a:gd name="T3" fmla="*/ 5019 h 7597"/>
                <a:gd name="T4" fmla="*/ 3847 w 4551"/>
                <a:gd name="T5" fmla="*/ 4434 h 7597"/>
                <a:gd name="T6" fmla="*/ 1556 w 4551"/>
                <a:gd name="T7" fmla="*/ 2141 h 7597"/>
                <a:gd name="T8" fmla="*/ 1204 w 4551"/>
                <a:gd name="T9" fmla="*/ 2493 h 7597"/>
                <a:gd name="T10" fmla="*/ 3462 w 4551"/>
                <a:gd name="T11" fmla="*/ 4752 h 7597"/>
                <a:gd name="T12" fmla="*/ 3964 w 4551"/>
                <a:gd name="T13" fmla="*/ 5471 h 7597"/>
                <a:gd name="T14" fmla="*/ 468 w 4551"/>
                <a:gd name="T15" fmla="*/ 5471 h 7597"/>
                <a:gd name="T16" fmla="*/ 468 w 4551"/>
                <a:gd name="T17" fmla="*/ 468 h 7597"/>
                <a:gd name="T18" fmla="*/ 886 w 4551"/>
                <a:gd name="T19" fmla="*/ 468 h 7597"/>
                <a:gd name="T20" fmla="*/ 870 w 4551"/>
                <a:gd name="T21" fmla="*/ 385 h 7597"/>
                <a:gd name="T22" fmla="*/ 886 w 4551"/>
                <a:gd name="T23" fmla="*/ 0 h 7597"/>
                <a:gd name="T24" fmla="*/ 0 w 4551"/>
                <a:gd name="T25" fmla="*/ 0 h 7597"/>
                <a:gd name="T26" fmla="*/ 0 w 4551"/>
                <a:gd name="T27" fmla="*/ 5940 h 7597"/>
                <a:gd name="T28" fmla="*/ 4031 w 4551"/>
                <a:gd name="T29" fmla="*/ 5940 h 7597"/>
                <a:gd name="T30" fmla="*/ 3613 w 4551"/>
                <a:gd name="T31" fmla="*/ 6642 h 7597"/>
                <a:gd name="T32" fmla="*/ 3311 w 4551"/>
                <a:gd name="T33" fmla="*/ 6877 h 7597"/>
                <a:gd name="T34" fmla="*/ 3011 w 4551"/>
                <a:gd name="T35" fmla="*/ 7044 h 7597"/>
                <a:gd name="T36" fmla="*/ 2744 w 4551"/>
                <a:gd name="T37" fmla="*/ 7111 h 7597"/>
                <a:gd name="T38" fmla="*/ 2543 w 4551"/>
                <a:gd name="T39" fmla="*/ 7145 h 7597"/>
                <a:gd name="T40" fmla="*/ 2660 w 4551"/>
                <a:gd name="T41" fmla="*/ 7596 h 7597"/>
                <a:gd name="T42" fmla="*/ 2861 w 4551"/>
                <a:gd name="T43" fmla="*/ 7563 h 7597"/>
                <a:gd name="T44" fmla="*/ 3178 w 4551"/>
                <a:gd name="T45" fmla="*/ 7445 h 7597"/>
                <a:gd name="T46" fmla="*/ 3563 w 4551"/>
                <a:gd name="T47" fmla="*/ 7245 h 7597"/>
                <a:gd name="T48" fmla="*/ 3964 w 4551"/>
                <a:gd name="T49" fmla="*/ 6910 h 7597"/>
                <a:gd name="T50" fmla="*/ 4433 w 4551"/>
                <a:gd name="T51" fmla="*/ 6241 h 7597"/>
                <a:gd name="T52" fmla="*/ 4533 w 4551"/>
                <a:gd name="T53" fmla="*/ 5622 h 7597"/>
                <a:gd name="T54" fmla="*/ 4315 w 4551"/>
                <a:gd name="T55" fmla="*/ 5019 h 7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551" h="7597">
                  <a:moveTo>
                    <a:pt x="4315" y="5019"/>
                  </a:moveTo>
                  <a:lnTo>
                    <a:pt x="4315" y="5019"/>
                  </a:lnTo>
                  <a:cubicBezTo>
                    <a:pt x="4182" y="4819"/>
                    <a:pt x="4031" y="4618"/>
                    <a:pt x="3847" y="4434"/>
                  </a:cubicBezTo>
                  <a:cubicBezTo>
                    <a:pt x="1556" y="2141"/>
                    <a:pt x="1556" y="2141"/>
                    <a:pt x="1556" y="2141"/>
                  </a:cubicBezTo>
                  <a:cubicBezTo>
                    <a:pt x="1204" y="2493"/>
                    <a:pt x="1204" y="2493"/>
                    <a:pt x="1204" y="2493"/>
                  </a:cubicBezTo>
                  <a:cubicBezTo>
                    <a:pt x="3462" y="4752"/>
                    <a:pt x="3462" y="4752"/>
                    <a:pt x="3462" y="4752"/>
                  </a:cubicBezTo>
                  <a:cubicBezTo>
                    <a:pt x="3713" y="5003"/>
                    <a:pt x="3881" y="5237"/>
                    <a:pt x="3964" y="5471"/>
                  </a:cubicBezTo>
                  <a:cubicBezTo>
                    <a:pt x="468" y="5471"/>
                    <a:pt x="468" y="5471"/>
                    <a:pt x="468" y="5471"/>
                  </a:cubicBezTo>
                  <a:cubicBezTo>
                    <a:pt x="468" y="468"/>
                    <a:pt x="468" y="468"/>
                    <a:pt x="468" y="468"/>
                  </a:cubicBezTo>
                  <a:cubicBezTo>
                    <a:pt x="886" y="468"/>
                    <a:pt x="886" y="468"/>
                    <a:pt x="886" y="468"/>
                  </a:cubicBezTo>
                  <a:cubicBezTo>
                    <a:pt x="870" y="452"/>
                    <a:pt x="870" y="418"/>
                    <a:pt x="870" y="385"/>
                  </a:cubicBezTo>
                  <a:cubicBezTo>
                    <a:pt x="853" y="267"/>
                    <a:pt x="853" y="134"/>
                    <a:pt x="886" y="0"/>
                  </a:cubicBezTo>
                  <a:cubicBezTo>
                    <a:pt x="0" y="0"/>
                    <a:pt x="0" y="0"/>
                    <a:pt x="0" y="0"/>
                  </a:cubicBezTo>
                  <a:cubicBezTo>
                    <a:pt x="0" y="5940"/>
                    <a:pt x="0" y="5940"/>
                    <a:pt x="0" y="5940"/>
                  </a:cubicBezTo>
                  <a:cubicBezTo>
                    <a:pt x="4031" y="5940"/>
                    <a:pt x="4031" y="5940"/>
                    <a:pt x="4031" y="5940"/>
                  </a:cubicBezTo>
                  <a:cubicBezTo>
                    <a:pt x="3981" y="6174"/>
                    <a:pt x="3847" y="6408"/>
                    <a:pt x="3613" y="6642"/>
                  </a:cubicBezTo>
                  <a:cubicBezTo>
                    <a:pt x="3529" y="6743"/>
                    <a:pt x="3412" y="6827"/>
                    <a:pt x="3311" y="6877"/>
                  </a:cubicBezTo>
                  <a:cubicBezTo>
                    <a:pt x="3211" y="6944"/>
                    <a:pt x="3111" y="6994"/>
                    <a:pt x="3011" y="7044"/>
                  </a:cubicBezTo>
                  <a:cubicBezTo>
                    <a:pt x="2911" y="7078"/>
                    <a:pt x="2827" y="7111"/>
                    <a:pt x="2744" y="7111"/>
                  </a:cubicBezTo>
                  <a:cubicBezTo>
                    <a:pt x="2660" y="7127"/>
                    <a:pt x="2593" y="7145"/>
                    <a:pt x="2543" y="7145"/>
                  </a:cubicBezTo>
                  <a:cubicBezTo>
                    <a:pt x="2660" y="7596"/>
                    <a:pt x="2660" y="7596"/>
                    <a:pt x="2660" y="7596"/>
                  </a:cubicBezTo>
                  <a:cubicBezTo>
                    <a:pt x="2710" y="7596"/>
                    <a:pt x="2777" y="7579"/>
                    <a:pt x="2861" y="7563"/>
                  </a:cubicBezTo>
                  <a:cubicBezTo>
                    <a:pt x="2961" y="7546"/>
                    <a:pt x="3060" y="7512"/>
                    <a:pt x="3178" y="7445"/>
                  </a:cubicBezTo>
                  <a:cubicBezTo>
                    <a:pt x="3295" y="7395"/>
                    <a:pt x="3429" y="7328"/>
                    <a:pt x="3563" y="7245"/>
                  </a:cubicBezTo>
                  <a:cubicBezTo>
                    <a:pt x="3696" y="7161"/>
                    <a:pt x="3830" y="7044"/>
                    <a:pt x="3964" y="6910"/>
                  </a:cubicBezTo>
                  <a:cubicBezTo>
                    <a:pt x="4198" y="6693"/>
                    <a:pt x="4349" y="6458"/>
                    <a:pt x="4433" y="6241"/>
                  </a:cubicBezTo>
                  <a:cubicBezTo>
                    <a:pt x="4533" y="6040"/>
                    <a:pt x="4550" y="5823"/>
                    <a:pt x="4533" y="5622"/>
                  </a:cubicBezTo>
                  <a:cubicBezTo>
                    <a:pt x="4500" y="5404"/>
                    <a:pt x="4433" y="5204"/>
                    <a:pt x="4315" y="5019"/>
                  </a:cubicBezTo>
                </a:path>
              </a:pathLst>
            </a:custGeom>
            <a:solidFill>
              <a:srgbClr val="AF272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4" name="Freeform 26"/>
            <p:cNvSpPr>
              <a:spLocks noChangeArrowheads="1"/>
            </p:cNvSpPr>
            <p:nvPr/>
          </p:nvSpPr>
          <p:spPr bwMode="auto">
            <a:xfrm>
              <a:off x="2829" y="10"/>
              <a:ext cx="1031" cy="1722"/>
            </a:xfrm>
            <a:custGeom>
              <a:avLst/>
              <a:gdLst>
                <a:gd name="T0" fmla="*/ 535 w 4551"/>
                <a:gd name="T1" fmla="*/ 1657 h 7598"/>
                <a:gd name="T2" fmla="*/ 535 w 4551"/>
                <a:gd name="T3" fmla="*/ 1657 h 7598"/>
                <a:gd name="T4" fmla="*/ 937 w 4551"/>
                <a:gd name="T5" fmla="*/ 954 h 7598"/>
                <a:gd name="T6" fmla="*/ 1238 w 4551"/>
                <a:gd name="T7" fmla="*/ 720 h 7598"/>
                <a:gd name="T8" fmla="*/ 1539 w 4551"/>
                <a:gd name="T9" fmla="*/ 552 h 7598"/>
                <a:gd name="T10" fmla="*/ 1822 w 4551"/>
                <a:gd name="T11" fmla="*/ 485 h 7598"/>
                <a:gd name="T12" fmla="*/ 2023 w 4551"/>
                <a:gd name="T13" fmla="*/ 452 h 7598"/>
                <a:gd name="T14" fmla="*/ 1906 w 4551"/>
                <a:gd name="T15" fmla="*/ 0 h 7598"/>
                <a:gd name="T16" fmla="*/ 1688 w 4551"/>
                <a:gd name="T17" fmla="*/ 34 h 7598"/>
                <a:gd name="T18" fmla="*/ 1372 w 4551"/>
                <a:gd name="T19" fmla="*/ 150 h 7598"/>
                <a:gd name="T20" fmla="*/ 987 w 4551"/>
                <a:gd name="T21" fmla="*/ 351 h 7598"/>
                <a:gd name="T22" fmla="*/ 585 w 4551"/>
                <a:gd name="T23" fmla="*/ 686 h 7598"/>
                <a:gd name="T24" fmla="*/ 117 w 4551"/>
                <a:gd name="T25" fmla="*/ 1355 h 7598"/>
                <a:gd name="T26" fmla="*/ 33 w 4551"/>
                <a:gd name="T27" fmla="*/ 1975 h 7598"/>
                <a:gd name="T28" fmla="*/ 251 w 4551"/>
                <a:gd name="T29" fmla="*/ 2577 h 7598"/>
                <a:gd name="T30" fmla="*/ 703 w 4551"/>
                <a:gd name="T31" fmla="*/ 3162 h 7598"/>
                <a:gd name="T32" fmla="*/ 3010 w 4551"/>
                <a:gd name="T33" fmla="*/ 5455 h 7598"/>
                <a:gd name="T34" fmla="*/ 3362 w 4551"/>
                <a:gd name="T35" fmla="*/ 5103 h 7598"/>
                <a:gd name="T36" fmla="*/ 1104 w 4551"/>
                <a:gd name="T37" fmla="*/ 2845 h 7598"/>
                <a:gd name="T38" fmla="*/ 585 w 4551"/>
                <a:gd name="T39" fmla="*/ 2125 h 7598"/>
                <a:gd name="T40" fmla="*/ 4081 w 4551"/>
                <a:gd name="T41" fmla="*/ 2125 h 7598"/>
                <a:gd name="T42" fmla="*/ 4081 w 4551"/>
                <a:gd name="T43" fmla="*/ 7128 h 7598"/>
                <a:gd name="T44" fmla="*/ 3680 w 4551"/>
                <a:gd name="T45" fmla="*/ 7128 h 7598"/>
                <a:gd name="T46" fmla="*/ 3696 w 4551"/>
                <a:gd name="T47" fmla="*/ 7212 h 7598"/>
                <a:gd name="T48" fmla="*/ 3680 w 4551"/>
                <a:gd name="T49" fmla="*/ 7597 h 7598"/>
                <a:gd name="T50" fmla="*/ 4550 w 4551"/>
                <a:gd name="T51" fmla="*/ 7597 h 7598"/>
                <a:gd name="T52" fmla="*/ 4550 w 4551"/>
                <a:gd name="T53" fmla="*/ 1657 h 7598"/>
                <a:gd name="T54" fmla="*/ 535 w 4551"/>
                <a:gd name="T55" fmla="*/ 1657 h 7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551" h="7598">
                  <a:moveTo>
                    <a:pt x="535" y="1657"/>
                  </a:moveTo>
                  <a:lnTo>
                    <a:pt x="535" y="1657"/>
                  </a:lnTo>
                  <a:cubicBezTo>
                    <a:pt x="569" y="1422"/>
                    <a:pt x="703" y="1188"/>
                    <a:pt x="937" y="954"/>
                  </a:cubicBezTo>
                  <a:cubicBezTo>
                    <a:pt x="1037" y="853"/>
                    <a:pt x="1137" y="770"/>
                    <a:pt x="1238" y="720"/>
                  </a:cubicBezTo>
                  <a:cubicBezTo>
                    <a:pt x="1338" y="653"/>
                    <a:pt x="1439" y="602"/>
                    <a:pt x="1539" y="552"/>
                  </a:cubicBezTo>
                  <a:cubicBezTo>
                    <a:pt x="1639" y="519"/>
                    <a:pt x="1739" y="485"/>
                    <a:pt x="1822" y="485"/>
                  </a:cubicBezTo>
                  <a:cubicBezTo>
                    <a:pt x="1889" y="469"/>
                    <a:pt x="1956" y="452"/>
                    <a:pt x="2023" y="452"/>
                  </a:cubicBezTo>
                  <a:cubicBezTo>
                    <a:pt x="1906" y="0"/>
                    <a:pt x="1906" y="0"/>
                    <a:pt x="1906" y="0"/>
                  </a:cubicBezTo>
                  <a:cubicBezTo>
                    <a:pt x="1856" y="0"/>
                    <a:pt x="1772" y="17"/>
                    <a:pt x="1688" y="34"/>
                  </a:cubicBezTo>
                  <a:cubicBezTo>
                    <a:pt x="1605" y="50"/>
                    <a:pt x="1489" y="84"/>
                    <a:pt x="1372" y="150"/>
                  </a:cubicBezTo>
                  <a:cubicBezTo>
                    <a:pt x="1255" y="201"/>
                    <a:pt x="1121" y="268"/>
                    <a:pt x="987" y="351"/>
                  </a:cubicBezTo>
                  <a:cubicBezTo>
                    <a:pt x="853" y="435"/>
                    <a:pt x="719" y="552"/>
                    <a:pt x="585" y="686"/>
                  </a:cubicBezTo>
                  <a:cubicBezTo>
                    <a:pt x="368" y="904"/>
                    <a:pt x="200" y="1138"/>
                    <a:pt x="117" y="1355"/>
                  </a:cubicBezTo>
                  <a:cubicBezTo>
                    <a:pt x="33" y="1556"/>
                    <a:pt x="0" y="1774"/>
                    <a:pt x="33" y="1975"/>
                  </a:cubicBezTo>
                  <a:cubicBezTo>
                    <a:pt x="50" y="2192"/>
                    <a:pt x="133" y="2393"/>
                    <a:pt x="251" y="2577"/>
                  </a:cubicBezTo>
                  <a:cubicBezTo>
                    <a:pt x="368" y="2778"/>
                    <a:pt x="518" y="2979"/>
                    <a:pt x="703" y="3162"/>
                  </a:cubicBezTo>
                  <a:cubicBezTo>
                    <a:pt x="3010" y="5455"/>
                    <a:pt x="3010" y="5455"/>
                    <a:pt x="3010" y="5455"/>
                  </a:cubicBezTo>
                  <a:cubicBezTo>
                    <a:pt x="3362" y="5103"/>
                    <a:pt x="3362" y="5103"/>
                    <a:pt x="3362" y="5103"/>
                  </a:cubicBezTo>
                  <a:cubicBezTo>
                    <a:pt x="1104" y="2845"/>
                    <a:pt x="1104" y="2845"/>
                    <a:pt x="1104" y="2845"/>
                  </a:cubicBezTo>
                  <a:cubicBezTo>
                    <a:pt x="853" y="2594"/>
                    <a:pt x="669" y="2343"/>
                    <a:pt x="585" y="2125"/>
                  </a:cubicBezTo>
                  <a:cubicBezTo>
                    <a:pt x="4081" y="2125"/>
                    <a:pt x="4081" y="2125"/>
                    <a:pt x="4081" y="2125"/>
                  </a:cubicBezTo>
                  <a:cubicBezTo>
                    <a:pt x="4081" y="7128"/>
                    <a:pt x="4081" y="7128"/>
                    <a:pt x="4081" y="7128"/>
                  </a:cubicBezTo>
                  <a:cubicBezTo>
                    <a:pt x="3680" y="7128"/>
                    <a:pt x="3680" y="7128"/>
                    <a:pt x="3680" y="7128"/>
                  </a:cubicBezTo>
                  <a:cubicBezTo>
                    <a:pt x="3680" y="7145"/>
                    <a:pt x="3680" y="7178"/>
                    <a:pt x="3696" y="7212"/>
                  </a:cubicBezTo>
                  <a:cubicBezTo>
                    <a:pt x="3713" y="7329"/>
                    <a:pt x="3696" y="7463"/>
                    <a:pt x="3680" y="7597"/>
                  </a:cubicBezTo>
                  <a:cubicBezTo>
                    <a:pt x="4550" y="7597"/>
                    <a:pt x="4550" y="7597"/>
                    <a:pt x="4550" y="7597"/>
                  </a:cubicBezTo>
                  <a:cubicBezTo>
                    <a:pt x="4550" y="1657"/>
                    <a:pt x="4550" y="1657"/>
                    <a:pt x="4550" y="1657"/>
                  </a:cubicBezTo>
                  <a:lnTo>
                    <a:pt x="535" y="1657"/>
                  </a:lnTo>
                </a:path>
              </a:pathLst>
            </a:custGeom>
            <a:solidFill>
              <a:srgbClr val="AF272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2819707894"/>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normAutofit/>
          </a:bodyPr>
          <a:lstStyle>
            <a:lvl1pPr>
              <a:lnSpc>
                <a:spcPts val="3800"/>
              </a:lnSpc>
              <a:defRPr sz="3200"/>
            </a:lvl1pPr>
          </a:lstStyle>
          <a:p>
            <a:r>
              <a:rPr lang="en-US" dirty="0" smtClean="0"/>
              <a:t>Click to edit Master title style</a:t>
            </a:r>
            <a:endParaRPr lang="en-US" dirty="0"/>
          </a:p>
        </p:txBody>
      </p:sp>
      <p:sp>
        <p:nvSpPr>
          <p:cNvPr id="8" name="Content Placeholder 7"/>
          <p:cNvSpPr>
            <a:spLocks noGrp="1"/>
          </p:cNvSpPr>
          <p:nvPr>
            <p:ph sz="quarter" idx="1"/>
          </p:nvPr>
        </p:nvSpPr>
        <p:spPr>
          <a:xfrm>
            <a:off x="612648" y="1593850"/>
            <a:ext cx="8153400" cy="4502149"/>
          </a:xfrm>
        </p:spPr>
        <p:txBody>
          <a:bodyPr/>
          <a:lstStyle>
            <a:lvl1pPr>
              <a:lnSpc>
                <a:spcPct val="100000"/>
              </a:lnSpc>
              <a:spcBef>
                <a:spcPts val="0"/>
              </a:spcBef>
              <a:spcAft>
                <a:spcPts val="600"/>
              </a:spcAft>
              <a:defRPr sz="2200"/>
            </a:lvl1pPr>
            <a:lvl2pPr marL="457200" indent="-228600">
              <a:lnSpc>
                <a:spcPct val="100000"/>
              </a:lnSpc>
              <a:spcBef>
                <a:spcPts val="0"/>
              </a:spcBef>
              <a:spcAft>
                <a:spcPts val="600"/>
              </a:spcAft>
              <a:buClr>
                <a:schemeClr val="accent1"/>
              </a:buClr>
              <a:defRPr sz="2000">
                <a:solidFill>
                  <a:schemeClr val="accent1"/>
                </a:solidFill>
              </a:defRPr>
            </a:lvl2pPr>
            <a:lvl3pPr marL="685800" indent="-227013">
              <a:lnSpc>
                <a:spcPct val="100000"/>
              </a:lnSpc>
              <a:spcBef>
                <a:spcPts val="0"/>
              </a:spcBef>
              <a:spcAft>
                <a:spcPts val="600"/>
              </a:spcAft>
              <a:defRPr sz="1800">
                <a:solidFill>
                  <a:schemeClr val="tx1"/>
                </a:solidFill>
              </a:defRPr>
            </a:lvl3pPr>
            <a:lvl4pPr marL="914400" indent="-228600">
              <a:lnSpc>
                <a:spcPct val="100000"/>
              </a:lnSpc>
              <a:spcBef>
                <a:spcPts val="0"/>
              </a:spcBef>
              <a:spcAft>
                <a:spcPts val="600"/>
              </a:spcAft>
              <a:buClr>
                <a:schemeClr val="accent2"/>
              </a:buClr>
              <a:defRPr sz="1800">
                <a:solidFill>
                  <a:schemeClr val="accent2"/>
                </a:solidFill>
              </a:defRPr>
            </a:lvl4pPr>
            <a:lvl5pPr marL="1141413" indent="-227013">
              <a:lnSpc>
                <a:spcPct val="100000"/>
              </a:lnSpc>
              <a:spcBef>
                <a:spcPts val="0"/>
              </a:spcBef>
              <a:spcAft>
                <a:spcPts val="600"/>
              </a:spcAft>
              <a:buClr>
                <a:schemeClr val="accent3"/>
              </a:buClr>
              <a:defRPr sz="1800">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Footer Placeholder 3"/>
          <p:cNvSpPr>
            <a:spLocks noGrp="1"/>
          </p:cNvSpPr>
          <p:nvPr>
            <p:ph type="ftr" sz="quarter" idx="3"/>
          </p:nvPr>
        </p:nvSpPr>
        <p:spPr>
          <a:xfrm>
            <a:off x="6722541" y="6424048"/>
            <a:ext cx="1719263" cy="242298"/>
          </a:xfrm>
          <a:prstGeom prst="rect">
            <a:avLst/>
          </a:prstGeom>
        </p:spPr>
        <p:txBody>
          <a:bodyPr/>
          <a:lstStyle>
            <a:lvl1pPr algn="r">
              <a:defRPr sz="900">
                <a:solidFill>
                  <a:schemeClr val="accent1"/>
                </a:solidFill>
                <a:latin typeface="Verdana"/>
                <a:cs typeface="Verdana"/>
              </a:defRPr>
            </a:lvl1pPr>
          </a:lstStyle>
          <a:p>
            <a:pPr>
              <a:defRPr/>
            </a:pPr>
            <a:r>
              <a:rPr lang="en-US" dirty="0" err="1" smtClean="0"/>
              <a:t>jsslaw.com</a:t>
            </a:r>
            <a:endParaRPr lang="en-US" dirty="0"/>
          </a:p>
        </p:txBody>
      </p:sp>
    </p:spTree>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Rectangle 4"/>
          <p:cNvSpPr/>
          <p:nvPr/>
        </p:nvSpPr>
        <p:spPr>
          <a:xfrm>
            <a:off x="1498600" y="1600200"/>
            <a:ext cx="7645400" cy="914400"/>
          </a:xfrm>
          <a:prstGeom prst="rect">
            <a:avLst/>
          </a:prstGeom>
          <a:solidFill>
            <a:schemeClr val="tx1"/>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 name="Text Placeholder 2"/>
          <p:cNvSpPr>
            <a:spLocks noGrp="1"/>
          </p:cNvSpPr>
          <p:nvPr>
            <p:ph type="body" idx="1"/>
          </p:nvPr>
        </p:nvSpPr>
        <p:spPr>
          <a:xfrm>
            <a:off x="1617133" y="2743200"/>
            <a:ext cx="6877580" cy="1673225"/>
          </a:xfrm>
        </p:spPr>
        <p:txBody>
          <a:bodyPr/>
          <a:lstStyle>
            <a:lvl1pPr marL="0" indent="0">
              <a:buNone/>
              <a:defRPr sz="28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dirty="0" smtClean="0"/>
              <a:t>Click to edit Master text styles</a:t>
            </a:r>
          </a:p>
        </p:txBody>
      </p:sp>
      <p:sp>
        <p:nvSpPr>
          <p:cNvPr id="2" name="Title 1"/>
          <p:cNvSpPr>
            <a:spLocks noGrp="1"/>
          </p:cNvSpPr>
          <p:nvPr>
            <p:ph type="title"/>
          </p:nvPr>
        </p:nvSpPr>
        <p:spPr>
          <a:xfrm>
            <a:off x="1608666" y="1600200"/>
            <a:ext cx="7382933" cy="990600"/>
          </a:xfrm>
        </p:spPr>
        <p:txBody>
          <a:bodyPr anchor="ctr" anchorCtr="0">
            <a:normAutofit/>
          </a:bodyPr>
          <a:lstStyle>
            <a:lvl1pPr algn="l">
              <a:lnSpc>
                <a:spcPts val="3400"/>
              </a:lnSpc>
              <a:buNone/>
              <a:defRPr sz="3200" b="0" cap="none">
                <a:solidFill>
                  <a:srgbClr val="FFFFFF"/>
                </a:solidFill>
              </a:defRPr>
            </a:lvl1pPr>
          </a:lstStyle>
          <a:p>
            <a:r>
              <a:rPr lang="en-US" dirty="0" smtClean="0"/>
              <a:t>Click to edit Master title style</a:t>
            </a:r>
            <a:endParaRPr lang="en-US" dirty="0"/>
          </a:p>
        </p:txBody>
      </p:sp>
      <p:sp>
        <p:nvSpPr>
          <p:cNvPr id="10" name="Rectangle 9"/>
          <p:cNvSpPr/>
          <p:nvPr userDrawn="1"/>
        </p:nvSpPr>
        <p:spPr>
          <a:xfrm>
            <a:off x="0" y="6723784"/>
            <a:ext cx="9144000" cy="134216"/>
          </a:xfrm>
          <a:prstGeom prst="rect">
            <a:avLst/>
          </a:prstGeom>
          <a:solidFill>
            <a:schemeClr val="tx1"/>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14" name="Straight Connector 13"/>
          <p:cNvCxnSpPr/>
          <p:nvPr userDrawn="1"/>
        </p:nvCxnSpPr>
        <p:spPr>
          <a:xfrm rot="5400000">
            <a:off x="8412172" y="6535885"/>
            <a:ext cx="228600" cy="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15" name="TextBox 14"/>
          <p:cNvSpPr txBox="1"/>
          <p:nvPr userDrawn="1"/>
        </p:nvSpPr>
        <p:spPr>
          <a:xfrm>
            <a:off x="8576214" y="6423700"/>
            <a:ext cx="383939" cy="230832"/>
          </a:xfrm>
          <a:prstGeom prst="rect">
            <a:avLst/>
          </a:prstGeom>
          <a:noFill/>
        </p:spPr>
        <p:txBody>
          <a:bodyPr wrap="none">
            <a:spAutoFit/>
          </a:bodyPr>
          <a:lstStyle/>
          <a:p>
            <a:pPr fontAlgn="auto">
              <a:spcBef>
                <a:spcPts val="0"/>
              </a:spcBef>
              <a:spcAft>
                <a:spcPts val="0"/>
              </a:spcAft>
              <a:defRPr/>
            </a:pPr>
            <a:fld id="{C8427C15-616A-4D01-8C96-CE83E9E2320A}" type="slidenum">
              <a:rPr lang="en-US" sz="900">
                <a:solidFill>
                  <a:schemeClr val="tx1">
                    <a:lumMod val="50000"/>
                  </a:schemeClr>
                </a:solidFill>
                <a:latin typeface="Verdana"/>
                <a:cs typeface="Verdana"/>
              </a:rPr>
              <a:pPr fontAlgn="auto">
                <a:spcBef>
                  <a:spcPts val="0"/>
                </a:spcBef>
                <a:spcAft>
                  <a:spcPts val="0"/>
                </a:spcAft>
                <a:defRPr/>
              </a:pPr>
              <a:t>‹#›</a:t>
            </a:fld>
            <a:endParaRPr lang="en-US" sz="900" dirty="0">
              <a:solidFill>
                <a:schemeClr val="tx1">
                  <a:lumMod val="50000"/>
                </a:schemeClr>
              </a:solidFill>
              <a:latin typeface="Verdana"/>
              <a:cs typeface="Verdana"/>
            </a:endParaRPr>
          </a:p>
        </p:txBody>
      </p:sp>
      <p:sp>
        <p:nvSpPr>
          <p:cNvPr id="16" name="Footer Placeholder 3"/>
          <p:cNvSpPr>
            <a:spLocks noGrp="1"/>
          </p:cNvSpPr>
          <p:nvPr>
            <p:ph type="ftr" sz="quarter" idx="3"/>
          </p:nvPr>
        </p:nvSpPr>
        <p:spPr>
          <a:xfrm>
            <a:off x="6722541" y="6424048"/>
            <a:ext cx="1719263" cy="242298"/>
          </a:xfrm>
          <a:prstGeom prst="rect">
            <a:avLst/>
          </a:prstGeom>
        </p:spPr>
        <p:txBody>
          <a:bodyPr/>
          <a:lstStyle>
            <a:lvl1pPr algn="r">
              <a:defRPr sz="900">
                <a:solidFill>
                  <a:schemeClr val="accent1"/>
                </a:solidFill>
                <a:latin typeface="Verdana"/>
                <a:cs typeface="Verdana"/>
              </a:defRPr>
            </a:lvl1pPr>
          </a:lstStyle>
          <a:p>
            <a:pPr>
              <a:defRPr/>
            </a:pPr>
            <a:r>
              <a:rPr lang="en-US" dirty="0" err="1" smtClean="0"/>
              <a:t>jsslaw.com</a:t>
            </a:r>
            <a:endParaRPr lang="en-US" dirty="0"/>
          </a:p>
        </p:txBody>
      </p:sp>
      <p:sp>
        <p:nvSpPr>
          <p:cNvPr id="17" name="Rectangle 16"/>
          <p:cNvSpPr/>
          <p:nvPr userDrawn="1"/>
        </p:nvSpPr>
        <p:spPr>
          <a:xfrm>
            <a:off x="0" y="6710215"/>
            <a:ext cx="9144000" cy="27432"/>
          </a:xfrm>
          <a:prstGeom prst="rect">
            <a:avLst/>
          </a:prstGeom>
          <a:solidFill>
            <a:schemeClr val="accent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grpSp>
        <p:nvGrpSpPr>
          <p:cNvPr id="7" name="Group 6"/>
          <p:cNvGrpSpPr/>
          <p:nvPr userDrawn="1"/>
        </p:nvGrpSpPr>
        <p:grpSpPr>
          <a:xfrm>
            <a:off x="459877" y="1552553"/>
            <a:ext cx="637044" cy="995914"/>
            <a:chOff x="954269" y="3970867"/>
            <a:chExt cx="359457" cy="561953"/>
          </a:xfrm>
        </p:grpSpPr>
        <p:sp>
          <p:nvSpPr>
            <p:cNvPr id="18" name="Freeform 25"/>
            <p:cNvSpPr>
              <a:spLocks noChangeArrowheads="1"/>
            </p:cNvSpPr>
            <p:nvPr userDrawn="1"/>
          </p:nvSpPr>
          <p:spPr bwMode="auto">
            <a:xfrm>
              <a:off x="954269" y="4071579"/>
              <a:ext cx="276155" cy="461241"/>
            </a:xfrm>
            <a:custGeom>
              <a:avLst/>
              <a:gdLst>
                <a:gd name="T0" fmla="*/ 4315 w 4551"/>
                <a:gd name="T1" fmla="*/ 5019 h 7597"/>
                <a:gd name="T2" fmla="*/ 4315 w 4551"/>
                <a:gd name="T3" fmla="*/ 5019 h 7597"/>
                <a:gd name="T4" fmla="*/ 3847 w 4551"/>
                <a:gd name="T5" fmla="*/ 4434 h 7597"/>
                <a:gd name="T6" fmla="*/ 1556 w 4551"/>
                <a:gd name="T7" fmla="*/ 2141 h 7597"/>
                <a:gd name="T8" fmla="*/ 1204 w 4551"/>
                <a:gd name="T9" fmla="*/ 2493 h 7597"/>
                <a:gd name="T10" fmla="*/ 3462 w 4551"/>
                <a:gd name="T11" fmla="*/ 4752 h 7597"/>
                <a:gd name="T12" fmla="*/ 3964 w 4551"/>
                <a:gd name="T13" fmla="*/ 5471 h 7597"/>
                <a:gd name="T14" fmla="*/ 468 w 4551"/>
                <a:gd name="T15" fmla="*/ 5471 h 7597"/>
                <a:gd name="T16" fmla="*/ 468 w 4551"/>
                <a:gd name="T17" fmla="*/ 468 h 7597"/>
                <a:gd name="T18" fmla="*/ 886 w 4551"/>
                <a:gd name="T19" fmla="*/ 468 h 7597"/>
                <a:gd name="T20" fmla="*/ 870 w 4551"/>
                <a:gd name="T21" fmla="*/ 385 h 7597"/>
                <a:gd name="T22" fmla="*/ 886 w 4551"/>
                <a:gd name="T23" fmla="*/ 0 h 7597"/>
                <a:gd name="T24" fmla="*/ 0 w 4551"/>
                <a:gd name="T25" fmla="*/ 0 h 7597"/>
                <a:gd name="T26" fmla="*/ 0 w 4551"/>
                <a:gd name="T27" fmla="*/ 5940 h 7597"/>
                <a:gd name="T28" fmla="*/ 4031 w 4551"/>
                <a:gd name="T29" fmla="*/ 5940 h 7597"/>
                <a:gd name="T30" fmla="*/ 3613 w 4551"/>
                <a:gd name="T31" fmla="*/ 6642 h 7597"/>
                <a:gd name="T32" fmla="*/ 3311 w 4551"/>
                <a:gd name="T33" fmla="*/ 6877 h 7597"/>
                <a:gd name="T34" fmla="*/ 3011 w 4551"/>
                <a:gd name="T35" fmla="*/ 7044 h 7597"/>
                <a:gd name="T36" fmla="*/ 2744 w 4551"/>
                <a:gd name="T37" fmla="*/ 7111 h 7597"/>
                <a:gd name="T38" fmla="*/ 2543 w 4551"/>
                <a:gd name="T39" fmla="*/ 7145 h 7597"/>
                <a:gd name="T40" fmla="*/ 2660 w 4551"/>
                <a:gd name="T41" fmla="*/ 7596 h 7597"/>
                <a:gd name="T42" fmla="*/ 2861 w 4551"/>
                <a:gd name="T43" fmla="*/ 7563 h 7597"/>
                <a:gd name="T44" fmla="*/ 3178 w 4551"/>
                <a:gd name="T45" fmla="*/ 7445 h 7597"/>
                <a:gd name="T46" fmla="*/ 3563 w 4551"/>
                <a:gd name="T47" fmla="*/ 7245 h 7597"/>
                <a:gd name="T48" fmla="*/ 3964 w 4551"/>
                <a:gd name="T49" fmla="*/ 6910 h 7597"/>
                <a:gd name="T50" fmla="*/ 4433 w 4551"/>
                <a:gd name="T51" fmla="*/ 6241 h 7597"/>
                <a:gd name="T52" fmla="*/ 4533 w 4551"/>
                <a:gd name="T53" fmla="*/ 5622 h 7597"/>
                <a:gd name="T54" fmla="*/ 4315 w 4551"/>
                <a:gd name="T55" fmla="*/ 5019 h 7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551" h="7597">
                  <a:moveTo>
                    <a:pt x="4315" y="5019"/>
                  </a:moveTo>
                  <a:lnTo>
                    <a:pt x="4315" y="5019"/>
                  </a:lnTo>
                  <a:cubicBezTo>
                    <a:pt x="4182" y="4819"/>
                    <a:pt x="4031" y="4618"/>
                    <a:pt x="3847" y="4434"/>
                  </a:cubicBezTo>
                  <a:cubicBezTo>
                    <a:pt x="1556" y="2141"/>
                    <a:pt x="1556" y="2141"/>
                    <a:pt x="1556" y="2141"/>
                  </a:cubicBezTo>
                  <a:cubicBezTo>
                    <a:pt x="1204" y="2493"/>
                    <a:pt x="1204" y="2493"/>
                    <a:pt x="1204" y="2493"/>
                  </a:cubicBezTo>
                  <a:cubicBezTo>
                    <a:pt x="3462" y="4752"/>
                    <a:pt x="3462" y="4752"/>
                    <a:pt x="3462" y="4752"/>
                  </a:cubicBezTo>
                  <a:cubicBezTo>
                    <a:pt x="3713" y="5003"/>
                    <a:pt x="3881" y="5237"/>
                    <a:pt x="3964" y="5471"/>
                  </a:cubicBezTo>
                  <a:cubicBezTo>
                    <a:pt x="468" y="5471"/>
                    <a:pt x="468" y="5471"/>
                    <a:pt x="468" y="5471"/>
                  </a:cubicBezTo>
                  <a:cubicBezTo>
                    <a:pt x="468" y="468"/>
                    <a:pt x="468" y="468"/>
                    <a:pt x="468" y="468"/>
                  </a:cubicBezTo>
                  <a:cubicBezTo>
                    <a:pt x="886" y="468"/>
                    <a:pt x="886" y="468"/>
                    <a:pt x="886" y="468"/>
                  </a:cubicBezTo>
                  <a:cubicBezTo>
                    <a:pt x="870" y="452"/>
                    <a:pt x="870" y="418"/>
                    <a:pt x="870" y="385"/>
                  </a:cubicBezTo>
                  <a:cubicBezTo>
                    <a:pt x="853" y="267"/>
                    <a:pt x="853" y="134"/>
                    <a:pt x="886" y="0"/>
                  </a:cubicBezTo>
                  <a:cubicBezTo>
                    <a:pt x="0" y="0"/>
                    <a:pt x="0" y="0"/>
                    <a:pt x="0" y="0"/>
                  </a:cubicBezTo>
                  <a:cubicBezTo>
                    <a:pt x="0" y="5940"/>
                    <a:pt x="0" y="5940"/>
                    <a:pt x="0" y="5940"/>
                  </a:cubicBezTo>
                  <a:cubicBezTo>
                    <a:pt x="4031" y="5940"/>
                    <a:pt x="4031" y="5940"/>
                    <a:pt x="4031" y="5940"/>
                  </a:cubicBezTo>
                  <a:cubicBezTo>
                    <a:pt x="3981" y="6174"/>
                    <a:pt x="3847" y="6408"/>
                    <a:pt x="3613" y="6642"/>
                  </a:cubicBezTo>
                  <a:cubicBezTo>
                    <a:pt x="3529" y="6743"/>
                    <a:pt x="3412" y="6827"/>
                    <a:pt x="3311" y="6877"/>
                  </a:cubicBezTo>
                  <a:cubicBezTo>
                    <a:pt x="3211" y="6944"/>
                    <a:pt x="3111" y="6994"/>
                    <a:pt x="3011" y="7044"/>
                  </a:cubicBezTo>
                  <a:cubicBezTo>
                    <a:pt x="2911" y="7078"/>
                    <a:pt x="2827" y="7111"/>
                    <a:pt x="2744" y="7111"/>
                  </a:cubicBezTo>
                  <a:cubicBezTo>
                    <a:pt x="2660" y="7127"/>
                    <a:pt x="2593" y="7145"/>
                    <a:pt x="2543" y="7145"/>
                  </a:cubicBezTo>
                  <a:cubicBezTo>
                    <a:pt x="2660" y="7596"/>
                    <a:pt x="2660" y="7596"/>
                    <a:pt x="2660" y="7596"/>
                  </a:cubicBezTo>
                  <a:cubicBezTo>
                    <a:pt x="2710" y="7596"/>
                    <a:pt x="2777" y="7579"/>
                    <a:pt x="2861" y="7563"/>
                  </a:cubicBezTo>
                  <a:cubicBezTo>
                    <a:pt x="2961" y="7546"/>
                    <a:pt x="3060" y="7512"/>
                    <a:pt x="3178" y="7445"/>
                  </a:cubicBezTo>
                  <a:cubicBezTo>
                    <a:pt x="3295" y="7395"/>
                    <a:pt x="3429" y="7328"/>
                    <a:pt x="3563" y="7245"/>
                  </a:cubicBezTo>
                  <a:cubicBezTo>
                    <a:pt x="3696" y="7161"/>
                    <a:pt x="3830" y="7044"/>
                    <a:pt x="3964" y="6910"/>
                  </a:cubicBezTo>
                  <a:cubicBezTo>
                    <a:pt x="4198" y="6693"/>
                    <a:pt x="4349" y="6458"/>
                    <a:pt x="4433" y="6241"/>
                  </a:cubicBezTo>
                  <a:cubicBezTo>
                    <a:pt x="4533" y="6040"/>
                    <a:pt x="4550" y="5823"/>
                    <a:pt x="4533" y="5622"/>
                  </a:cubicBezTo>
                  <a:cubicBezTo>
                    <a:pt x="4500" y="5404"/>
                    <a:pt x="4433" y="5204"/>
                    <a:pt x="4315" y="5019"/>
                  </a:cubicBezTo>
                </a:path>
              </a:pathLst>
            </a:custGeom>
            <a:solidFill>
              <a:srgbClr val="AF272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 name="Freeform 26"/>
            <p:cNvSpPr>
              <a:spLocks noChangeArrowheads="1"/>
            </p:cNvSpPr>
            <p:nvPr userDrawn="1"/>
          </p:nvSpPr>
          <p:spPr bwMode="auto">
            <a:xfrm>
              <a:off x="1037571" y="3970867"/>
              <a:ext cx="276155" cy="461241"/>
            </a:xfrm>
            <a:custGeom>
              <a:avLst/>
              <a:gdLst>
                <a:gd name="T0" fmla="*/ 535 w 4551"/>
                <a:gd name="T1" fmla="*/ 1657 h 7598"/>
                <a:gd name="T2" fmla="*/ 535 w 4551"/>
                <a:gd name="T3" fmla="*/ 1657 h 7598"/>
                <a:gd name="T4" fmla="*/ 937 w 4551"/>
                <a:gd name="T5" fmla="*/ 954 h 7598"/>
                <a:gd name="T6" fmla="*/ 1238 w 4551"/>
                <a:gd name="T7" fmla="*/ 720 h 7598"/>
                <a:gd name="T8" fmla="*/ 1539 w 4551"/>
                <a:gd name="T9" fmla="*/ 552 h 7598"/>
                <a:gd name="T10" fmla="*/ 1822 w 4551"/>
                <a:gd name="T11" fmla="*/ 485 h 7598"/>
                <a:gd name="T12" fmla="*/ 2023 w 4551"/>
                <a:gd name="T13" fmla="*/ 452 h 7598"/>
                <a:gd name="T14" fmla="*/ 1906 w 4551"/>
                <a:gd name="T15" fmla="*/ 0 h 7598"/>
                <a:gd name="T16" fmla="*/ 1688 w 4551"/>
                <a:gd name="T17" fmla="*/ 34 h 7598"/>
                <a:gd name="T18" fmla="*/ 1372 w 4551"/>
                <a:gd name="T19" fmla="*/ 150 h 7598"/>
                <a:gd name="T20" fmla="*/ 987 w 4551"/>
                <a:gd name="T21" fmla="*/ 351 h 7598"/>
                <a:gd name="T22" fmla="*/ 585 w 4551"/>
                <a:gd name="T23" fmla="*/ 686 h 7598"/>
                <a:gd name="T24" fmla="*/ 117 w 4551"/>
                <a:gd name="T25" fmla="*/ 1355 h 7598"/>
                <a:gd name="T26" fmla="*/ 33 w 4551"/>
                <a:gd name="T27" fmla="*/ 1975 h 7598"/>
                <a:gd name="T28" fmla="*/ 251 w 4551"/>
                <a:gd name="T29" fmla="*/ 2577 h 7598"/>
                <a:gd name="T30" fmla="*/ 703 w 4551"/>
                <a:gd name="T31" fmla="*/ 3162 h 7598"/>
                <a:gd name="T32" fmla="*/ 3010 w 4551"/>
                <a:gd name="T33" fmla="*/ 5455 h 7598"/>
                <a:gd name="T34" fmla="*/ 3362 w 4551"/>
                <a:gd name="T35" fmla="*/ 5103 h 7598"/>
                <a:gd name="T36" fmla="*/ 1104 w 4551"/>
                <a:gd name="T37" fmla="*/ 2845 h 7598"/>
                <a:gd name="T38" fmla="*/ 585 w 4551"/>
                <a:gd name="T39" fmla="*/ 2125 h 7598"/>
                <a:gd name="T40" fmla="*/ 4081 w 4551"/>
                <a:gd name="T41" fmla="*/ 2125 h 7598"/>
                <a:gd name="T42" fmla="*/ 4081 w 4551"/>
                <a:gd name="T43" fmla="*/ 7128 h 7598"/>
                <a:gd name="T44" fmla="*/ 3680 w 4551"/>
                <a:gd name="T45" fmla="*/ 7128 h 7598"/>
                <a:gd name="T46" fmla="*/ 3696 w 4551"/>
                <a:gd name="T47" fmla="*/ 7212 h 7598"/>
                <a:gd name="T48" fmla="*/ 3680 w 4551"/>
                <a:gd name="T49" fmla="*/ 7597 h 7598"/>
                <a:gd name="T50" fmla="*/ 4550 w 4551"/>
                <a:gd name="T51" fmla="*/ 7597 h 7598"/>
                <a:gd name="T52" fmla="*/ 4550 w 4551"/>
                <a:gd name="T53" fmla="*/ 1657 h 7598"/>
                <a:gd name="T54" fmla="*/ 535 w 4551"/>
                <a:gd name="T55" fmla="*/ 1657 h 7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551" h="7598">
                  <a:moveTo>
                    <a:pt x="535" y="1657"/>
                  </a:moveTo>
                  <a:lnTo>
                    <a:pt x="535" y="1657"/>
                  </a:lnTo>
                  <a:cubicBezTo>
                    <a:pt x="569" y="1422"/>
                    <a:pt x="703" y="1188"/>
                    <a:pt x="937" y="954"/>
                  </a:cubicBezTo>
                  <a:cubicBezTo>
                    <a:pt x="1037" y="853"/>
                    <a:pt x="1137" y="770"/>
                    <a:pt x="1238" y="720"/>
                  </a:cubicBezTo>
                  <a:cubicBezTo>
                    <a:pt x="1338" y="653"/>
                    <a:pt x="1439" y="602"/>
                    <a:pt x="1539" y="552"/>
                  </a:cubicBezTo>
                  <a:cubicBezTo>
                    <a:pt x="1639" y="519"/>
                    <a:pt x="1739" y="485"/>
                    <a:pt x="1822" y="485"/>
                  </a:cubicBezTo>
                  <a:cubicBezTo>
                    <a:pt x="1889" y="469"/>
                    <a:pt x="1956" y="452"/>
                    <a:pt x="2023" y="452"/>
                  </a:cubicBezTo>
                  <a:cubicBezTo>
                    <a:pt x="1906" y="0"/>
                    <a:pt x="1906" y="0"/>
                    <a:pt x="1906" y="0"/>
                  </a:cubicBezTo>
                  <a:cubicBezTo>
                    <a:pt x="1856" y="0"/>
                    <a:pt x="1772" y="17"/>
                    <a:pt x="1688" y="34"/>
                  </a:cubicBezTo>
                  <a:cubicBezTo>
                    <a:pt x="1605" y="50"/>
                    <a:pt x="1489" y="84"/>
                    <a:pt x="1372" y="150"/>
                  </a:cubicBezTo>
                  <a:cubicBezTo>
                    <a:pt x="1255" y="201"/>
                    <a:pt x="1121" y="268"/>
                    <a:pt x="987" y="351"/>
                  </a:cubicBezTo>
                  <a:cubicBezTo>
                    <a:pt x="853" y="435"/>
                    <a:pt x="719" y="552"/>
                    <a:pt x="585" y="686"/>
                  </a:cubicBezTo>
                  <a:cubicBezTo>
                    <a:pt x="368" y="904"/>
                    <a:pt x="200" y="1138"/>
                    <a:pt x="117" y="1355"/>
                  </a:cubicBezTo>
                  <a:cubicBezTo>
                    <a:pt x="33" y="1556"/>
                    <a:pt x="0" y="1774"/>
                    <a:pt x="33" y="1975"/>
                  </a:cubicBezTo>
                  <a:cubicBezTo>
                    <a:pt x="50" y="2192"/>
                    <a:pt x="133" y="2393"/>
                    <a:pt x="251" y="2577"/>
                  </a:cubicBezTo>
                  <a:cubicBezTo>
                    <a:pt x="368" y="2778"/>
                    <a:pt x="518" y="2979"/>
                    <a:pt x="703" y="3162"/>
                  </a:cubicBezTo>
                  <a:cubicBezTo>
                    <a:pt x="3010" y="5455"/>
                    <a:pt x="3010" y="5455"/>
                    <a:pt x="3010" y="5455"/>
                  </a:cubicBezTo>
                  <a:cubicBezTo>
                    <a:pt x="3362" y="5103"/>
                    <a:pt x="3362" y="5103"/>
                    <a:pt x="3362" y="5103"/>
                  </a:cubicBezTo>
                  <a:cubicBezTo>
                    <a:pt x="1104" y="2845"/>
                    <a:pt x="1104" y="2845"/>
                    <a:pt x="1104" y="2845"/>
                  </a:cubicBezTo>
                  <a:cubicBezTo>
                    <a:pt x="853" y="2594"/>
                    <a:pt x="669" y="2343"/>
                    <a:pt x="585" y="2125"/>
                  </a:cubicBezTo>
                  <a:cubicBezTo>
                    <a:pt x="4081" y="2125"/>
                    <a:pt x="4081" y="2125"/>
                    <a:pt x="4081" y="2125"/>
                  </a:cubicBezTo>
                  <a:cubicBezTo>
                    <a:pt x="4081" y="7128"/>
                    <a:pt x="4081" y="7128"/>
                    <a:pt x="4081" y="7128"/>
                  </a:cubicBezTo>
                  <a:cubicBezTo>
                    <a:pt x="3680" y="7128"/>
                    <a:pt x="3680" y="7128"/>
                    <a:pt x="3680" y="7128"/>
                  </a:cubicBezTo>
                  <a:cubicBezTo>
                    <a:pt x="3680" y="7145"/>
                    <a:pt x="3680" y="7178"/>
                    <a:pt x="3696" y="7212"/>
                  </a:cubicBezTo>
                  <a:cubicBezTo>
                    <a:pt x="3713" y="7329"/>
                    <a:pt x="3696" y="7463"/>
                    <a:pt x="3680" y="7597"/>
                  </a:cubicBezTo>
                  <a:cubicBezTo>
                    <a:pt x="4550" y="7597"/>
                    <a:pt x="4550" y="7597"/>
                    <a:pt x="4550" y="7597"/>
                  </a:cubicBezTo>
                  <a:cubicBezTo>
                    <a:pt x="4550" y="1657"/>
                    <a:pt x="4550" y="1657"/>
                    <a:pt x="4550" y="1657"/>
                  </a:cubicBezTo>
                  <a:lnTo>
                    <a:pt x="535" y="1657"/>
                  </a:lnTo>
                </a:path>
              </a:pathLst>
            </a:custGeom>
            <a:solidFill>
              <a:srgbClr val="AF272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Straight Connector 4"/>
          <p:cNvSpPr>
            <a:spLocks noChangeShapeType="1"/>
          </p:cNvSpPr>
          <p:nvPr userDrawn="1"/>
        </p:nvSpPr>
        <p:spPr bwMode="auto">
          <a:xfrm flipV="1">
            <a:off x="4562475" y="1576388"/>
            <a:ext cx="9525" cy="4818062"/>
          </a:xfrm>
          <a:prstGeom prst="line">
            <a:avLst/>
          </a:prstGeom>
          <a:noFill/>
          <a:ln w="12700" cap="flat" cmpd="sng" algn="ctr">
            <a:solidFill>
              <a:schemeClr val="accent1"/>
            </a:solidFill>
            <a:prstDash val="solid"/>
            <a:round/>
            <a:headEnd type="none" w="med" len="med"/>
            <a:tailEnd type="none" w="med" len="med"/>
          </a:ln>
          <a:effectLst/>
        </p:spPr>
        <p:txBody>
          <a:bodyPr wrap="none" anchor="ctr"/>
          <a:lstStyle/>
          <a:p>
            <a:pPr fontAlgn="auto">
              <a:spcBef>
                <a:spcPts val="0"/>
              </a:spcBef>
              <a:spcAft>
                <a:spcPts val="0"/>
              </a:spcAft>
              <a:defRPr/>
            </a:pPr>
            <a:endParaRPr lang="en-US" dirty="0">
              <a:ln w="12700" cmpd="sng">
                <a:solidFill>
                  <a:schemeClr val="tx1"/>
                </a:solidFill>
                <a:prstDash val="solid"/>
              </a:ln>
              <a:latin typeface="+mn-lt"/>
              <a:cs typeface="+mn-cs"/>
            </a:endParaRPr>
          </a:p>
        </p:txBody>
      </p:sp>
      <p:sp>
        <p:nvSpPr>
          <p:cNvPr id="2" name="Title 1"/>
          <p:cNvSpPr>
            <a:spLocks noGrp="1"/>
          </p:cNvSpPr>
          <p:nvPr>
            <p:ph type="title"/>
          </p:nvPr>
        </p:nvSpPr>
        <p:spPr/>
        <p:txBody>
          <a:bodyPr>
            <a:normAutofit/>
          </a:bodyPr>
          <a:lstStyle>
            <a:lvl1pPr>
              <a:defRPr sz="3200"/>
            </a:lvl1pPr>
          </a:lstStyle>
          <a:p>
            <a:r>
              <a:rPr lang="en-US" dirty="0" smtClean="0"/>
              <a:t>Click to edit Master title style</a:t>
            </a:r>
            <a:endParaRPr lang="en-US" dirty="0"/>
          </a:p>
        </p:txBody>
      </p:sp>
      <p:sp>
        <p:nvSpPr>
          <p:cNvPr id="9" name="Content Placeholder 8"/>
          <p:cNvSpPr>
            <a:spLocks noGrp="1"/>
          </p:cNvSpPr>
          <p:nvPr>
            <p:ph sz="quarter" idx="1"/>
          </p:nvPr>
        </p:nvSpPr>
        <p:spPr>
          <a:xfrm>
            <a:off x="609600" y="1589567"/>
            <a:ext cx="3886200" cy="4572000"/>
          </a:xfrm>
        </p:spPr>
        <p:txBody>
          <a:bodyPr/>
          <a:lstStyle>
            <a:lvl1pPr marL="0" indent="0">
              <a:buFontTx/>
              <a:buNone/>
              <a:defRPr sz="2400">
                <a:solidFill>
                  <a:schemeClr val="tx1"/>
                </a:solidFill>
              </a:defRPr>
            </a:lvl1pPr>
            <a:lvl2pPr>
              <a:buClr>
                <a:schemeClr val="accent3"/>
              </a:buClr>
              <a:defRPr sz="2400"/>
            </a:lvl2pPr>
            <a:lvl3pPr>
              <a:defRPr sz="2200"/>
            </a:lvl3pPr>
          </a:lstStyle>
          <a:p>
            <a:pPr lvl="0"/>
            <a:r>
              <a:rPr lang="en-US" dirty="0" smtClean="0"/>
              <a:t>Click to edit Master text styles</a:t>
            </a:r>
          </a:p>
          <a:p>
            <a:pPr lvl="2"/>
            <a:r>
              <a:rPr lang="en-US" dirty="0" smtClean="0"/>
              <a:t>Second level</a:t>
            </a:r>
          </a:p>
          <a:p>
            <a:pPr lvl="3"/>
            <a:r>
              <a:rPr lang="en-US" dirty="0" smtClean="0"/>
              <a:t>Third level</a:t>
            </a:r>
          </a:p>
          <a:p>
            <a:pPr lvl="4"/>
            <a:r>
              <a:rPr lang="en-US" dirty="0" smtClean="0"/>
              <a:t>Fourth level</a:t>
            </a:r>
          </a:p>
          <a:p>
            <a:pPr lvl="5"/>
            <a:r>
              <a:rPr lang="en-US" dirty="0" smtClean="0"/>
              <a:t>Fifth level</a:t>
            </a:r>
            <a:endParaRPr lang="en-US" dirty="0"/>
          </a:p>
        </p:txBody>
      </p:sp>
      <p:sp>
        <p:nvSpPr>
          <p:cNvPr id="11" name="Content Placeholder 10"/>
          <p:cNvSpPr>
            <a:spLocks noGrp="1"/>
          </p:cNvSpPr>
          <p:nvPr>
            <p:ph sz="quarter" idx="2"/>
          </p:nvPr>
        </p:nvSpPr>
        <p:spPr>
          <a:xfrm>
            <a:off x="4844901" y="1589567"/>
            <a:ext cx="3886200" cy="4572000"/>
          </a:xfrm>
        </p:spPr>
        <p:txBody>
          <a:bodyPr/>
          <a:lstStyle>
            <a:lvl1pPr marL="0" indent="0">
              <a:buFontTx/>
              <a:buNone/>
              <a:defRPr sz="2400">
                <a:solidFill>
                  <a:schemeClr val="tx1"/>
                </a:solidFill>
              </a:defRPr>
            </a:lvl1pPr>
            <a:lvl2pPr>
              <a:buClr>
                <a:schemeClr val="accent3"/>
              </a:buClr>
              <a:defRPr sz="2400"/>
            </a:lvl2pPr>
            <a:lvl3pPr>
              <a:defRPr sz="2200"/>
            </a:lvl3pPr>
          </a:lstStyle>
          <a:p>
            <a:pPr lvl="0"/>
            <a:r>
              <a:rPr lang="en-US" dirty="0" smtClean="0"/>
              <a:t>Click to edit Master text styles</a:t>
            </a:r>
          </a:p>
          <a:p>
            <a:pPr lvl="2"/>
            <a:r>
              <a:rPr lang="en-US" dirty="0" smtClean="0"/>
              <a:t>Second level</a:t>
            </a:r>
          </a:p>
          <a:p>
            <a:pPr lvl="3"/>
            <a:r>
              <a:rPr lang="en-US" dirty="0" smtClean="0"/>
              <a:t>Third level</a:t>
            </a:r>
          </a:p>
          <a:p>
            <a:pPr lvl="4"/>
            <a:r>
              <a:rPr lang="en-US" dirty="0" smtClean="0"/>
              <a:t>Fourth level</a:t>
            </a:r>
          </a:p>
          <a:p>
            <a:pPr lvl="5"/>
            <a:r>
              <a:rPr lang="en-US" dirty="0" smtClean="0"/>
              <a:t>Fifth level</a:t>
            </a:r>
            <a:endParaRPr lang="en-US" dirty="0"/>
          </a:p>
        </p:txBody>
      </p:sp>
      <p:sp>
        <p:nvSpPr>
          <p:cNvPr id="13" name="Footer Placeholder 3"/>
          <p:cNvSpPr>
            <a:spLocks noGrp="1"/>
          </p:cNvSpPr>
          <p:nvPr>
            <p:ph type="ftr" sz="quarter" idx="3"/>
          </p:nvPr>
        </p:nvSpPr>
        <p:spPr>
          <a:xfrm>
            <a:off x="6722541" y="6424048"/>
            <a:ext cx="1719263" cy="242298"/>
          </a:xfrm>
          <a:prstGeom prst="rect">
            <a:avLst/>
          </a:prstGeom>
        </p:spPr>
        <p:txBody>
          <a:bodyPr/>
          <a:lstStyle>
            <a:lvl1pPr algn="r">
              <a:defRPr sz="900">
                <a:solidFill>
                  <a:schemeClr val="accent1"/>
                </a:solidFill>
                <a:latin typeface="Verdana"/>
                <a:cs typeface="Verdana"/>
              </a:defRPr>
            </a:lvl1pPr>
          </a:lstStyle>
          <a:p>
            <a:pPr>
              <a:defRPr/>
            </a:pPr>
            <a:r>
              <a:rPr lang="en-US" dirty="0" err="1" smtClean="0"/>
              <a:t>jsslaw.com</a:t>
            </a:r>
            <a:endParaRPr lang="en-US" dirty="0"/>
          </a:p>
        </p:txBody>
      </p:sp>
    </p:spTree>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dirty="0" smtClean="0"/>
              <a:t>Click to edit Master title style</a:t>
            </a:r>
            <a:endParaRPr lang="en-US" dirty="0"/>
          </a:p>
        </p:txBody>
      </p:sp>
      <p:sp>
        <p:nvSpPr>
          <p:cNvPr id="11" name="Content Placeholder 10"/>
          <p:cNvSpPr>
            <a:spLocks noGrp="1"/>
          </p:cNvSpPr>
          <p:nvPr>
            <p:ph sz="quarter" idx="2"/>
          </p:nvPr>
        </p:nvSpPr>
        <p:spPr>
          <a:xfrm>
            <a:off x="609600" y="2438400"/>
            <a:ext cx="3886200" cy="3581400"/>
          </a:xfrm>
        </p:spPr>
        <p:txBody>
          <a:bodyPr/>
          <a:lstStyle/>
          <a:p>
            <a:pPr lvl="0"/>
            <a:r>
              <a:rPr lang="en-US" dirty="0" smtClean="0"/>
              <a:t>Click to edit Master text styles</a:t>
            </a:r>
          </a:p>
          <a:p>
            <a:pPr lvl="2"/>
            <a:r>
              <a:rPr lang="en-US" dirty="0" smtClean="0"/>
              <a:t>Second level</a:t>
            </a:r>
          </a:p>
          <a:p>
            <a:pPr lvl="3"/>
            <a:r>
              <a:rPr lang="en-US" dirty="0" smtClean="0"/>
              <a:t>Third level</a:t>
            </a:r>
          </a:p>
          <a:p>
            <a:pPr lvl="4"/>
            <a:r>
              <a:rPr lang="en-US" dirty="0" smtClean="0"/>
              <a:t>Fourth level</a:t>
            </a:r>
          </a:p>
          <a:p>
            <a:pPr lvl="5"/>
            <a:r>
              <a:rPr lang="en-US" dirty="0" smtClean="0"/>
              <a:t>Fifth level</a:t>
            </a:r>
            <a:endParaRPr lang="en-US" dirty="0"/>
          </a:p>
        </p:txBody>
      </p:sp>
      <p:sp>
        <p:nvSpPr>
          <p:cNvPr id="13" name="Content Placeholder 12"/>
          <p:cNvSpPr>
            <a:spLocks noGrp="1"/>
          </p:cNvSpPr>
          <p:nvPr>
            <p:ph sz="quarter" idx="4"/>
          </p:nvPr>
        </p:nvSpPr>
        <p:spPr>
          <a:xfrm>
            <a:off x="4800600" y="2438400"/>
            <a:ext cx="3886200" cy="3581400"/>
          </a:xfrm>
        </p:spPr>
        <p:txBody>
          <a:bodyPr/>
          <a:lstStyle/>
          <a:p>
            <a:pPr lvl="0"/>
            <a:r>
              <a:rPr lang="en-US" dirty="0" smtClean="0"/>
              <a:t>Click to edit Master text styles</a:t>
            </a:r>
          </a:p>
          <a:p>
            <a:pPr lvl="2"/>
            <a:r>
              <a:rPr lang="en-US" dirty="0" smtClean="0"/>
              <a:t>Second level</a:t>
            </a:r>
          </a:p>
          <a:p>
            <a:pPr lvl="3"/>
            <a:r>
              <a:rPr lang="en-US" dirty="0" smtClean="0"/>
              <a:t>Third level</a:t>
            </a:r>
          </a:p>
          <a:p>
            <a:pPr lvl="4"/>
            <a:r>
              <a:rPr lang="en-US" dirty="0" smtClean="0"/>
              <a:t>Fourth level</a:t>
            </a:r>
          </a:p>
          <a:p>
            <a:pPr lvl="5"/>
            <a:r>
              <a:rPr lang="en-US" dirty="0" smtClean="0"/>
              <a:t>Fifth level</a:t>
            </a:r>
            <a:endParaRPr lang="en-US" dirty="0"/>
          </a:p>
        </p:txBody>
      </p:sp>
      <p:sp>
        <p:nvSpPr>
          <p:cNvPr id="16" name="Text Placeholder 15"/>
          <p:cNvSpPr>
            <a:spLocks noGrp="1"/>
          </p:cNvSpPr>
          <p:nvPr>
            <p:ph type="body" sz="quarter" idx="1"/>
          </p:nvPr>
        </p:nvSpPr>
        <p:spPr>
          <a:xfrm>
            <a:off x="609600" y="1752600"/>
            <a:ext cx="3886200" cy="640080"/>
          </a:xfrm>
          <a:solidFill>
            <a:schemeClr val="tx1"/>
          </a:solidFill>
        </p:spPr>
        <p:txBody>
          <a:bodyPr rtlCol="0" anchor="ctr"/>
          <a:lstStyle>
            <a:lvl1pPr marL="0" indent="0">
              <a:buFontTx/>
              <a:buNone/>
              <a:defRPr sz="2200" b="0">
                <a:solidFill>
                  <a:srgbClr val="FFFFFF"/>
                </a:solidFill>
              </a:defRPr>
            </a:lvl1pPr>
          </a:lstStyle>
          <a:p>
            <a:pPr lvl="0"/>
            <a:r>
              <a:rPr lang="en-US" dirty="0"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tx2"/>
          </a:solidFill>
        </p:spPr>
        <p:txBody>
          <a:bodyPr rtlCol="0" anchor="ctr"/>
          <a:lstStyle>
            <a:lvl1pPr marL="0" indent="0">
              <a:buFontTx/>
              <a:buNone/>
              <a:defRPr sz="2200" b="0">
                <a:solidFill>
                  <a:srgbClr val="FFFFFF"/>
                </a:solidFill>
              </a:defRPr>
            </a:lvl1pPr>
          </a:lstStyle>
          <a:p>
            <a:pPr lvl="0"/>
            <a:r>
              <a:rPr lang="en-US" dirty="0" smtClean="0"/>
              <a:t>Click to edit Master text styles</a:t>
            </a:r>
          </a:p>
        </p:txBody>
      </p:sp>
      <p:sp>
        <p:nvSpPr>
          <p:cNvPr id="14" name="Footer Placeholder 3"/>
          <p:cNvSpPr>
            <a:spLocks noGrp="1"/>
          </p:cNvSpPr>
          <p:nvPr>
            <p:ph type="ftr" sz="quarter" idx="10"/>
          </p:nvPr>
        </p:nvSpPr>
        <p:spPr>
          <a:xfrm>
            <a:off x="6722541" y="6424048"/>
            <a:ext cx="1719263" cy="242298"/>
          </a:xfrm>
          <a:prstGeom prst="rect">
            <a:avLst/>
          </a:prstGeom>
        </p:spPr>
        <p:txBody>
          <a:bodyPr/>
          <a:lstStyle>
            <a:lvl1pPr algn="r">
              <a:defRPr sz="900">
                <a:solidFill>
                  <a:schemeClr val="accent1"/>
                </a:solidFill>
                <a:latin typeface="Verdana"/>
                <a:cs typeface="Verdana"/>
              </a:defRPr>
            </a:lvl1pPr>
          </a:lstStyle>
          <a:p>
            <a:pPr>
              <a:defRPr/>
            </a:pPr>
            <a:r>
              <a:rPr lang="en-US" dirty="0" err="1" smtClean="0"/>
              <a:t>jsslaw.com</a:t>
            </a:r>
            <a:endParaRPr lang="en-US" dirty="0"/>
          </a:p>
        </p:txBody>
      </p:sp>
    </p:spTree>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smtClean="0"/>
              <a:t>Click to edit Master title style</a:t>
            </a:r>
            <a:endParaRPr lang="en-US" dirty="0"/>
          </a:p>
        </p:txBody>
      </p:sp>
      <p:sp>
        <p:nvSpPr>
          <p:cNvPr id="8" name="Footer Placeholder 3"/>
          <p:cNvSpPr>
            <a:spLocks noGrp="1"/>
          </p:cNvSpPr>
          <p:nvPr>
            <p:ph type="ftr" sz="quarter" idx="3"/>
          </p:nvPr>
        </p:nvSpPr>
        <p:spPr>
          <a:xfrm>
            <a:off x="6722541" y="6424048"/>
            <a:ext cx="1719263" cy="242298"/>
          </a:xfrm>
          <a:prstGeom prst="rect">
            <a:avLst/>
          </a:prstGeom>
        </p:spPr>
        <p:txBody>
          <a:bodyPr/>
          <a:lstStyle>
            <a:lvl1pPr algn="r">
              <a:defRPr sz="900">
                <a:solidFill>
                  <a:schemeClr val="accent1"/>
                </a:solidFill>
                <a:latin typeface="Verdana"/>
                <a:cs typeface="Verdana"/>
              </a:defRPr>
            </a:lvl1pPr>
          </a:lstStyle>
          <a:p>
            <a:pPr>
              <a:defRPr/>
            </a:pPr>
            <a:r>
              <a:rPr lang="en-US" dirty="0" err="1" smtClean="0"/>
              <a:t>jsslaw.com</a:t>
            </a:r>
            <a:endParaRPr lang="en-US" dirty="0"/>
          </a:p>
        </p:txBody>
      </p:sp>
    </p:spTree>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dirty="0" smtClean="0"/>
              <a:t>Click to edit Master title style</a:t>
            </a:r>
          </a:p>
        </p:txBody>
      </p:sp>
      <p:sp>
        <p:nvSpPr>
          <p:cNvPr id="1027" name="Text Placeholder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2"/>
            <a:r>
              <a:rPr lang="en-US" dirty="0" smtClean="0"/>
              <a:t>Second level</a:t>
            </a:r>
          </a:p>
          <a:p>
            <a:pPr lvl="3"/>
            <a:r>
              <a:rPr lang="en-US" dirty="0" smtClean="0"/>
              <a:t>Third level</a:t>
            </a:r>
          </a:p>
          <a:p>
            <a:pPr lvl="4"/>
            <a:r>
              <a:rPr lang="en-US" dirty="0" smtClean="0"/>
              <a:t>Fourth level</a:t>
            </a:r>
          </a:p>
          <a:p>
            <a:pPr lvl="5"/>
            <a:r>
              <a:rPr lang="en-US" dirty="0" smtClean="0"/>
              <a:t>Fifth level</a:t>
            </a:r>
          </a:p>
        </p:txBody>
      </p:sp>
      <p:sp>
        <p:nvSpPr>
          <p:cNvPr id="13" name="Rectangle 12"/>
          <p:cNvSpPr/>
          <p:nvPr userDrawn="1"/>
        </p:nvSpPr>
        <p:spPr>
          <a:xfrm>
            <a:off x="0" y="6723784"/>
            <a:ext cx="9144000" cy="134216"/>
          </a:xfrm>
          <a:prstGeom prst="rect">
            <a:avLst/>
          </a:prstGeom>
          <a:solidFill>
            <a:schemeClr val="tx1"/>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14" name="Straight Connector 13"/>
          <p:cNvCxnSpPr/>
          <p:nvPr userDrawn="1"/>
        </p:nvCxnSpPr>
        <p:spPr>
          <a:xfrm rot="5400000">
            <a:off x="8412172" y="6535885"/>
            <a:ext cx="228600" cy="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15" name="TextBox 14"/>
          <p:cNvSpPr txBox="1"/>
          <p:nvPr userDrawn="1"/>
        </p:nvSpPr>
        <p:spPr>
          <a:xfrm>
            <a:off x="8576214" y="6423700"/>
            <a:ext cx="383939" cy="230832"/>
          </a:xfrm>
          <a:prstGeom prst="rect">
            <a:avLst/>
          </a:prstGeom>
          <a:noFill/>
        </p:spPr>
        <p:txBody>
          <a:bodyPr wrap="none">
            <a:spAutoFit/>
          </a:bodyPr>
          <a:lstStyle/>
          <a:p>
            <a:pPr fontAlgn="auto">
              <a:spcBef>
                <a:spcPts val="0"/>
              </a:spcBef>
              <a:spcAft>
                <a:spcPts val="0"/>
              </a:spcAft>
              <a:defRPr/>
            </a:pPr>
            <a:fld id="{C8427C15-616A-4D01-8C96-CE83E9E2320A}" type="slidenum">
              <a:rPr lang="en-US" sz="900">
                <a:solidFill>
                  <a:schemeClr val="tx1">
                    <a:lumMod val="50000"/>
                  </a:schemeClr>
                </a:solidFill>
                <a:latin typeface="Verdana"/>
                <a:cs typeface="Verdana"/>
              </a:rPr>
              <a:pPr fontAlgn="auto">
                <a:spcBef>
                  <a:spcPts val="0"/>
                </a:spcBef>
                <a:spcAft>
                  <a:spcPts val="0"/>
                </a:spcAft>
                <a:defRPr/>
              </a:pPr>
              <a:t>‹#›</a:t>
            </a:fld>
            <a:endParaRPr lang="en-US" sz="900" dirty="0">
              <a:solidFill>
                <a:schemeClr val="tx1">
                  <a:lumMod val="50000"/>
                </a:schemeClr>
              </a:solidFill>
              <a:latin typeface="Verdana"/>
              <a:cs typeface="Verdana"/>
            </a:endParaRPr>
          </a:p>
        </p:txBody>
      </p:sp>
      <p:sp>
        <p:nvSpPr>
          <p:cNvPr id="17" name="Footer Placeholder 3"/>
          <p:cNvSpPr>
            <a:spLocks noGrp="1"/>
          </p:cNvSpPr>
          <p:nvPr>
            <p:ph type="ftr" sz="quarter" idx="3"/>
          </p:nvPr>
        </p:nvSpPr>
        <p:spPr>
          <a:xfrm>
            <a:off x="6722541" y="6424048"/>
            <a:ext cx="1719263" cy="242298"/>
          </a:xfrm>
          <a:prstGeom prst="rect">
            <a:avLst/>
          </a:prstGeom>
        </p:spPr>
        <p:txBody>
          <a:bodyPr/>
          <a:lstStyle>
            <a:lvl1pPr algn="r">
              <a:defRPr sz="900">
                <a:solidFill>
                  <a:schemeClr val="accent1"/>
                </a:solidFill>
                <a:latin typeface="Verdana"/>
                <a:cs typeface="Verdana"/>
              </a:defRPr>
            </a:lvl1pPr>
          </a:lstStyle>
          <a:p>
            <a:pPr>
              <a:defRPr/>
            </a:pPr>
            <a:r>
              <a:rPr lang="en-US" dirty="0" err="1" smtClean="0"/>
              <a:t>jsslaw.com</a:t>
            </a:r>
            <a:endParaRPr lang="en-US" dirty="0"/>
          </a:p>
        </p:txBody>
      </p:sp>
      <p:sp>
        <p:nvSpPr>
          <p:cNvPr id="18" name="Rectangle 17"/>
          <p:cNvSpPr/>
          <p:nvPr userDrawn="1"/>
        </p:nvSpPr>
        <p:spPr>
          <a:xfrm>
            <a:off x="0" y="6710215"/>
            <a:ext cx="9144000" cy="27432"/>
          </a:xfrm>
          <a:prstGeom prst="rect">
            <a:avLst/>
          </a:prstGeom>
          <a:solidFill>
            <a:schemeClr val="accent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userDrawn="1"/>
        </p:nvSpPr>
        <p:spPr>
          <a:xfrm>
            <a:off x="463550" y="1280039"/>
            <a:ext cx="8680450" cy="258540"/>
          </a:xfrm>
          <a:prstGeom prst="rect">
            <a:avLst/>
          </a:prstGeom>
          <a:solidFill>
            <a:schemeClr val="tx1"/>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grpSp>
        <p:nvGrpSpPr>
          <p:cNvPr id="11" name="Group 10"/>
          <p:cNvGrpSpPr/>
          <p:nvPr userDrawn="1"/>
        </p:nvGrpSpPr>
        <p:grpSpPr>
          <a:xfrm>
            <a:off x="143797" y="1207817"/>
            <a:ext cx="257772" cy="402984"/>
            <a:chOff x="954269" y="3970867"/>
            <a:chExt cx="359457" cy="561953"/>
          </a:xfrm>
        </p:grpSpPr>
        <p:sp>
          <p:nvSpPr>
            <p:cNvPr id="12" name="Freeform 25"/>
            <p:cNvSpPr>
              <a:spLocks noChangeArrowheads="1"/>
            </p:cNvSpPr>
            <p:nvPr userDrawn="1"/>
          </p:nvSpPr>
          <p:spPr bwMode="auto">
            <a:xfrm>
              <a:off x="954269" y="4071579"/>
              <a:ext cx="276155" cy="461241"/>
            </a:xfrm>
            <a:custGeom>
              <a:avLst/>
              <a:gdLst>
                <a:gd name="T0" fmla="*/ 4315 w 4551"/>
                <a:gd name="T1" fmla="*/ 5019 h 7597"/>
                <a:gd name="T2" fmla="*/ 4315 w 4551"/>
                <a:gd name="T3" fmla="*/ 5019 h 7597"/>
                <a:gd name="T4" fmla="*/ 3847 w 4551"/>
                <a:gd name="T5" fmla="*/ 4434 h 7597"/>
                <a:gd name="T6" fmla="*/ 1556 w 4551"/>
                <a:gd name="T7" fmla="*/ 2141 h 7597"/>
                <a:gd name="T8" fmla="*/ 1204 w 4551"/>
                <a:gd name="T9" fmla="*/ 2493 h 7597"/>
                <a:gd name="T10" fmla="*/ 3462 w 4551"/>
                <a:gd name="T11" fmla="*/ 4752 h 7597"/>
                <a:gd name="T12" fmla="*/ 3964 w 4551"/>
                <a:gd name="T13" fmla="*/ 5471 h 7597"/>
                <a:gd name="T14" fmla="*/ 468 w 4551"/>
                <a:gd name="T15" fmla="*/ 5471 h 7597"/>
                <a:gd name="T16" fmla="*/ 468 w 4551"/>
                <a:gd name="T17" fmla="*/ 468 h 7597"/>
                <a:gd name="T18" fmla="*/ 886 w 4551"/>
                <a:gd name="T19" fmla="*/ 468 h 7597"/>
                <a:gd name="T20" fmla="*/ 870 w 4551"/>
                <a:gd name="T21" fmla="*/ 385 h 7597"/>
                <a:gd name="T22" fmla="*/ 886 w 4551"/>
                <a:gd name="T23" fmla="*/ 0 h 7597"/>
                <a:gd name="T24" fmla="*/ 0 w 4551"/>
                <a:gd name="T25" fmla="*/ 0 h 7597"/>
                <a:gd name="T26" fmla="*/ 0 w 4551"/>
                <a:gd name="T27" fmla="*/ 5940 h 7597"/>
                <a:gd name="T28" fmla="*/ 4031 w 4551"/>
                <a:gd name="T29" fmla="*/ 5940 h 7597"/>
                <a:gd name="T30" fmla="*/ 3613 w 4551"/>
                <a:gd name="T31" fmla="*/ 6642 h 7597"/>
                <a:gd name="T32" fmla="*/ 3311 w 4551"/>
                <a:gd name="T33" fmla="*/ 6877 h 7597"/>
                <a:gd name="T34" fmla="*/ 3011 w 4551"/>
                <a:gd name="T35" fmla="*/ 7044 h 7597"/>
                <a:gd name="T36" fmla="*/ 2744 w 4551"/>
                <a:gd name="T37" fmla="*/ 7111 h 7597"/>
                <a:gd name="T38" fmla="*/ 2543 w 4551"/>
                <a:gd name="T39" fmla="*/ 7145 h 7597"/>
                <a:gd name="T40" fmla="*/ 2660 w 4551"/>
                <a:gd name="T41" fmla="*/ 7596 h 7597"/>
                <a:gd name="T42" fmla="*/ 2861 w 4551"/>
                <a:gd name="T43" fmla="*/ 7563 h 7597"/>
                <a:gd name="T44" fmla="*/ 3178 w 4551"/>
                <a:gd name="T45" fmla="*/ 7445 h 7597"/>
                <a:gd name="T46" fmla="*/ 3563 w 4551"/>
                <a:gd name="T47" fmla="*/ 7245 h 7597"/>
                <a:gd name="T48" fmla="*/ 3964 w 4551"/>
                <a:gd name="T49" fmla="*/ 6910 h 7597"/>
                <a:gd name="T50" fmla="*/ 4433 w 4551"/>
                <a:gd name="T51" fmla="*/ 6241 h 7597"/>
                <a:gd name="T52" fmla="*/ 4533 w 4551"/>
                <a:gd name="T53" fmla="*/ 5622 h 7597"/>
                <a:gd name="T54" fmla="*/ 4315 w 4551"/>
                <a:gd name="T55" fmla="*/ 5019 h 7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551" h="7597">
                  <a:moveTo>
                    <a:pt x="4315" y="5019"/>
                  </a:moveTo>
                  <a:lnTo>
                    <a:pt x="4315" y="5019"/>
                  </a:lnTo>
                  <a:cubicBezTo>
                    <a:pt x="4182" y="4819"/>
                    <a:pt x="4031" y="4618"/>
                    <a:pt x="3847" y="4434"/>
                  </a:cubicBezTo>
                  <a:cubicBezTo>
                    <a:pt x="1556" y="2141"/>
                    <a:pt x="1556" y="2141"/>
                    <a:pt x="1556" y="2141"/>
                  </a:cubicBezTo>
                  <a:cubicBezTo>
                    <a:pt x="1204" y="2493"/>
                    <a:pt x="1204" y="2493"/>
                    <a:pt x="1204" y="2493"/>
                  </a:cubicBezTo>
                  <a:cubicBezTo>
                    <a:pt x="3462" y="4752"/>
                    <a:pt x="3462" y="4752"/>
                    <a:pt x="3462" y="4752"/>
                  </a:cubicBezTo>
                  <a:cubicBezTo>
                    <a:pt x="3713" y="5003"/>
                    <a:pt x="3881" y="5237"/>
                    <a:pt x="3964" y="5471"/>
                  </a:cubicBezTo>
                  <a:cubicBezTo>
                    <a:pt x="468" y="5471"/>
                    <a:pt x="468" y="5471"/>
                    <a:pt x="468" y="5471"/>
                  </a:cubicBezTo>
                  <a:cubicBezTo>
                    <a:pt x="468" y="468"/>
                    <a:pt x="468" y="468"/>
                    <a:pt x="468" y="468"/>
                  </a:cubicBezTo>
                  <a:cubicBezTo>
                    <a:pt x="886" y="468"/>
                    <a:pt x="886" y="468"/>
                    <a:pt x="886" y="468"/>
                  </a:cubicBezTo>
                  <a:cubicBezTo>
                    <a:pt x="870" y="452"/>
                    <a:pt x="870" y="418"/>
                    <a:pt x="870" y="385"/>
                  </a:cubicBezTo>
                  <a:cubicBezTo>
                    <a:pt x="853" y="267"/>
                    <a:pt x="853" y="134"/>
                    <a:pt x="886" y="0"/>
                  </a:cubicBezTo>
                  <a:cubicBezTo>
                    <a:pt x="0" y="0"/>
                    <a:pt x="0" y="0"/>
                    <a:pt x="0" y="0"/>
                  </a:cubicBezTo>
                  <a:cubicBezTo>
                    <a:pt x="0" y="5940"/>
                    <a:pt x="0" y="5940"/>
                    <a:pt x="0" y="5940"/>
                  </a:cubicBezTo>
                  <a:cubicBezTo>
                    <a:pt x="4031" y="5940"/>
                    <a:pt x="4031" y="5940"/>
                    <a:pt x="4031" y="5940"/>
                  </a:cubicBezTo>
                  <a:cubicBezTo>
                    <a:pt x="3981" y="6174"/>
                    <a:pt x="3847" y="6408"/>
                    <a:pt x="3613" y="6642"/>
                  </a:cubicBezTo>
                  <a:cubicBezTo>
                    <a:pt x="3529" y="6743"/>
                    <a:pt x="3412" y="6827"/>
                    <a:pt x="3311" y="6877"/>
                  </a:cubicBezTo>
                  <a:cubicBezTo>
                    <a:pt x="3211" y="6944"/>
                    <a:pt x="3111" y="6994"/>
                    <a:pt x="3011" y="7044"/>
                  </a:cubicBezTo>
                  <a:cubicBezTo>
                    <a:pt x="2911" y="7078"/>
                    <a:pt x="2827" y="7111"/>
                    <a:pt x="2744" y="7111"/>
                  </a:cubicBezTo>
                  <a:cubicBezTo>
                    <a:pt x="2660" y="7127"/>
                    <a:pt x="2593" y="7145"/>
                    <a:pt x="2543" y="7145"/>
                  </a:cubicBezTo>
                  <a:cubicBezTo>
                    <a:pt x="2660" y="7596"/>
                    <a:pt x="2660" y="7596"/>
                    <a:pt x="2660" y="7596"/>
                  </a:cubicBezTo>
                  <a:cubicBezTo>
                    <a:pt x="2710" y="7596"/>
                    <a:pt x="2777" y="7579"/>
                    <a:pt x="2861" y="7563"/>
                  </a:cubicBezTo>
                  <a:cubicBezTo>
                    <a:pt x="2961" y="7546"/>
                    <a:pt x="3060" y="7512"/>
                    <a:pt x="3178" y="7445"/>
                  </a:cubicBezTo>
                  <a:cubicBezTo>
                    <a:pt x="3295" y="7395"/>
                    <a:pt x="3429" y="7328"/>
                    <a:pt x="3563" y="7245"/>
                  </a:cubicBezTo>
                  <a:cubicBezTo>
                    <a:pt x="3696" y="7161"/>
                    <a:pt x="3830" y="7044"/>
                    <a:pt x="3964" y="6910"/>
                  </a:cubicBezTo>
                  <a:cubicBezTo>
                    <a:pt x="4198" y="6693"/>
                    <a:pt x="4349" y="6458"/>
                    <a:pt x="4433" y="6241"/>
                  </a:cubicBezTo>
                  <a:cubicBezTo>
                    <a:pt x="4533" y="6040"/>
                    <a:pt x="4550" y="5823"/>
                    <a:pt x="4533" y="5622"/>
                  </a:cubicBezTo>
                  <a:cubicBezTo>
                    <a:pt x="4500" y="5404"/>
                    <a:pt x="4433" y="5204"/>
                    <a:pt x="4315" y="5019"/>
                  </a:cubicBezTo>
                </a:path>
              </a:pathLst>
            </a:custGeom>
            <a:solidFill>
              <a:srgbClr val="AF272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 name="Freeform 26"/>
            <p:cNvSpPr>
              <a:spLocks noChangeArrowheads="1"/>
            </p:cNvSpPr>
            <p:nvPr userDrawn="1"/>
          </p:nvSpPr>
          <p:spPr bwMode="auto">
            <a:xfrm>
              <a:off x="1037571" y="3970867"/>
              <a:ext cx="276155" cy="461241"/>
            </a:xfrm>
            <a:custGeom>
              <a:avLst/>
              <a:gdLst>
                <a:gd name="T0" fmla="*/ 535 w 4551"/>
                <a:gd name="T1" fmla="*/ 1657 h 7598"/>
                <a:gd name="T2" fmla="*/ 535 w 4551"/>
                <a:gd name="T3" fmla="*/ 1657 h 7598"/>
                <a:gd name="T4" fmla="*/ 937 w 4551"/>
                <a:gd name="T5" fmla="*/ 954 h 7598"/>
                <a:gd name="T6" fmla="*/ 1238 w 4551"/>
                <a:gd name="T7" fmla="*/ 720 h 7598"/>
                <a:gd name="T8" fmla="*/ 1539 w 4551"/>
                <a:gd name="T9" fmla="*/ 552 h 7598"/>
                <a:gd name="T10" fmla="*/ 1822 w 4551"/>
                <a:gd name="T11" fmla="*/ 485 h 7598"/>
                <a:gd name="T12" fmla="*/ 2023 w 4551"/>
                <a:gd name="T13" fmla="*/ 452 h 7598"/>
                <a:gd name="T14" fmla="*/ 1906 w 4551"/>
                <a:gd name="T15" fmla="*/ 0 h 7598"/>
                <a:gd name="T16" fmla="*/ 1688 w 4551"/>
                <a:gd name="T17" fmla="*/ 34 h 7598"/>
                <a:gd name="T18" fmla="*/ 1372 w 4551"/>
                <a:gd name="T19" fmla="*/ 150 h 7598"/>
                <a:gd name="T20" fmla="*/ 987 w 4551"/>
                <a:gd name="T21" fmla="*/ 351 h 7598"/>
                <a:gd name="T22" fmla="*/ 585 w 4551"/>
                <a:gd name="T23" fmla="*/ 686 h 7598"/>
                <a:gd name="T24" fmla="*/ 117 w 4551"/>
                <a:gd name="T25" fmla="*/ 1355 h 7598"/>
                <a:gd name="T26" fmla="*/ 33 w 4551"/>
                <a:gd name="T27" fmla="*/ 1975 h 7598"/>
                <a:gd name="T28" fmla="*/ 251 w 4551"/>
                <a:gd name="T29" fmla="*/ 2577 h 7598"/>
                <a:gd name="T30" fmla="*/ 703 w 4551"/>
                <a:gd name="T31" fmla="*/ 3162 h 7598"/>
                <a:gd name="T32" fmla="*/ 3010 w 4551"/>
                <a:gd name="T33" fmla="*/ 5455 h 7598"/>
                <a:gd name="T34" fmla="*/ 3362 w 4551"/>
                <a:gd name="T35" fmla="*/ 5103 h 7598"/>
                <a:gd name="T36" fmla="*/ 1104 w 4551"/>
                <a:gd name="T37" fmla="*/ 2845 h 7598"/>
                <a:gd name="T38" fmla="*/ 585 w 4551"/>
                <a:gd name="T39" fmla="*/ 2125 h 7598"/>
                <a:gd name="T40" fmla="*/ 4081 w 4551"/>
                <a:gd name="T41" fmla="*/ 2125 h 7598"/>
                <a:gd name="T42" fmla="*/ 4081 w 4551"/>
                <a:gd name="T43" fmla="*/ 7128 h 7598"/>
                <a:gd name="T44" fmla="*/ 3680 w 4551"/>
                <a:gd name="T45" fmla="*/ 7128 h 7598"/>
                <a:gd name="T46" fmla="*/ 3696 w 4551"/>
                <a:gd name="T47" fmla="*/ 7212 h 7598"/>
                <a:gd name="T48" fmla="*/ 3680 w 4551"/>
                <a:gd name="T49" fmla="*/ 7597 h 7598"/>
                <a:gd name="T50" fmla="*/ 4550 w 4551"/>
                <a:gd name="T51" fmla="*/ 7597 h 7598"/>
                <a:gd name="T52" fmla="*/ 4550 w 4551"/>
                <a:gd name="T53" fmla="*/ 1657 h 7598"/>
                <a:gd name="T54" fmla="*/ 535 w 4551"/>
                <a:gd name="T55" fmla="*/ 1657 h 7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551" h="7598">
                  <a:moveTo>
                    <a:pt x="535" y="1657"/>
                  </a:moveTo>
                  <a:lnTo>
                    <a:pt x="535" y="1657"/>
                  </a:lnTo>
                  <a:cubicBezTo>
                    <a:pt x="569" y="1422"/>
                    <a:pt x="703" y="1188"/>
                    <a:pt x="937" y="954"/>
                  </a:cubicBezTo>
                  <a:cubicBezTo>
                    <a:pt x="1037" y="853"/>
                    <a:pt x="1137" y="770"/>
                    <a:pt x="1238" y="720"/>
                  </a:cubicBezTo>
                  <a:cubicBezTo>
                    <a:pt x="1338" y="653"/>
                    <a:pt x="1439" y="602"/>
                    <a:pt x="1539" y="552"/>
                  </a:cubicBezTo>
                  <a:cubicBezTo>
                    <a:pt x="1639" y="519"/>
                    <a:pt x="1739" y="485"/>
                    <a:pt x="1822" y="485"/>
                  </a:cubicBezTo>
                  <a:cubicBezTo>
                    <a:pt x="1889" y="469"/>
                    <a:pt x="1956" y="452"/>
                    <a:pt x="2023" y="452"/>
                  </a:cubicBezTo>
                  <a:cubicBezTo>
                    <a:pt x="1906" y="0"/>
                    <a:pt x="1906" y="0"/>
                    <a:pt x="1906" y="0"/>
                  </a:cubicBezTo>
                  <a:cubicBezTo>
                    <a:pt x="1856" y="0"/>
                    <a:pt x="1772" y="17"/>
                    <a:pt x="1688" y="34"/>
                  </a:cubicBezTo>
                  <a:cubicBezTo>
                    <a:pt x="1605" y="50"/>
                    <a:pt x="1489" y="84"/>
                    <a:pt x="1372" y="150"/>
                  </a:cubicBezTo>
                  <a:cubicBezTo>
                    <a:pt x="1255" y="201"/>
                    <a:pt x="1121" y="268"/>
                    <a:pt x="987" y="351"/>
                  </a:cubicBezTo>
                  <a:cubicBezTo>
                    <a:pt x="853" y="435"/>
                    <a:pt x="719" y="552"/>
                    <a:pt x="585" y="686"/>
                  </a:cubicBezTo>
                  <a:cubicBezTo>
                    <a:pt x="368" y="904"/>
                    <a:pt x="200" y="1138"/>
                    <a:pt x="117" y="1355"/>
                  </a:cubicBezTo>
                  <a:cubicBezTo>
                    <a:pt x="33" y="1556"/>
                    <a:pt x="0" y="1774"/>
                    <a:pt x="33" y="1975"/>
                  </a:cubicBezTo>
                  <a:cubicBezTo>
                    <a:pt x="50" y="2192"/>
                    <a:pt x="133" y="2393"/>
                    <a:pt x="251" y="2577"/>
                  </a:cubicBezTo>
                  <a:cubicBezTo>
                    <a:pt x="368" y="2778"/>
                    <a:pt x="518" y="2979"/>
                    <a:pt x="703" y="3162"/>
                  </a:cubicBezTo>
                  <a:cubicBezTo>
                    <a:pt x="3010" y="5455"/>
                    <a:pt x="3010" y="5455"/>
                    <a:pt x="3010" y="5455"/>
                  </a:cubicBezTo>
                  <a:cubicBezTo>
                    <a:pt x="3362" y="5103"/>
                    <a:pt x="3362" y="5103"/>
                    <a:pt x="3362" y="5103"/>
                  </a:cubicBezTo>
                  <a:cubicBezTo>
                    <a:pt x="1104" y="2845"/>
                    <a:pt x="1104" y="2845"/>
                    <a:pt x="1104" y="2845"/>
                  </a:cubicBezTo>
                  <a:cubicBezTo>
                    <a:pt x="853" y="2594"/>
                    <a:pt x="669" y="2343"/>
                    <a:pt x="585" y="2125"/>
                  </a:cubicBezTo>
                  <a:cubicBezTo>
                    <a:pt x="4081" y="2125"/>
                    <a:pt x="4081" y="2125"/>
                    <a:pt x="4081" y="2125"/>
                  </a:cubicBezTo>
                  <a:cubicBezTo>
                    <a:pt x="4081" y="7128"/>
                    <a:pt x="4081" y="7128"/>
                    <a:pt x="4081" y="7128"/>
                  </a:cubicBezTo>
                  <a:cubicBezTo>
                    <a:pt x="3680" y="7128"/>
                    <a:pt x="3680" y="7128"/>
                    <a:pt x="3680" y="7128"/>
                  </a:cubicBezTo>
                  <a:cubicBezTo>
                    <a:pt x="3680" y="7145"/>
                    <a:pt x="3680" y="7178"/>
                    <a:pt x="3696" y="7212"/>
                  </a:cubicBezTo>
                  <a:cubicBezTo>
                    <a:pt x="3713" y="7329"/>
                    <a:pt x="3696" y="7463"/>
                    <a:pt x="3680" y="7597"/>
                  </a:cubicBezTo>
                  <a:cubicBezTo>
                    <a:pt x="4550" y="7597"/>
                    <a:pt x="4550" y="7597"/>
                    <a:pt x="4550" y="7597"/>
                  </a:cubicBezTo>
                  <a:cubicBezTo>
                    <a:pt x="4550" y="1657"/>
                    <a:pt x="4550" y="1657"/>
                    <a:pt x="4550" y="1657"/>
                  </a:cubicBezTo>
                  <a:lnTo>
                    <a:pt x="535" y="1657"/>
                  </a:lnTo>
                </a:path>
              </a:pathLst>
            </a:custGeom>
            <a:solidFill>
              <a:srgbClr val="AF272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cSld>
  <p:clrMap bg1="lt1" tx1="dk1" bg2="lt2" tx2="dk2" accent1="accent1" accent2="accent2" accent3="accent3" accent4="accent4" accent5="accent5" accent6="accent6" hlink="hlink" folHlink="folHlink"/>
  <p:sldLayoutIdLst>
    <p:sldLayoutId id="2147483847" r:id="rId1"/>
    <p:sldLayoutId id="2147483843" r:id="rId2"/>
    <p:sldLayoutId id="2147483852" r:id="rId3"/>
    <p:sldLayoutId id="2147483853" r:id="rId4"/>
    <p:sldLayoutId id="2147483839" r:id="rId5"/>
    <p:sldLayoutId id="2147483844" r:id="rId6"/>
    <p:sldLayoutId id="2147483845" r:id="rId7"/>
    <p:sldLayoutId id="2147483846" r:id="rId8"/>
    <p:sldLayoutId id="2147483840" r:id="rId9"/>
    <p:sldLayoutId id="2147483841" r:id="rId10"/>
    <p:sldLayoutId id="2147483848" r:id="rId11"/>
    <p:sldLayoutId id="2147483842" r:id="rId12"/>
    <p:sldLayoutId id="2147483849" r:id="rId13"/>
    <p:sldLayoutId id="2147483850" r:id="rId14"/>
    <p:sldLayoutId id="2147483851" r:id="rId15"/>
    <p:sldLayoutId id="2147483854" r:id="rId16"/>
    <p:sldLayoutId id="2147483855" r:id="rId17"/>
  </p:sldLayoutIdLst>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timing>
    <p:tnLst>
      <p:par>
        <p:cTn id="1" dur="indefinite" restart="never" nodeType="tmRoot"/>
      </p:par>
    </p:tnLst>
  </p:timing>
  <p:hf hdr="0"/>
  <p:txStyles>
    <p:titleStyle>
      <a:lvl1pPr algn="l" rtl="0" eaLnBrk="0" fontAlgn="base" hangingPunct="0">
        <a:spcBef>
          <a:spcPct val="0"/>
        </a:spcBef>
        <a:spcAft>
          <a:spcPct val="0"/>
        </a:spcAft>
        <a:defRPr sz="3200" kern="1200">
          <a:solidFill>
            <a:schemeClr val="tx2"/>
          </a:solidFill>
          <a:latin typeface="Verdana"/>
          <a:ea typeface="+mj-ea"/>
          <a:cs typeface="Verdana"/>
        </a:defRPr>
      </a:lvl1pPr>
      <a:lvl2pPr algn="l" rtl="0" eaLnBrk="0" fontAlgn="base" hangingPunct="0">
        <a:spcBef>
          <a:spcPct val="0"/>
        </a:spcBef>
        <a:spcAft>
          <a:spcPct val="0"/>
        </a:spcAft>
        <a:defRPr sz="4000">
          <a:solidFill>
            <a:schemeClr val="tx2"/>
          </a:solidFill>
          <a:latin typeface="Franklin Gothic Book" pitchFamily="34" charset="0"/>
        </a:defRPr>
      </a:lvl2pPr>
      <a:lvl3pPr algn="l" rtl="0" eaLnBrk="0" fontAlgn="base" hangingPunct="0">
        <a:spcBef>
          <a:spcPct val="0"/>
        </a:spcBef>
        <a:spcAft>
          <a:spcPct val="0"/>
        </a:spcAft>
        <a:defRPr sz="4000">
          <a:solidFill>
            <a:schemeClr val="tx2"/>
          </a:solidFill>
          <a:latin typeface="Franklin Gothic Book" pitchFamily="34" charset="0"/>
        </a:defRPr>
      </a:lvl3pPr>
      <a:lvl4pPr algn="l" rtl="0" eaLnBrk="0" fontAlgn="base" hangingPunct="0">
        <a:spcBef>
          <a:spcPct val="0"/>
        </a:spcBef>
        <a:spcAft>
          <a:spcPct val="0"/>
        </a:spcAft>
        <a:defRPr sz="4000">
          <a:solidFill>
            <a:schemeClr val="tx2"/>
          </a:solidFill>
          <a:latin typeface="Franklin Gothic Book" pitchFamily="34" charset="0"/>
        </a:defRPr>
      </a:lvl4pPr>
      <a:lvl5pPr algn="l" rtl="0" eaLnBrk="0" fontAlgn="base" hangingPunct="0">
        <a:spcBef>
          <a:spcPct val="0"/>
        </a:spcBef>
        <a:spcAft>
          <a:spcPct val="0"/>
        </a:spcAft>
        <a:defRPr sz="4000">
          <a:solidFill>
            <a:schemeClr val="tx2"/>
          </a:solidFill>
          <a:latin typeface="Franklin Gothic Book" pitchFamily="34" charset="0"/>
        </a:defRPr>
      </a:lvl5pPr>
      <a:lvl6pPr marL="457200" algn="l" rtl="0" fontAlgn="base">
        <a:spcBef>
          <a:spcPct val="0"/>
        </a:spcBef>
        <a:spcAft>
          <a:spcPct val="0"/>
        </a:spcAft>
        <a:defRPr sz="4000">
          <a:solidFill>
            <a:schemeClr val="tx2"/>
          </a:solidFill>
          <a:latin typeface="Franklin Gothic Book" pitchFamily="34" charset="0"/>
        </a:defRPr>
      </a:lvl6pPr>
      <a:lvl7pPr marL="914400" algn="l" rtl="0" fontAlgn="base">
        <a:spcBef>
          <a:spcPct val="0"/>
        </a:spcBef>
        <a:spcAft>
          <a:spcPct val="0"/>
        </a:spcAft>
        <a:defRPr sz="4000">
          <a:solidFill>
            <a:schemeClr val="tx2"/>
          </a:solidFill>
          <a:latin typeface="Franklin Gothic Book" pitchFamily="34" charset="0"/>
        </a:defRPr>
      </a:lvl7pPr>
      <a:lvl8pPr marL="1371600" algn="l" rtl="0" fontAlgn="base">
        <a:spcBef>
          <a:spcPct val="0"/>
        </a:spcBef>
        <a:spcAft>
          <a:spcPct val="0"/>
        </a:spcAft>
        <a:defRPr sz="4000">
          <a:solidFill>
            <a:schemeClr val="tx2"/>
          </a:solidFill>
          <a:latin typeface="Franklin Gothic Book" pitchFamily="34" charset="0"/>
        </a:defRPr>
      </a:lvl8pPr>
      <a:lvl9pPr marL="1828800" algn="l" rtl="0" fontAlgn="base">
        <a:spcBef>
          <a:spcPct val="0"/>
        </a:spcBef>
        <a:spcAft>
          <a:spcPct val="0"/>
        </a:spcAft>
        <a:defRPr sz="4000">
          <a:solidFill>
            <a:schemeClr val="tx2"/>
          </a:solidFill>
          <a:latin typeface="Franklin Gothic Book" pitchFamily="34" charset="0"/>
        </a:defRPr>
      </a:lvl9pPr>
    </p:titleStyle>
    <p:bodyStyle>
      <a:lvl1pPr marL="228600" indent="-228600" algn="l" rtl="0" eaLnBrk="0" fontAlgn="base" hangingPunct="0">
        <a:spcBef>
          <a:spcPts val="0"/>
        </a:spcBef>
        <a:spcAft>
          <a:spcPts val="600"/>
        </a:spcAft>
        <a:buClr>
          <a:schemeClr val="accent3"/>
        </a:buClr>
        <a:buSzPct val="85000"/>
        <a:buFont typeface="Wingdings" pitchFamily="2" charset="2"/>
        <a:buChar char="§"/>
        <a:defRPr sz="2200" kern="1200">
          <a:solidFill>
            <a:srgbClr val="393A3A"/>
          </a:solidFill>
          <a:latin typeface="Verdana" panose="020B0604030504040204" pitchFamily="34" charset="0"/>
          <a:ea typeface="Verdana" panose="020B0604030504040204" pitchFamily="34" charset="0"/>
          <a:cs typeface="Verdana" panose="020B0604030504040204" pitchFamily="34" charset="0"/>
        </a:defRPr>
      </a:lvl1pPr>
      <a:lvl2pPr marL="228600" indent="-228600" algn="l" rtl="0" eaLnBrk="0" fontAlgn="base" hangingPunct="0">
        <a:spcBef>
          <a:spcPts val="550"/>
        </a:spcBef>
        <a:spcAft>
          <a:spcPct val="0"/>
        </a:spcAft>
        <a:buClrTx/>
        <a:buSzPct val="85000"/>
        <a:buFont typeface="Wingdings" charset="2"/>
        <a:buChar char="§"/>
        <a:defRPr sz="2400" kern="1200">
          <a:solidFill>
            <a:srgbClr val="393A3A"/>
          </a:solidFill>
          <a:latin typeface="Verdana"/>
          <a:ea typeface="+mn-ea"/>
          <a:cs typeface="Verdana"/>
        </a:defRPr>
      </a:lvl2pPr>
      <a:lvl3pPr marL="457200" indent="-227013" algn="l" rtl="0" eaLnBrk="0" fontAlgn="base" hangingPunct="0">
        <a:spcBef>
          <a:spcPts val="0"/>
        </a:spcBef>
        <a:spcAft>
          <a:spcPts val="600"/>
        </a:spcAft>
        <a:buClrTx/>
        <a:buSzPct val="85000"/>
        <a:buFont typeface="Wingdings" charset="2"/>
        <a:buChar char="§"/>
        <a:defRPr sz="2000" kern="1200">
          <a:solidFill>
            <a:srgbClr val="993333"/>
          </a:solidFill>
          <a:latin typeface="Verdana" panose="020B0604030504040204" pitchFamily="34" charset="0"/>
          <a:ea typeface="Verdana" panose="020B0604030504040204" pitchFamily="34" charset="0"/>
          <a:cs typeface="Verdana" panose="020B0604030504040204" pitchFamily="34" charset="0"/>
        </a:defRPr>
      </a:lvl3pPr>
      <a:lvl4pPr marL="685800" indent="-228600" algn="l" rtl="0" eaLnBrk="0" fontAlgn="base" hangingPunct="0">
        <a:spcBef>
          <a:spcPts val="0"/>
        </a:spcBef>
        <a:spcAft>
          <a:spcPts val="600"/>
        </a:spcAft>
        <a:buClr>
          <a:schemeClr val="tx1"/>
        </a:buClr>
        <a:buSzPct val="85000"/>
        <a:buFont typeface="Wingdings" charset="2"/>
        <a:buChar char="§"/>
        <a:defRPr sz="1800" kern="1200">
          <a:solidFill>
            <a:srgbClr val="393A3A"/>
          </a:solidFill>
          <a:latin typeface="Verdana" panose="020B0604030504040204" pitchFamily="34" charset="0"/>
          <a:ea typeface="Verdana" panose="020B0604030504040204" pitchFamily="34" charset="0"/>
          <a:cs typeface="Verdana" panose="020B0604030504040204" pitchFamily="34" charset="0"/>
        </a:defRPr>
      </a:lvl4pPr>
      <a:lvl5pPr marL="912813" indent="-227013" algn="l" defTabSz="1085850" rtl="0" eaLnBrk="0" fontAlgn="base" hangingPunct="0">
        <a:spcBef>
          <a:spcPts val="0"/>
        </a:spcBef>
        <a:spcAft>
          <a:spcPts val="600"/>
        </a:spcAft>
        <a:buClr>
          <a:schemeClr val="accent2"/>
        </a:buClr>
        <a:buSzPct val="85000"/>
        <a:buFont typeface="Wingdings" charset="2"/>
        <a:buChar char="§"/>
        <a:defRPr sz="1800" kern="1200">
          <a:solidFill>
            <a:schemeClr val="accent2"/>
          </a:solidFill>
          <a:latin typeface="Verdana" panose="020B0604030504040204" pitchFamily="34" charset="0"/>
          <a:ea typeface="Verdana" panose="020B0604030504040204" pitchFamily="34" charset="0"/>
          <a:cs typeface="Verdana" panose="020B0604030504040204" pitchFamily="34" charset="0"/>
        </a:defRPr>
      </a:lvl5pPr>
      <a:lvl6pPr marL="1143000" indent="-228600" algn="l" rtl="0" eaLnBrk="1" latinLnBrk="0" hangingPunct="1">
        <a:spcBef>
          <a:spcPts val="0"/>
        </a:spcBef>
        <a:spcAft>
          <a:spcPts val="600"/>
        </a:spcAft>
        <a:buClr>
          <a:schemeClr val="accent4"/>
        </a:buClr>
        <a:buSzPct val="85000"/>
        <a:buFont typeface="Wingdings"/>
        <a:buChar char="§"/>
        <a:defRPr kumimoji="0" sz="18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5.xml"/><Relationship Id="rId1" Type="http://schemas.openxmlformats.org/officeDocument/2006/relationships/vmlDrawing" Target="../drawings/vmlDrawing1.vml"/><Relationship Id="rId4" Type="http://schemas.openxmlformats.org/officeDocument/2006/relationships/image" Target="../media/image17.emf"/></Relationships>
</file>

<file path=ppt/slides/_rels/slide21.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Eminent Domain for Right of Way Professionals</a:t>
            </a:r>
            <a:endParaRPr lang="en-US" dirty="0"/>
          </a:p>
        </p:txBody>
      </p:sp>
      <p:sp>
        <p:nvSpPr>
          <p:cNvPr id="3" name="Text Placeholder 2"/>
          <p:cNvSpPr>
            <a:spLocks noGrp="1"/>
          </p:cNvSpPr>
          <p:nvPr>
            <p:ph type="body" sz="half" idx="2"/>
          </p:nvPr>
        </p:nvSpPr>
        <p:spPr/>
        <p:txBody>
          <a:bodyPr/>
          <a:lstStyle/>
          <a:p>
            <a:endParaRPr lang="en-US" dirty="0"/>
          </a:p>
          <a:p>
            <a:pPr algn="ctr"/>
            <a:r>
              <a:rPr lang="en-US" dirty="0" smtClean="0"/>
              <a:t>IRWA Education Conference </a:t>
            </a:r>
          </a:p>
          <a:p>
            <a:pPr algn="ctr"/>
            <a:r>
              <a:rPr lang="en-US" dirty="0" smtClean="0"/>
              <a:t>Portland, Oregon</a:t>
            </a:r>
          </a:p>
          <a:p>
            <a:pPr algn="ctr"/>
            <a:r>
              <a:rPr lang="en-US" dirty="0" smtClean="0"/>
              <a:t>2019</a:t>
            </a:r>
          </a:p>
          <a:p>
            <a:endParaRPr lang="en-US" dirty="0" smtClean="0"/>
          </a:p>
        </p:txBody>
      </p:sp>
    </p:spTree>
    <p:extLst>
      <p:ext uri="{BB962C8B-B14F-4D97-AF65-F5344CB8AC3E}">
        <p14:creationId xmlns:p14="http://schemas.microsoft.com/office/powerpoint/2010/main" val="1973035843"/>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JUST COMPENSATION DEFINED</a:t>
            </a:r>
            <a:endParaRPr lang="en-US" dirty="0"/>
          </a:p>
        </p:txBody>
      </p:sp>
      <p:sp>
        <p:nvSpPr>
          <p:cNvPr id="4" name="Footer Placeholder 3"/>
          <p:cNvSpPr>
            <a:spLocks noGrp="1"/>
          </p:cNvSpPr>
          <p:nvPr>
            <p:ph type="ftr" sz="quarter" idx="3"/>
          </p:nvPr>
        </p:nvSpPr>
        <p:spPr/>
        <p:txBody>
          <a:bodyPr/>
          <a:lstStyle/>
          <a:p>
            <a:pPr>
              <a:defRPr/>
            </a:pPr>
            <a:r>
              <a:rPr lang="en-US" dirty="0" smtClean="0"/>
              <a:t>jsslaw.com</a:t>
            </a:r>
            <a:endParaRPr lang="en-US" dirty="0"/>
          </a:p>
        </p:txBody>
      </p:sp>
      <p:sp>
        <p:nvSpPr>
          <p:cNvPr id="5" name="Content Placeholder 4"/>
          <p:cNvSpPr>
            <a:spLocks noGrp="1"/>
          </p:cNvSpPr>
          <p:nvPr>
            <p:ph sz="quarter" idx="1"/>
          </p:nvPr>
        </p:nvSpPr>
        <p:spPr/>
        <p:txBody>
          <a:bodyPr/>
          <a:lstStyle/>
          <a:p>
            <a:pPr marL="0" indent="0">
              <a:buNone/>
            </a:pPr>
            <a:endParaRPr lang="en-US" dirty="0" smtClean="0"/>
          </a:p>
          <a:p>
            <a:pPr marL="0" indent="0">
              <a:buNone/>
            </a:pPr>
            <a:r>
              <a:rPr lang="en-US" sz="3200" dirty="0" smtClean="0"/>
              <a:t>Just </a:t>
            </a:r>
            <a:r>
              <a:rPr lang="en-US" sz="3200" dirty="0"/>
              <a:t>compensation is the amount of money necessary to put the property owner in as good a financial position as if the property had not been taken.</a:t>
            </a:r>
          </a:p>
          <a:p>
            <a:pPr marL="0" indent="0">
              <a:buNone/>
            </a:pPr>
            <a:endParaRPr lang="en-US" dirty="0"/>
          </a:p>
          <a:p>
            <a:endParaRPr lang="en-US" dirty="0"/>
          </a:p>
        </p:txBody>
      </p:sp>
    </p:spTree>
    <p:extLst>
      <p:ext uri="{BB962C8B-B14F-4D97-AF65-F5344CB8AC3E}">
        <p14:creationId xmlns:p14="http://schemas.microsoft.com/office/powerpoint/2010/main" val="35647115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1026" name="Picture 2" descr="C:\Users\cwk\Downloads\dreamstime_xxl_8869217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30588" y="-2462213"/>
            <a:ext cx="15794038" cy="10528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86377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Physically occupy or invade</a:t>
            </a:r>
            <a:endParaRPr lang="en-US" dirty="0"/>
          </a:p>
        </p:txBody>
      </p:sp>
      <p:pic>
        <p:nvPicPr>
          <p:cNvPr id="5" name="Content Placeholder 4"/>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3265487" y="3044825"/>
            <a:ext cx="2847975" cy="1600200"/>
          </a:xfrm>
        </p:spPr>
      </p:pic>
      <p:sp>
        <p:nvSpPr>
          <p:cNvPr id="4" name="Footer Placeholder 3"/>
          <p:cNvSpPr>
            <a:spLocks noGrp="1"/>
          </p:cNvSpPr>
          <p:nvPr>
            <p:ph type="ftr" sz="quarter" idx="3"/>
          </p:nvPr>
        </p:nvSpPr>
        <p:spPr/>
        <p:txBody>
          <a:bodyPr/>
          <a:lstStyle/>
          <a:p>
            <a:pPr>
              <a:defRPr/>
            </a:pPr>
            <a:r>
              <a:rPr lang="en-US" smtClean="0"/>
              <a:t>jsslaw.com</a:t>
            </a:r>
            <a:endParaRPr lang="en-US" dirty="0"/>
          </a:p>
        </p:txBody>
      </p:sp>
    </p:spTree>
    <p:extLst>
      <p:ext uri="{BB962C8B-B14F-4D97-AF65-F5344CB8AC3E}">
        <p14:creationId xmlns:p14="http://schemas.microsoft.com/office/powerpoint/2010/main" val="3941742620"/>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62000" y="381000"/>
            <a:ext cx="8001000" cy="601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62856866"/>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Eminent Domain v. Police Power</a:t>
            </a:r>
            <a:endParaRPr lang="en-US" dirty="0"/>
          </a:p>
        </p:txBody>
      </p:sp>
      <p:sp>
        <p:nvSpPr>
          <p:cNvPr id="4" name="Footer Placeholder 3"/>
          <p:cNvSpPr>
            <a:spLocks noGrp="1"/>
          </p:cNvSpPr>
          <p:nvPr>
            <p:ph type="ftr" sz="quarter" idx="3"/>
          </p:nvPr>
        </p:nvSpPr>
        <p:spPr/>
        <p:txBody>
          <a:bodyPr/>
          <a:lstStyle/>
          <a:p>
            <a:pPr>
              <a:defRPr/>
            </a:pPr>
            <a:r>
              <a:rPr lang="en-US" smtClean="0"/>
              <a:t>jsslaw.com</a:t>
            </a:r>
            <a:endParaRPr lang="en-US" dirty="0"/>
          </a:p>
        </p:txBody>
      </p:sp>
      <p:sp>
        <p:nvSpPr>
          <p:cNvPr id="5" name="Content Placeholder 4"/>
          <p:cNvSpPr>
            <a:spLocks noGrp="1"/>
          </p:cNvSpPr>
          <p:nvPr>
            <p:ph sz="quarter" idx="1"/>
          </p:nvPr>
        </p:nvSpPr>
        <p:spPr/>
        <p:txBody>
          <a:bodyPr/>
          <a:lstStyle/>
          <a:p>
            <a:endParaRPr lang="en-US" dirty="0" smtClean="0"/>
          </a:p>
          <a:p>
            <a:r>
              <a:rPr lang="en-US" dirty="0" smtClean="0"/>
              <a:t>Eminent domain = property </a:t>
            </a:r>
            <a:r>
              <a:rPr lang="en-US" dirty="0" smtClean="0">
                <a:solidFill>
                  <a:srgbClr val="FF0000"/>
                </a:solidFill>
              </a:rPr>
              <a:t>taken</a:t>
            </a:r>
            <a:r>
              <a:rPr lang="en-US" dirty="0" smtClean="0"/>
              <a:t> to benefit the public</a:t>
            </a:r>
          </a:p>
          <a:p>
            <a:endParaRPr lang="en-US" dirty="0" smtClean="0"/>
          </a:p>
          <a:p>
            <a:r>
              <a:rPr lang="en-US" dirty="0" smtClean="0"/>
              <a:t>Police power = property </a:t>
            </a:r>
            <a:r>
              <a:rPr lang="en-US" dirty="0" smtClean="0">
                <a:solidFill>
                  <a:srgbClr val="FF0000"/>
                </a:solidFill>
              </a:rPr>
              <a:t>restricted</a:t>
            </a:r>
            <a:r>
              <a:rPr lang="en-US" dirty="0" smtClean="0"/>
              <a:t> to safeguard the public</a:t>
            </a:r>
            <a:endParaRPr lang="en-US" dirty="0"/>
          </a:p>
        </p:txBody>
      </p:sp>
    </p:spTree>
    <p:extLst>
      <p:ext uri="{BB962C8B-B14F-4D97-AF65-F5344CB8AC3E}">
        <p14:creationId xmlns:p14="http://schemas.microsoft.com/office/powerpoint/2010/main" val="19774319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Going too far</a:t>
            </a:r>
            <a:endParaRPr lang="en-US" dirty="0"/>
          </a:p>
        </p:txBody>
      </p:sp>
      <p:sp>
        <p:nvSpPr>
          <p:cNvPr id="3" name="Content Placeholder 2"/>
          <p:cNvSpPr>
            <a:spLocks noGrp="1"/>
          </p:cNvSpPr>
          <p:nvPr>
            <p:ph sz="quarter" idx="1"/>
          </p:nvPr>
        </p:nvSpPr>
        <p:spPr/>
        <p:txBody>
          <a:bodyPr/>
          <a:lstStyle/>
          <a:p>
            <a:endParaRPr lang="en-US" dirty="0" smtClean="0"/>
          </a:p>
          <a:p>
            <a:pPr marL="228600" lvl="1" indent="0">
              <a:buNone/>
            </a:pPr>
            <a:r>
              <a:rPr lang="en-US" dirty="0" smtClean="0"/>
              <a:t>Denies the owner of all economically viable use of the land</a:t>
            </a:r>
          </a:p>
          <a:p>
            <a:pPr marL="228600" lvl="1" indent="0">
              <a:buNone/>
            </a:pPr>
            <a:endParaRPr lang="en-US" dirty="0"/>
          </a:p>
          <a:p>
            <a:pPr marL="228600" lvl="1" indent="0">
              <a:buNone/>
            </a:pPr>
            <a:r>
              <a:rPr lang="en-US" dirty="0" smtClean="0"/>
              <a:t>Not reasonably related or proportional to the public interest</a:t>
            </a:r>
          </a:p>
          <a:p>
            <a:endParaRPr lang="en-US" dirty="0"/>
          </a:p>
        </p:txBody>
      </p:sp>
      <p:sp>
        <p:nvSpPr>
          <p:cNvPr id="4" name="Footer Placeholder 3"/>
          <p:cNvSpPr>
            <a:spLocks noGrp="1"/>
          </p:cNvSpPr>
          <p:nvPr>
            <p:ph type="ftr" sz="quarter" idx="3"/>
          </p:nvPr>
        </p:nvSpPr>
        <p:spPr/>
        <p:txBody>
          <a:bodyPr/>
          <a:lstStyle/>
          <a:p>
            <a:pPr>
              <a:defRPr/>
            </a:pPr>
            <a:r>
              <a:rPr lang="en-US" smtClean="0"/>
              <a:t>jsslaw.com</a:t>
            </a:r>
            <a:endParaRPr lang="en-US" dirty="0"/>
          </a:p>
        </p:txBody>
      </p:sp>
    </p:spTree>
    <p:extLst>
      <p:ext uri="{BB962C8B-B14F-4D97-AF65-F5344CB8AC3E}">
        <p14:creationId xmlns:p14="http://schemas.microsoft.com/office/powerpoint/2010/main" val="26434474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POLICE POWER</a:t>
            </a:r>
            <a:endParaRPr lang="en-US" dirty="0"/>
          </a:p>
        </p:txBody>
      </p:sp>
      <p:sp>
        <p:nvSpPr>
          <p:cNvPr id="3" name="Content Placeholder 2"/>
          <p:cNvSpPr>
            <a:spLocks noGrp="1"/>
          </p:cNvSpPr>
          <p:nvPr>
            <p:ph sz="quarter" idx="1"/>
          </p:nvPr>
        </p:nvSpPr>
        <p:spPr/>
        <p:txBody>
          <a:bodyPr/>
          <a:lstStyle/>
          <a:p>
            <a:r>
              <a:rPr lang="en-US" dirty="0" smtClean="0"/>
              <a:t>Zoning</a:t>
            </a:r>
          </a:p>
          <a:p>
            <a:r>
              <a:rPr lang="en-US" dirty="0" smtClean="0"/>
              <a:t>Exactions</a:t>
            </a:r>
          </a:p>
          <a:p>
            <a:r>
              <a:rPr lang="en-US" dirty="0" smtClean="0"/>
              <a:t>Blight abatement</a:t>
            </a:r>
          </a:p>
          <a:p>
            <a:r>
              <a:rPr lang="en-US" dirty="0" smtClean="0"/>
              <a:t>Traffic Control</a:t>
            </a:r>
          </a:p>
          <a:p>
            <a:r>
              <a:rPr lang="en-US" dirty="0" smtClean="0">
                <a:solidFill>
                  <a:srgbClr val="FF0000"/>
                </a:solidFill>
              </a:rPr>
              <a:t>Access Control</a:t>
            </a:r>
            <a:endParaRPr lang="en-US" dirty="0">
              <a:solidFill>
                <a:srgbClr val="FF0000"/>
              </a:solidFill>
            </a:endParaRPr>
          </a:p>
        </p:txBody>
      </p:sp>
      <p:sp>
        <p:nvSpPr>
          <p:cNvPr id="4" name="Footer Placeholder 3"/>
          <p:cNvSpPr>
            <a:spLocks noGrp="1"/>
          </p:cNvSpPr>
          <p:nvPr>
            <p:ph type="ftr" sz="quarter" idx="3"/>
          </p:nvPr>
        </p:nvSpPr>
        <p:spPr/>
        <p:txBody>
          <a:bodyPr/>
          <a:lstStyle/>
          <a:p>
            <a:pPr>
              <a:defRPr/>
            </a:pPr>
            <a:r>
              <a:rPr lang="en-US" smtClean="0"/>
              <a:t>jsslaw.com</a:t>
            </a:r>
            <a:endParaRPr lang="en-US" dirty="0"/>
          </a:p>
        </p:txBody>
      </p:sp>
    </p:spTree>
    <p:extLst>
      <p:ext uri="{BB962C8B-B14F-4D97-AF65-F5344CB8AC3E}">
        <p14:creationId xmlns:p14="http://schemas.microsoft.com/office/powerpoint/2010/main" val="8053103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RIGHT OF ACCESS</a:t>
            </a:r>
            <a:endParaRPr lang="en-US" dirty="0"/>
          </a:p>
        </p:txBody>
      </p:sp>
      <p:sp>
        <p:nvSpPr>
          <p:cNvPr id="4" name="Footer Placeholder 3"/>
          <p:cNvSpPr>
            <a:spLocks noGrp="1"/>
          </p:cNvSpPr>
          <p:nvPr>
            <p:ph type="ftr" sz="quarter" idx="3"/>
          </p:nvPr>
        </p:nvSpPr>
        <p:spPr/>
        <p:txBody>
          <a:bodyPr/>
          <a:lstStyle/>
          <a:p>
            <a:pPr>
              <a:defRPr/>
            </a:pPr>
            <a:r>
              <a:rPr lang="en-US" smtClean="0"/>
              <a:t>jsslaw.com</a:t>
            </a:r>
            <a:endParaRPr lang="en-US" dirty="0"/>
          </a:p>
        </p:txBody>
      </p:sp>
      <p:pic>
        <p:nvPicPr>
          <p:cNvPr id="5" name="Picture 2"/>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bwMode="auto">
          <a:xfrm>
            <a:off x="3160546" y="1883935"/>
            <a:ext cx="2867025"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2935357" y="4008120"/>
            <a:ext cx="3124200" cy="369332"/>
          </a:xfrm>
          <a:prstGeom prst="rect">
            <a:avLst/>
          </a:prstGeom>
          <a:noFill/>
        </p:spPr>
        <p:txBody>
          <a:bodyPr wrap="square" rtlCol="0">
            <a:spAutoFit/>
          </a:bodyPr>
          <a:lstStyle/>
          <a:p>
            <a:pPr algn="ctr"/>
            <a:r>
              <a:rPr lang="en-US" dirty="0" smtClean="0"/>
              <a:t>“Bundle” of property  rights</a:t>
            </a:r>
            <a:endParaRPr lang="en-US" dirty="0"/>
          </a:p>
        </p:txBody>
      </p:sp>
    </p:spTree>
    <p:extLst>
      <p:ext uri="{BB962C8B-B14F-4D97-AF65-F5344CB8AC3E}">
        <p14:creationId xmlns:p14="http://schemas.microsoft.com/office/powerpoint/2010/main" val="36198918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LIMITATIONS OF RIGHT OF ACCESS</a:t>
            </a:r>
            <a:endParaRPr lang="en-US" dirty="0"/>
          </a:p>
        </p:txBody>
      </p:sp>
      <p:sp>
        <p:nvSpPr>
          <p:cNvPr id="3" name="Content Placeholder 2"/>
          <p:cNvSpPr>
            <a:spLocks noGrp="1"/>
          </p:cNvSpPr>
          <p:nvPr>
            <p:ph sz="quarter" idx="1"/>
          </p:nvPr>
        </p:nvSpPr>
        <p:spPr/>
        <p:txBody>
          <a:bodyPr/>
          <a:lstStyle/>
          <a:p>
            <a:endParaRPr lang="en-US" dirty="0" smtClean="0"/>
          </a:p>
          <a:p>
            <a:r>
              <a:rPr lang="en-US" dirty="0" smtClean="0"/>
              <a:t>Right of access means the right to </a:t>
            </a:r>
            <a:r>
              <a:rPr lang="en-US" u="sng" dirty="0" smtClean="0"/>
              <a:t>reasonable access.</a:t>
            </a:r>
            <a:endParaRPr lang="en-US" u="sng" dirty="0"/>
          </a:p>
        </p:txBody>
      </p:sp>
      <p:sp>
        <p:nvSpPr>
          <p:cNvPr id="4" name="Footer Placeholder 3"/>
          <p:cNvSpPr>
            <a:spLocks noGrp="1"/>
          </p:cNvSpPr>
          <p:nvPr>
            <p:ph type="ftr" sz="quarter" idx="3"/>
          </p:nvPr>
        </p:nvSpPr>
        <p:spPr/>
        <p:txBody>
          <a:bodyPr/>
          <a:lstStyle/>
          <a:p>
            <a:pPr>
              <a:defRPr/>
            </a:pPr>
            <a:r>
              <a:rPr lang="en-US" smtClean="0"/>
              <a:t>jsslaw.com</a:t>
            </a:r>
            <a:endParaRPr lang="en-US" dirty="0"/>
          </a:p>
        </p:txBody>
      </p:sp>
    </p:spTree>
    <p:extLst>
      <p:ext uri="{BB962C8B-B14F-4D97-AF65-F5344CB8AC3E}">
        <p14:creationId xmlns:p14="http://schemas.microsoft.com/office/powerpoint/2010/main" val="37683983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ACCESS MANAGEMENT</a:t>
            </a:r>
            <a:endParaRPr lang="en-US" dirty="0"/>
          </a:p>
        </p:txBody>
      </p:sp>
      <p:sp>
        <p:nvSpPr>
          <p:cNvPr id="3" name="Content Placeholder 2"/>
          <p:cNvSpPr>
            <a:spLocks noGrp="1"/>
          </p:cNvSpPr>
          <p:nvPr>
            <p:ph sz="quarter" idx="1"/>
          </p:nvPr>
        </p:nvSpPr>
        <p:spPr/>
        <p:txBody>
          <a:bodyPr/>
          <a:lstStyle/>
          <a:p>
            <a:pPr marL="0" indent="0">
              <a:buNone/>
            </a:pPr>
            <a:endParaRPr lang="en-US" dirty="0" smtClean="0"/>
          </a:p>
          <a:p>
            <a:r>
              <a:rPr lang="en-US" dirty="0" smtClean="0"/>
              <a:t>Valid exercise of police power:</a:t>
            </a:r>
          </a:p>
          <a:p>
            <a:pPr lvl="1"/>
            <a:r>
              <a:rPr lang="en-US" dirty="0" smtClean="0">
                <a:solidFill>
                  <a:schemeClr val="tx1"/>
                </a:solidFill>
              </a:rPr>
              <a:t>Conversion of two-way traffic to one-way traffic</a:t>
            </a:r>
          </a:p>
          <a:p>
            <a:pPr lvl="1"/>
            <a:r>
              <a:rPr lang="en-US" dirty="0" smtClean="0">
                <a:solidFill>
                  <a:schemeClr val="tx1"/>
                </a:solidFill>
              </a:rPr>
              <a:t>Regulation of curb cuts and sidewalk crossings </a:t>
            </a:r>
          </a:p>
          <a:p>
            <a:pPr lvl="1"/>
            <a:r>
              <a:rPr lang="en-US" dirty="0" smtClean="0">
                <a:solidFill>
                  <a:schemeClr val="tx1"/>
                </a:solidFill>
              </a:rPr>
              <a:t>Installation of median divider (right in/right out)</a:t>
            </a:r>
          </a:p>
          <a:p>
            <a:pPr lvl="1"/>
            <a:r>
              <a:rPr lang="en-US" dirty="0" smtClean="0"/>
              <a:t>Temporary loss of access during construction</a:t>
            </a:r>
          </a:p>
          <a:p>
            <a:pPr lvl="1"/>
            <a:r>
              <a:rPr lang="en-US" dirty="0" smtClean="0"/>
              <a:t>Permanent change of access if alternative access available</a:t>
            </a:r>
          </a:p>
          <a:p>
            <a:pPr lvl="1"/>
            <a:endParaRPr lang="en-US" dirty="0" smtClean="0"/>
          </a:p>
        </p:txBody>
      </p:sp>
      <p:sp>
        <p:nvSpPr>
          <p:cNvPr id="4" name="Footer Placeholder 3"/>
          <p:cNvSpPr>
            <a:spLocks noGrp="1"/>
          </p:cNvSpPr>
          <p:nvPr>
            <p:ph type="ftr" sz="quarter" idx="3"/>
          </p:nvPr>
        </p:nvSpPr>
        <p:spPr/>
        <p:txBody>
          <a:bodyPr/>
          <a:lstStyle/>
          <a:p>
            <a:pPr>
              <a:defRPr/>
            </a:pPr>
            <a:r>
              <a:rPr lang="en-US" smtClean="0"/>
              <a:t>jsslaw.com</a:t>
            </a:r>
            <a:endParaRPr lang="en-US" dirty="0"/>
          </a:p>
        </p:txBody>
      </p:sp>
    </p:spTree>
    <p:extLst>
      <p:ext uri="{BB962C8B-B14F-4D97-AF65-F5344CB8AC3E}">
        <p14:creationId xmlns:p14="http://schemas.microsoft.com/office/powerpoint/2010/main" val="2392756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Eminent Domain for Right of Way Professionals</a:t>
            </a:r>
            <a:br>
              <a:rPr lang="en-US" dirty="0" smtClean="0"/>
            </a:br>
            <a:r>
              <a:rPr lang="en-US" dirty="0"/>
              <a:t/>
            </a:r>
            <a:br>
              <a:rPr lang="en-US" dirty="0"/>
            </a:br>
            <a:r>
              <a:rPr lang="en-US" sz="2400" dirty="0" smtClean="0"/>
              <a:t>Christopher W. Kramer</a:t>
            </a:r>
            <a:br>
              <a:rPr lang="en-US" sz="2400" dirty="0" smtClean="0"/>
            </a:br>
            <a:r>
              <a:rPr lang="en-US" sz="2400" dirty="0" smtClean="0"/>
              <a:t>ckramer@jsslaw.com</a:t>
            </a:r>
            <a:endParaRPr lang="en-US" sz="2400" dirty="0"/>
          </a:p>
        </p:txBody>
      </p:sp>
    </p:spTree>
    <p:extLst>
      <p:ext uri="{BB962C8B-B14F-4D97-AF65-F5344CB8AC3E}">
        <p14:creationId xmlns:p14="http://schemas.microsoft.com/office/powerpoint/2010/main" val="1229088453"/>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PERMANENT CHANGE OF ACCESS</a:t>
            </a:r>
            <a:endParaRPr lang="en-US" dirty="0"/>
          </a:p>
        </p:txBody>
      </p:sp>
      <p:sp>
        <p:nvSpPr>
          <p:cNvPr id="4" name="Footer Placeholder 3"/>
          <p:cNvSpPr>
            <a:spLocks noGrp="1"/>
          </p:cNvSpPr>
          <p:nvPr>
            <p:ph type="ftr" sz="quarter" idx="3"/>
          </p:nvPr>
        </p:nvSpPr>
        <p:spPr/>
        <p:txBody>
          <a:bodyPr/>
          <a:lstStyle/>
          <a:p>
            <a:pPr>
              <a:defRPr/>
            </a:pPr>
            <a:r>
              <a:rPr lang="en-US" smtClean="0"/>
              <a:t>jsslaw.com</a:t>
            </a:r>
            <a:endParaRPr lang="en-US" dirty="0"/>
          </a:p>
        </p:txBody>
      </p:sp>
      <p:graphicFrame>
        <p:nvGraphicFramePr>
          <p:cNvPr id="5" name="Content Placeholder 4"/>
          <p:cNvGraphicFramePr>
            <a:graphicFrameLocks noGrp="1" noChangeAspect="1"/>
          </p:cNvGraphicFramePr>
          <p:nvPr>
            <p:ph sz="quarter" idx="1"/>
            <p:extLst/>
          </p:nvPr>
        </p:nvGraphicFramePr>
        <p:xfrm>
          <a:off x="1861315" y="1814699"/>
          <a:ext cx="5624513" cy="3360738"/>
        </p:xfrm>
        <a:graphic>
          <a:graphicData uri="http://schemas.openxmlformats.org/presentationml/2006/ole">
            <mc:AlternateContent xmlns:mc="http://schemas.openxmlformats.org/markup-compatibility/2006">
              <mc:Choice xmlns:v="urn:schemas-microsoft-com:vml" Requires="v">
                <p:oleObj spid="_x0000_s1034" name="Document" r:id="rId3" imgW="5625231" imgH="3360493" progId="Word.Document.12">
                  <p:embed/>
                </p:oleObj>
              </mc:Choice>
              <mc:Fallback>
                <p:oleObj name="Document" r:id="rId3" imgW="5625231" imgH="3360493" progId="Word.Document.12">
                  <p:embed/>
                  <p:pic>
                    <p:nvPicPr>
                      <p:cNvPr id="5" name="Content Placeholder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1315" y="1814699"/>
                        <a:ext cx="5624513" cy="336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8081783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CITY OF PHOENIX V. GARRETSON</a:t>
            </a:r>
            <a:endParaRPr lang="en-US" dirty="0"/>
          </a:p>
        </p:txBody>
      </p:sp>
      <p:sp>
        <p:nvSpPr>
          <p:cNvPr id="4" name="Footer Placeholder 3"/>
          <p:cNvSpPr>
            <a:spLocks noGrp="1"/>
          </p:cNvSpPr>
          <p:nvPr>
            <p:ph type="ftr" sz="quarter" idx="3"/>
          </p:nvPr>
        </p:nvSpPr>
        <p:spPr/>
        <p:txBody>
          <a:bodyPr/>
          <a:lstStyle/>
          <a:p>
            <a:pPr>
              <a:defRPr/>
            </a:pPr>
            <a:r>
              <a:rPr lang="en-US" smtClean="0"/>
              <a:t>jsslaw.com</a:t>
            </a:r>
            <a:endParaRPr lang="en-US" dirty="0"/>
          </a:p>
        </p:txBody>
      </p:sp>
      <p:pic>
        <p:nvPicPr>
          <p:cNvPr id="5" name="Picture 2"/>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bwMode="auto">
          <a:xfrm>
            <a:off x="2574001" y="1816486"/>
            <a:ext cx="4230947" cy="4502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99823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CITY OF PHOENIX V. GARRETSON</a:t>
            </a:r>
          </a:p>
        </p:txBody>
      </p:sp>
      <p:sp>
        <p:nvSpPr>
          <p:cNvPr id="4" name="Footer Placeholder 3"/>
          <p:cNvSpPr>
            <a:spLocks noGrp="1"/>
          </p:cNvSpPr>
          <p:nvPr>
            <p:ph type="ftr" sz="quarter" idx="3"/>
          </p:nvPr>
        </p:nvSpPr>
        <p:spPr/>
        <p:txBody>
          <a:bodyPr/>
          <a:lstStyle/>
          <a:p>
            <a:pPr>
              <a:defRPr/>
            </a:pPr>
            <a:r>
              <a:rPr lang="en-US" smtClean="0"/>
              <a:t>jsslaw.com</a:t>
            </a:r>
            <a:endParaRPr lang="en-US" dirty="0"/>
          </a:p>
        </p:txBody>
      </p:sp>
      <p:pic>
        <p:nvPicPr>
          <p:cNvPr id="5" name="Picture 2"/>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bwMode="auto">
          <a:xfrm>
            <a:off x="2475938" y="1880097"/>
            <a:ext cx="4411169" cy="4502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34854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 OF ACCESS</a:t>
            </a:r>
            <a:endParaRPr lang="en-US" dirty="0"/>
          </a:p>
        </p:txBody>
      </p:sp>
      <p:sp>
        <p:nvSpPr>
          <p:cNvPr id="3" name="Content Placeholder 2"/>
          <p:cNvSpPr>
            <a:spLocks noGrp="1"/>
          </p:cNvSpPr>
          <p:nvPr>
            <p:ph sz="quarter" idx="1"/>
          </p:nvPr>
        </p:nvSpPr>
        <p:spPr/>
        <p:txBody>
          <a:bodyPr/>
          <a:lstStyle/>
          <a:p>
            <a:pPr marL="0" indent="0">
              <a:buNone/>
            </a:pPr>
            <a:r>
              <a:rPr lang="en-US" u="sng" dirty="0"/>
              <a:t>TT Properties v. City of Tacoma</a:t>
            </a:r>
            <a:endParaRPr lang="en-US" dirty="0"/>
          </a:p>
        </p:txBody>
      </p:sp>
      <p:sp>
        <p:nvSpPr>
          <p:cNvPr id="4" name="Footer Placeholder 3"/>
          <p:cNvSpPr>
            <a:spLocks noGrp="1"/>
          </p:cNvSpPr>
          <p:nvPr>
            <p:ph type="ftr" sz="quarter" idx="3"/>
          </p:nvPr>
        </p:nvSpPr>
        <p:spPr/>
        <p:txBody>
          <a:bodyPr/>
          <a:lstStyle/>
          <a:p>
            <a:pPr>
              <a:defRPr/>
            </a:pPr>
            <a:r>
              <a:rPr lang="en-US" smtClean="0"/>
              <a:t>jsslaw.com</a:t>
            </a:r>
            <a:endParaRPr lang="en-US" dirty="0"/>
          </a:p>
        </p:txBody>
      </p:sp>
      <p:sp>
        <p:nvSpPr>
          <p:cNvPr id="6" name="Subtitle 2"/>
          <p:cNvSpPr txBox="1">
            <a:spLocks/>
          </p:cNvSpPr>
          <p:nvPr/>
        </p:nvSpPr>
        <p:spPr bwMode="auto">
          <a:xfrm>
            <a:off x="387626" y="2225040"/>
            <a:ext cx="6657229" cy="423937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228600" indent="-228600" algn="l" rtl="0" eaLnBrk="0" fontAlgn="base" hangingPunct="0">
              <a:lnSpc>
                <a:spcPct val="100000"/>
              </a:lnSpc>
              <a:spcBef>
                <a:spcPts val="0"/>
              </a:spcBef>
              <a:spcAft>
                <a:spcPts val="600"/>
              </a:spcAft>
              <a:buClr>
                <a:schemeClr val="accent3"/>
              </a:buClr>
              <a:buSzPct val="85000"/>
              <a:buFont typeface="Wingdings" pitchFamily="2" charset="2"/>
              <a:buChar char="§"/>
              <a:defRPr sz="2400" kern="1200">
                <a:solidFill>
                  <a:srgbClr val="393A3A"/>
                </a:solidFill>
                <a:latin typeface="Verdana" panose="020B0604030504040204" pitchFamily="34" charset="0"/>
                <a:ea typeface="Verdana" panose="020B0604030504040204" pitchFamily="34" charset="0"/>
                <a:cs typeface="Verdana" panose="020B0604030504040204" pitchFamily="34" charset="0"/>
              </a:defRPr>
            </a:lvl1pPr>
            <a:lvl2pPr marL="457200" indent="-228600" algn="l" rtl="0" eaLnBrk="0" fontAlgn="base" hangingPunct="0">
              <a:lnSpc>
                <a:spcPct val="100000"/>
              </a:lnSpc>
              <a:spcBef>
                <a:spcPts val="0"/>
              </a:spcBef>
              <a:spcAft>
                <a:spcPts val="600"/>
              </a:spcAft>
              <a:buClr>
                <a:schemeClr val="accent1"/>
              </a:buClr>
              <a:buSzPct val="85000"/>
              <a:buFont typeface="Wingdings" charset="2"/>
              <a:buChar char="§"/>
              <a:defRPr sz="2000" kern="1200">
                <a:solidFill>
                  <a:schemeClr val="accent1"/>
                </a:solidFill>
                <a:latin typeface="Verdana"/>
                <a:ea typeface="+mn-ea"/>
                <a:cs typeface="Verdana"/>
              </a:defRPr>
            </a:lvl2pPr>
            <a:lvl3pPr marL="685800" indent="-227013" algn="l" rtl="0" eaLnBrk="0" fontAlgn="base" hangingPunct="0">
              <a:lnSpc>
                <a:spcPct val="100000"/>
              </a:lnSpc>
              <a:spcBef>
                <a:spcPts val="0"/>
              </a:spcBef>
              <a:spcAft>
                <a:spcPts val="600"/>
              </a:spcAft>
              <a:buClrTx/>
              <a:buSzPct val="85000"/>
              <a:buFont typeface="Wingdings" charset="2"/>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914400" indent="-228600" algn="l" rtl="0" eaLnBrk="0" fontAlgn="base" hangingPunct="0">
              <a:lnSpc>
                <a:spcPct val="100000"/>
              </a:lnSpc>
              <a:spcBef>
                <a:spcPts val="0"/>
              </a:spcBef>
              <a:spcAft>
                <a:spcPts val="600"/>
              </a:spcAft>
              <a:buClr>
                <a:schemeClr val="accent2"/>
              </a:buClr>
              <a:buSzPct val="85000"/>
              <a:buFont typeface="Wingdings" charset="2"/>
              <a:buChar char="§"/>
              <a:defRPr sz="1800" kern="1200">
                <a:solidFill>
                  <a:schemeClr val="accent2"/>
                </a:solidFill>
                <a:latin typeface="Verdana" panose="020B0604030504040204" pitchFamily="34" charset="0"/>
                <a:ea typeface="Verdana" panose="020B0604030504040204" pitchFamily="34" charset="0"/>
                <a:cs typeface="Verdana" panose="020B0604030504040204" pitchFamily="34" charset="0"/>
              </a:defRPr>
            </a:lvl4pPr>
            <a:lvl5pPr marL="1141413" indent="-227013" algn="l" defTabSz="1085850" rtl="0" eaLnBrk="0" fontAlgn="base" hangingPunct="0">
              <a:lnSpc>
                <a:spcPct val="100000"/>
              </a:lnSpc>
              <a:spcBef>
                <a:spcPts val="0"/>
              </a:spcBef>
              <a:spcAft>
                <a:spcPts val="600"/>
              </a:spcAft>
              <a:buClr>
                <a:schemeClr val="accent3"/>
              </a:buClr>
              <a:buSzPct val="85000"/>
              <a:buFont typeface="Wingdings" charset="2"/>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143000" indent="-228600" algn="l" rtl="0" eaLnBrk="1" latinLnBrk="0" hangingPunct="1">
              <a:spcBef>
                <a:spcPts val="0"/>
              </a:spcBef>
              <a:spcAft>
                <a:spcPts val="600"/>
              </a:spcAft>
              <a:buClr>
                <a:schemeClr val="accent4"/>
              </a:buClr>
              <a:buSzPct val="85000"/>
              <a:buFont typeface="Wingdings"/>
              <a:buChar char="§"/>
              <a:defRPr kumimoji="0" sz="18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n-US" sz="2000" dirty="0" smtClean="0"/>
              <a:t>192 Wash. App. 238, 366 P.3d 465 (2016)</a:t>
            </a:r>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r>
              <a:rPr lang="en-US" sz="2000" dirty="0" smtClean="0"/>
              <a:t>Loss of frontage road access held compensable. </a:t>
            </a:r>
            <a:endParaRPr lang="en-US" sz="2000"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029" y="2663336"/>
            <a:ext cx="3048000" cy="26456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1871" y="2661725"/>
            <a:ext cx="3326756" cy="2647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14819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TEMPORARY LOSS OF ACCESS</a:t>
            </a:r>
            <a:endParaRPr lang="en-US" dirty="0"/>
          </a:p>
        </p:txBody>
      </p:sp>
      <p:sp>
        <p:nvSpPr>
          <p:cNvPr id="3" name="Content Placeholder 2"/>
          <p:cNvSpPr>
            <a:spLocks noGrp="1"/>
          </p:cNvSpPr>
          <p:nvPr>
            <p:ph sz="quarter" idx="1"/>
          </p:nvPr>
        </p:nvSpPr>
        <p:spPr/>
        <p:txBody>
          <a:bodyPr/>
          <a:lstStyle/>
          <a:p>
            <a:pPr marL="0" indent="0">
              <a:buNone/>
            </a:pPr>
            <a:r>
              <a:rPr lang="en-US" u="sng" dirty="0"/>
              <a:t>Padilla v. Metro. Transit Auth. of Harris </a:t>
            </a:r>
            <a:r>
              <a:rPr lang="en-US" u="sng" dirty="0" smtClean="0"/>
              <a:t>County</a:t>
            </a:r>
          </a:p>
          <a:p>
            <a:endParaRPr lang="en-US" u="sng" dirty="0"/>
          </a:p>
          <a:p>
            <a:endParaRPr lang="en-US" dirty="0"/>
          </a:p>
        </p:txBody>
      </p:sp>
      <p:sp>
        <p:nvSpPr>
          <p:cNvPr id="4" name="Footer Placeholder 3"/>
          <p:cNvSpPr>
            <a:spLocks noGrp="1"/>
          </p:cNvSpPr>
          <p:nvPr>
            <p:ph type="ftr" sz="quarter" idx="3"/>
          </p:nvPr>
        </p:nvSpPr>
        <p:spPr/>
        <p:txBody>
          <a:bodyPr/>
          <a:lstStyle/>
          <a:p>
            <a:pPr>
              <a:defRPr/>
            </a:pPr>
            <a:r>
              <a:rPr lang="en-US" smtClean="0"/>
              <a:t>jsslaw.com</a:t>
            </a:r>
            <a:endParaRPr lang="en-US" dirty="0"/>
          </a:p>
        </p:txBody>
      </p:sp>
      <p:sp>
        <p:nvSpPr>
          <p:cNvPr id="5" name="Subtitle 2"/>
          <p:cNvSpPr txBox="1">
            <a:spLocks/>
          </p:cNvSpPr>
          <p:nvPr/>
        </p:nvSpPr>
        <p:spPr>
          <a:xfrm>
            <a:off x="673873" y="2420510"/>
            <a:ext cx="7086600" cy="3429000"/>
          </a:xfrm>
          <a:prstGeom prst="rect">
            <a:avLst/>
          </a:prstGeom>
        </p:spPr>
        <p:txBody>
          <a:bodyPr vert="horz" lIns="91440" tIns="45720" rIns="91440" bIns="45720" rtlCol="0">
            <a:normAutofit fontScale="85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smtClean="0">
                <a:ln>
                  <a:noFill/>
                </a:ln>
                <a:solidFill>
                  <a:sysClr val="windowText" lastClr="000000">
                    <a:tint val="75000"/>
                  </a:sysClr>
                </a:solidFill>
                <a:effectLst/>
                <a:uLnTx/>
                <a:uFillTx/>
                <a:latin typeface="Calibri"/>
                <a:ea typeface="+mn-ea"/>
                <a:cs typeface="+mn-cs"/>
              </a:rPr>
              <a:t>497 S.W.3d 78, 80 </a:t>
            </a: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smtClean="0">
                <a:ln>
                  <a:noFill/>
                </a:ln>
                <a:solidFill>
                  <a:sysClr val="windowText" lastClr="000000">
                    <a:tint val="75000"/>
                  </a:sysClr>
                </a:solidFill>
                <a:effectLst/>
                <a:uLnTx/>
                <a:uFillTx/>
                <a:latin typeface="Calibri"/>
                <a:ea typeface="+mn-ea"/>
                <a:cs typeface="+mn-cs"/>
              </a:rPr>
              <a:t>(Tex. App. 2016)</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smtClean="0">
              <a:ln>
                <a:noFill/>
              </a:ln>
              <a:solidFill>
                <a:sysClr val="windowText" lastClr="000000">
                  <a:tint val="75000"/>
                </a:sysClr>
              </a:solidFill>
              <a:effectLst/>
              <a:uLnTx/>
              <a:uFillTx/>
              <a:latin typeface="Calibri"/>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smtClean="0">
              <a:ln>
                <a:noFill/>
              </a:ln>
              <a:solidFill>
                <a:sysClr val="windowText" lastClr="000000">
                  <a:tint val="75000"/>
                </a:sysClr>
              </a:solidFill>
              <a:effectLst/>
              <a:uLnTx/>
              <a:uFillTx/>
              <a:latin typeface="Calibri"/>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smtClean="0">
              <a:ln>
                <a:noFill/>
              </a:ln>
              <a:solidFill>
                <a:sysClr val="windowText" lastClr="000000">
                  <a:tint val="75000"/>
                </a:sysClr>
              </a:solidFill>
              <a:effectLst/>
              <a:uLnTx/>
              <a:uFillTx/>
              <a:latin typeface="Calibri"/>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smtClean="0">
              <a:ln>
                <a:noFill/>
              </a:ln>
              <a:solidFill>
                <a:sysClr val="windowText" lastClr="000000">
                  <a:tint val="75000"/>
                </a:sysClr>
              </a:solidFill>
              <a:effectLst/>
              <a:uLnTx/>
              <a:uFillTx/>
              <a:latin typeface="Calibri"/>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smtClean="0">
                <a:ln>
                  <a:noFill/>
                </a:ln>
                <a:solidFill>
                  <a:sysClr val="windowText" lastClr="000000">
                    <a:tint val="75000"/>
                  </a:sysClr>
                </a:solidFill>
                <a:effectLst/>
                <a:uLnTx/>
                <a:uFillTx/>
                <a:latin typeface="Calibri"/>
                <a:ea typeface="+mn-ea"/>
                <a:cs typeface="+mn-cs"/>
              </a:rPr>
              <a:t>Temporary, total denial of access to restaurant held compensable.</a:t>
            </a:r>
            <a:endParaRPr kumimoji="0" lang="en-US" sz="3200" b="0" i="0" u="none" strike="noStrike" kern="1200" cap="none" spc="0" normalizeH="0" baseline="0" noProof="0" dirty="0">
              <a:ln>
                <a:noFill/>
              </a:ln>
              <a:solidFill>
                <a:sysClr val="windowText" lastClr="000000">
                  <a:tint val="75000"/>
                </a:sysClr>
              </a:solidFill>
              <a:effectLst/>
              <a:uLnTx/>
              <a:uFillTx/>
              <a:latin typeface="Calibri"/>
              <a:ea typeface="+mn-ea"/>
              <a:cs typeface="+mn-cs"/>
            </a:endParaRP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2742" y="2270702"/>
            <a:ext cx="2308022" cy="230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8120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331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62000" y="533400"/>
            <a:ext cx="7772400" cy="571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7643721"/>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City of </a:t>
            </a:r>
            <a:r>
              <a:rPr lang="en-US" dirty="0" err="1"/>
              <a:t>Layfayette</a:t>
            </a:r>
            <a:r>
              <a:rPr lang="en-US" dirty="0"/>
              <a:t> v. Town of Erie, 434 P.3d. 746 (Colo. App. 2018</a:t>
            </a:r>
            <a:r>
              <a:rPr lang="en-US" dirty="0" smtClean="0"/>
              <a:t>)</a:t>
            </a:r>
            <a:endParaRPr lang="en-US" dirty="0"/>
          </a:p>
        </p:txBody>
      </p:sp>
      <p:sp>
        <p:nvSpPr>
          <p:cNvPr id="4" name="Content Placeholder 3"/>
          <p:cNvSpPr>
            <a:spLocks noGrp="1"/>
          </p:cNvSpPr>
          <p:nvPr>
            <p:ph sz="quarter" idx="1"/>
          </p:nvPr>
        </p:nvSpPr>
        <p:spPr/>
        <p:txBody>
          <a:bodyPr/>
          <a:lstStyle/>
          <a:p>
            <a:pPr marL="0" lvl="0" indent="0">
              <a:buNone/>
            </a:pPr>
            <a:r>
              <a:rPr lang="en-US" dirty="0" smtClean="0"/>
              <a:t> </a:t>
            </a:r>
            <a:endParaRPr lang="en-US" dirty="0"/>
          </a:p>
        </p:txBody>
      </p:sp>
      <p:sp>
        <p:nvSpPr>
          <p:cNvPr id="5" name="object 3"/>
          <p:cNvSpPr/>
          <p:nvPr/>
        </p:nvSpPr>
        <p:spPr>
          <a:xfrm>
            <a:off x="4409979" y="1807857"/>
            <a:ext cx="3905885" cy="4420416"/>
          </a:xfrm>
          <a:prstGeom prst="rect">
            <a:avLst/>
          </a:prstGeom>
          <a:blipFill>
            <a:blip r:embed="rId2" cstate="print"/>
            <a:stretch>
              <a:fillRect/>
            </a:stretch>
          </a:blipFill>
        </p:spPr>
        <p:txBody>
          <a:bodyPr wrap="square" lIns="0" tIns="0" rIns="0" bIns="0" rtlCol="0"/>
          <a:lstStyle/>
          <a:p>
            <a:endParaRPr/>
          </a:p>
        </p:txBody>
      </p:sp>
      <p:sp>
        <p:nvSpPr>
          <p:cNvPr id="6" name="TextBox 5"/>
          <p:cNvSpPr txBox="1"/>
          <p:nvPr/>
        </p:nvSpPr>
        <p:spPr>
          <a:xfrm>
            <a:off x="767751" y="2831831"/>
            <a:ext cx="3041770" cy="1015663"/>
          </a:xfrm>
          <a:prstGeom prst="rect">
            <a:avLst/>
          </a:prstGeom>
          <a:noFill/>
        </p:spPr>
        <p:txBody>
          <a:bodyPr wrap="square" rtlCol="0">
            <a:spAutoFit/>
          </a:bodyPr>
          <a:lstStyle/>
          <a:p>
            <a:r>
              <a:rPr lang="en-US" sz="2000" spc="5" dirty="0">
                <a:latin typeface="Verdana" panose="020B0604030504040204" pitchFamily="34" charset="0"/>
                <a:ea typeface="Verdana" panose="020B0604030504040204" pitchFamily="34" charset="0"/>
                <a:cs typeface="Verdana" panose="020B0604030504040204" pitchFamily="34" charset="0"/>
              </a:rPr>
              <a:t>The battle </a:t>
            </a:r>
            <a:r>
              <a:rPr lang="en-US" sz="2000" dirty="0">
                <a:latin typeface="Verdana" panose="020B0604030504040204" pitchFamily="34" charset="0"/>
                <a:ea typeface="Verdana" panose="020B0604030504040204" pitchFamily="34" charset="0"/>
                <a:cs typeface="Verdana" panose="020B0604030504040204" pitchFamily="34" charset="0"/>
              </a:rPr>
              <a:t>for </a:t>
            </a:r>
            <a:r>
              <a:rPr lang="en-US" sz="2000" spc="5" dirty="0">
                <a:latin typeface="Verdana" panose="020B0604030504040204" pitchFamily="34" charset="0"/>
                <a:ea typeface="Verdana" panose="020B0604030504040204" pitchFamily="34" charset="0"/>
                <a:cs typeface="Verdana" panose="020B0604030504040204" pitchFamily="34" charset="0"/>
              </a:rPr>
              <a:t>King </a:t>
            </a:r>
            <a:r>
              <a:rPr lang="en-US" sz="2000" spc="5" dirty="0" err="1">
                <a:latin typeface="Verdana" panose="020B0604030504040204" pitchFamily="34" charset="0"/>
                <a:ea typeface="Verdana" panose="020B0604030504040204" pitchFamily="34" charset="0"/>
                <a:cs typeface="Verdana" panose="020B0604030504040204" pitchFamily="34" charset="0"/>
              </a:rPr>
              <a:t>Soopers</a:t>
            </a:r>
            <a:r>
              <a:rPr lang="en-US" sz="2000" spc="5" dirty="0">
                <a:latin typeface="Verdana" panose="020B0604030504040204" pitchFamily="34" charset="0"/>
                <a:ea typeface="Verdana" panose="020B0604030504040204" pitchFamily="34" charset="0"/>
                <a:cs typeface="Verdana" panose="020B0604030504040204" pitchFamily="34" charset="0"/>
              </a:rPr>
              <a:t> grocery</a:t>
            </a:r>
            <a:r>
              <a:rPr lang="en-US" sz="2000" spc="-65" dirty="0">
                <a:latin typeface="Verdana" panose="020B0604030504040204" pitchFamily="34" charset="0"/>
                <a:ea typeface="Verdana" panose="020B0604030504040204" pitchFamily="34" charset="0"/>
                <a:cs typeface="Verdana" panose="020B0604030504040204" pitchFamily="34" charset="0"/>
              </a:rPr>
              <a:t> </a:t>
            </a:r>
            <a:r>
              <a:rPr lang="en-US" sz="2000" spc="-5" dirty="0">
                <a:latin typeface="Verdana" panose="020B0604030504040204" pitchFamily="34" charset="0"/>
                <a:ea typeface="Verdana" panose="020B0604030504040204" pitchFamily="34" charset="0"/>
                <a:cs typeface="Verdana" panose="020B0604030504040204" pitchFamily="34" charset="0"/>
              </a:rPr>
              <a:t>Store</a:t>
            </a:r>
            <a:endParaRPr lang="en-US" sz="2000" dirty="0">
              <a:latin typeface="Verdana" panose="020B0604030504040204" pitchFamily="34" charset="0"/>
              <a:ea typeface="Verdana" panose="020B0604030504040204" pitchFamily="34" charset="0"/>
              <a:cs typeface="Verdana" panose="020B0604030504040204" pitchFamily="34" charset="0"/>
            </a:endParaRPr>
          </a:p>
          <a:p>
            <a:endParaRPr lang="en-US" sz="2000" dirty="0"/>
          </a:p>
        </p:txBody>
      </p:sp>
    </p:spTree>
    <p:extLst>
      <p:ext uri="{BB962C8B-B14F-4D97-AF65-F5344CB8AC3E}">
        <p14:creationId xmlns:p14="http://schemas.microsoft.com/office/powerpoint/2010/main" val="1543045013"/>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defRPr/>
            </a:pPr>
            <a:r>
              <a:rPr lang="en-US" altLang="en-US" smtClean="0"/>
              <a:t>Real Schedule</a:t>
            </a:r>
          </a:p>
        </p:txBody>
      </p:sp>
      <p:pic>
        <p:nvPicPr>
          <p:cNvPr id="11267" name="Picture 4" descr="Schedule"/>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88140" y="2171700"/>
            <a:ext cx="8247807" cy="395953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813507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229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85800" y="533400"/>
            <a:ext cx="8077200" cy="601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6782050"/>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45719"/>
          </a:xfrm>
        </p:spPr>
        <p:txBody>
          <a:bodyPr>
            <a:normAutofit fontScale="90000"/>
          </a:bodyPr>
          <a:lstStyle/>
          <a:p>
            <a:r>
              <a:rPr lang="en-US" dirty="0" smtClean="0"/>
              <a:t>“Taking”</a:t>
            </a:r>
            <a:endParaRPr lang="en-US" dirty="0"/>
          </a:p>
        </p:txBody>
      </p:sp>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743200" y="914400"/>
            <a:ext cx="4149090" cy="487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41775098"/>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90600" y="533400"/>
            <a:ext cx="6781800" cy="594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99229011"/>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5400" dirty="0" smtClean="0"/>
              <a:t>Eminent Domain</a:t>
            </a:r>
            <a:endParaRPr lang="en-US" sz="5400" dirty="0"/>
          </a:p>
        </p:txBody>
      </p:sp>
      <p:sp>
        <p:nvSpPr>
          <p:cNvPr id="4" name="Content Placeholder 3"/>
          <p:cNvSpPr>
            <a:spLocks noGrp="1"/>
          </p:cNvSpPr>
          <p:nvPr>
            <p:ph sz="quarter" idx="1"/>
          </p:nvPr>
        </p:nvSpPr>
        <p:spPr/>
        <p:txBody>
          <a:bodyPr/>
          <a:lstStyle/>
          <a:p>
            <a:pPr>
              <a:spcBef>
                <a:spcPts val="24"/>
              </a:spcBef>
            </a:pPr>
            <a:r>
              <a:rPr lang="en-US" sz="3600" dirty="0"/>
              <a:t>Inherent Right of Sovereign</a:t>
            </a:r>
          </a:p>
          <a:p>
            <a:pPr>
              <a:spcBef>
                <a:spcPts val="24"/>
              </a:spcBef>
            </a:pPr>
            <a:r>
              <a:rPr lang="en-US" sz="3600" dirty="0"/>
              <a:t>Neither granted nor created by </a:t>
            </a:r>
            <a:r>
              <a:rPr lang="en-US" sz="3600" dirty="0" smtClean="0"/>
              <a:t>Constitution or any statute</a:t>
            </a:r>
            <a:endParaRPr lang="en-US" sz="3600" dirty="0"/>
          </a:p>
          <a:p>
            <a:pPr marL="228600" lvl="1" indent="0">
              <a:spcBef>
                <a:spcPts val="24"/>
              </a:spcBef>
              <a:buNone/>
            </a:pPr>
            <a:endParaRPr lang="en-US" dirty="0"/>
          </a:p>
          <a:p>
            <a:pPr lvl="1">
              <a:spcBef>
                <a:spcPts val="24"/>
              </a:spcBef>
            </a:pPr>
            <a:r>
              <a:rPr lang="en-US" dirty="0"/>
              <a:t>Necessary</a:t>
            </a:r>
          </a:p>
          <a:p>
            <a:pPr lvl="1">
              <a:spcBef>
                <a:spcPts val="24"/>
              </a:spcBef>
            </a:pPr>
            <a:r>
              <a:rPr lang="en-US" dirty="0"/>
              <a:t>Inexhaustible</a:t>
            </a:r>
          </a:p>
          <a:p>
            <a:pPr lvl="1">
              <a:spcBef>
                <a:spcPts val="24"/>
              </a:spcBef>
            </a:pPr>
            <a:r>
              <a:rPr lang="en-US" dirty="0"/>
              <a:t>Inalienable</a:t>
            </a:r>
          </a:p>
          <a:p>
            <a:pPr lvl="0"/>
            <a:endParaRPr lang="en-US" dirty="0"/>
          </a:p>
        </p:txBody>
      </p:sp>
    </p:spTree>
    <p:extLst>
      <p:ext uri="{BB962C8B-B14F-4D97-AF65-F5344CB8AC3E}">
        <p14:creationId xmlns:p14="http://schemas.microsoft.com/office/powerpoint/2010/main" val="1265714277"/>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85800" y="685800"/>
            <a:ext cx="7162800" cy="601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18483183"/>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Hugo Grotius</a:t>
            </a:r>
            <a:endParaRPr lang="en-US" dirty="0"/>
          </a:p>
        </p:txBody>
      </p:sp>
      <p:sp>
        <p:nvSpPr>
          <p:cNvPr id="10" name="Content Placeholder 9"/>
          <p:cNvSpPr>
            <a:spLocks noGrp="1"/>
          </p:cNvSpPr>
          <p:nvPr>
            <p:ph sz="quarter" idx="1"/>
          </p:nvPr>
        </p:nvSpPr>
        <p:spPr/>
        <p:txBody>
          <a:bodyPr/>
          <a:lstStyle/>
          <a:p>
            <a:pPr marL="0" indent="0">
              <a:buNone/>
            </a:pPr>
            <a:endParaRPr lang="en-US" sz="2400" dirty="0" smtClean="0"/>
          </a:p>
          <a:p>
            <a:pPr marL="0" indent="0">
              <a:buNone/>
            </a:pPr>
            <a:r>
              <a:rPr lang="en-US" sz="3200" dirty="0" smtClean="0"/>
              <a:t>The </a:t>
            </a:r>
            <a:r>
              <a:rPr lang="en-US" sz="3200" dirty="0"/>
              <a:t>property of subjects is under the eminent domain of the state, so that the state or he who acts for it may use and even alienate and destroy such property…but that when this is done the state is bound to make good the loss to those who lose their property.”  Circa 1625.</a:t>
            </a:r>
          </a:p>
        </p:txBody>
      </p:sp>
      <p:sp>
        <p:nvSpPr>
          <p:cNvPr id="4" name="Footer Placeholder 3"/>
          <p:cNvSpPr>
            <a:spLocks noGrp="1"/>
          </p:cNvSpPr>
          <p:nvPr>
            <p:ph type="ftr" sz="quarter" idx="3"/>
          </p:nvPr>
        </p:nvSpPr>
        <p:spPr/>
        <p:txBody>
          <a:bodyPr/>
          <a:lstStyle/>
          <a:p>
            <a:r>
              <a:rPr lang="en-US" smtClean="0"/>
              <a:t>jsslaw.com</a:t>
            </a:r>
            <a:endParaRPr lang="en-US" dirty="0"/>
          </a:p>
        </p:txBody>
      </p:sp>
    </p:spTree>
    <p:extLst>
      <p:ext uri="{BB962C8B-B14F-4D97-AF65-F5344CB8AC3E}">
        <p14:creationId xmlns:p14="http://schemas.microsoft.com/office/powerpoint/2010/main" val="326574520"/>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Ahab and </a:t>
            </a:r>
            <a:r>
              <a:rPr lang="en-US" sz="4800" dirty="0" err="1" smtClean="0"/>
              <a:t>Naboth</a:t>
            </a:r>
            <a:endParaRPr lang="en-US" sz="4800" dirty="0"/>
          </a:p>
        </p:txBody>
      </p:sp>
      <p:sp>
        <p:nvSpPr>
          <p:cNvPr id="3" name="Content Placeholder 2"/>
          <p:cNvSpPr>
            <a:spLocks noGrp="1"/>
          </p:cNvSpPr>
          <p:nvPr>
            <p:ph sz="quarter" idx="1"/>
          </p:nvPr>
        </p:nvSpPr>
        <p:spPr/>
        <p:txBody>
          <a:bodyPr/>
          <a:lstStyle/>
          <a:p>
            <a:pPr marL="0" indent="0">
              <a:buNone/>
            </a:pPr>
            <a:r>
              <a:rPr lang="en-US" sz="2800" dirty="0"/>
              <a:t>And Ahab* </a:t>
            </a:r>
            <a:r>
              <a:rPr lang="en-US" sz="2800" dirty="0" err="1"/>
              <a:t>spake</a:t>
            </a:r>
            <a:r>
              <a:rPr lang="en-US" sz="2800" dirty="0"/>
              <a:t> unto </a:t>
            </a:r>
            <a:r>
              <a:rPr lang="en-US" sz="2800" dirty="0" err="1"/>
              <a:t>Naboth</a:t>
            </a:r>
            <a:r>
              <a:rPr lang="en-US" sz="2800" dirty="0"/>
              <a:t>, saying, “Give me thy vineyard, that I may have it for a garden of herbs, because it is near unto my house: and I will give thee for it a better vineyard than it; or, if it seem good to thee, I will give thee the worth of it in money.”</a:t>
            </a:r>
          </a:p>
          <a:p>
            <a:pPr marL="0" indent="0" algn="r">
              <a:spcBef>
                <a:spcPts val="1200"/>
              </a:spcBef>
              <a:buNone/>
            </a:pPr>
            <a:r>
              <a:rPr lang="en-US" sz="2800" dirty="0"/>
              <a:t>1 Kings 21, King James version</a:t>
            </a:r>
          </a:p>
          <a:p>
            <a:pPr marL="0" indent="0" defTabSz="174625">
              <a:spcBef>
                <a:spcPts val="600"/>
              </a:spcBef>
              <a:buNone/>
            </a:pPr>
            <a:endParaRPr lang="en-US" sz="2000" dirty="0"/>
          </a:p>
          <a:p>
            <a:pPr marL="0" indent="0" defTabSz="174625">
              <a:spcBef>
                <a:spcPts val="600"/>
              </a:spcBef>
              <a:buNone/>
            </a:pPr>
            <a:r>
              <a:rPr lang="en-US" sz="1800" dirty="0"/>
              <a:t>*King of Samaria, circa 900 BCE</a:t>
            </a:r>
          </a:p>
          <a:p>
            <a:endParaRPr lang="en-US" dirty="0"/>
          </a:p>
        </p:txBody>
      </p:sp>
      <p:sp>
        <p:nvSpPr>
          <p:cNvPr id="4" name="Footer Placeholder 3"/>
          <p:cNvSpPr>
            <a:spLocks noGrp="1"/>
          </p:cNvSpPr>
          <p:nvPr>
            <p:ph type="ftr" sz="quarter" idx="3"/>
          </p:nvPr>
        </p:nvSpPr>
        <p:spPr/>
        <p:txBody>
          <a:bodyPr/>
          <a:lstStyle/>
          <a:p>
            <a:pPr>
              <a:defRPr/>
            </a:pPr>
            <a:r>
              <a:rPr lang="en-US" smtClean="0"/>
              <a:t>jsslaw.com</a:t>
            </a:r>
            <a:endParaRPr lang="en-US" dirty="0"/>
          </a:p>
        </p:txBody>
      </p:sp>
    </p:spTree>
    <p:extLst>
      <p:ext uri="{BB962C8B-B14F-4D97-AF65-F5344CB8AC3E}">
        <p14:creationId xmlns:p14="http://schemas.microsoft.com/office/powerpoint/2010/main" val="2685955834"/>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Jennings Strouss">
      <a:dk1>
        <a:srgbClr val="393A3A"/>
      </a:dk1>
      <a:lt1>
        <a:sysClr val="window" lastClr="FFFFFF"/>
      </a:lt1>
      <a:dk2>
        <a:srgbClr val="4C4C4C"/>
      </a:dk2>
      <a:lt2>
        <a:srgbClr val="B1B3B3"/>
      </a:lt2>
      <a:accent1>
        <a:srgbClr val="AF272F"/>
      </a:accent1>
      <a:accent2>
        <a:srgbClr val="D86018"/>
      </a:accent2>
      <a:accent3>
        <a:srgbClr val="41748D"/>
      </a:accent3>
      <a:accent4>
        <a:srgbClr val="72B0BD"/>
      </a:accent4>
      <a:accent5>
        <a:srgbClr val="54585A"/>
      </a:accent5>
      <a:accent6>
        <a:srgbClr val="999999"/>
      </a:accent6>
      <a:hlink>
        <a:srgbClr val="AF272F"/>
      </a:hlink>
      <a:folHlink>
        <a:srgbClr val="D86018"/>
      </a:folHlink>
    </a:clrScheme>
    <a:fontScheme name="JSS Fonts">
      <a:majorFont>
        <a:latin typeface="Century Gothic"/>
        <a:ea typeface=""/>
        <a:cs typeface=""/>
      </a:majorFont>
      <a:minorFont>
        <a:latin typeface="ITC New Baskerville Std"/>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EFAD3DF67082E4AA9120138E8C29333" ma:contentTypeVersion="1" ma:contentTypeDescription="Create a new document." ma:contentTypeScope="" ma:versionID="a3e8811db0a863a4b57c5a44239be6d7">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32CD7F8-A17F-4445-A70E-6D7CA2C56D6B}">
  <ds:schemaRef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schemas.microsoft.com/sharepoint/v3"/>
    <ds:schemaRef ds:uri="http://www.w3.org/XML/1998/namespace"/>
  </ds:schemaRefs>
</ds:datastoreItem>
</file>

<file path=customXml/itemProps2.xml><?xml version="1.0" encoding="utf-8"?>
<ds:datastoreItem xmlns:ds="http://schemas.openxmlformats.org/officeDocument/2006/customXml" ds:itemID="{D9AD1F4D-2DB2-42EA-9B02-D624E3E1B0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762BB1E-594E-42CD-A77A-2EAB200B263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Median</Template>
  <TotalTime>23762</TotalTime>
  <Words>1999</Words>
  <Application>Microsoft Office PowerPoint</Application>
  <PresentationFormat>On-screen Show (4:3)</PresentationFormat>
  <Paragraphs>169</Paragraphs>
  <Slides>27</Slides>
  <Notes>17</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27</vt:i4>
      </vt:variant>
    </vt:vector>
  </HeadingPairs>
  <TitlesOfParts>
    <vt:vector size="35" baseType="lpstr">
      <vt:lpstr>Arial</vt:lpstr>
      <vt:lpstr>Calibri</vt:lpstr>
      <vt:lpstr>Franklin Gothic Book</vt:lpstr>
      <vt:lpstr>ITC New Baskerville Std</vt:lpstr>
      <vt:lpstr>Verdana</vt:lpstr>
      <vt:lpstr>Wingdings</vt:lpstr>
      <vt:lpstr>Median</vt:lpstr>
      <vt:lpstr>Document</vt:lpstr>
      <vt:lpstr>Eminent Domain for Right of Way Professionals</vt:lpstr>
      <vt:lpstr>Eminent Domain for Right of Way Professionals  Christopher W. Kramer ckramer@jsslaw.com</vt:lpstr>
      <vt:lpstr>PowerPoint Presentation</vt:lpstr>
      <vt:lpstr>“Taking”</vt:lpstr>
      <vt:lpstr>PowerPoint Presentation</vt:lpstr>
      <vt:lpstr>Eminent Domain</vt:lpstr>
      <vt:lpstr>PowerPoint Presentation</vt:lpstr>
      <vt:lpstr>Hugo Grotius</vt:lpstr>
      <vt:lpstr>Ahab and Naboth</vt:lpstr>
      <vt:lpstr>JUST COMPENSATION DEFINED</vt:lpstr>
      <vt:lpstr>PowerPoint Presentation</vt:lpstr>
      <vt:lpstr>Physically occupy or invade</vt:lpstr>
      <vt:lpstr>PowerPoint Presentation</vt:lpstr>
      <vt:lpstr>Eminent Domain v. Police Power</vt:lpstr>
      <vt:lpstr>Going too far</vt:lpstr>
      <vt:lpstr>EXAMPLES OF POLICE POWER</vt:lpstr>
      <vt:lpstr>RIGHT OF ACCESS</vt:lpstr>
      <vt:lpstr>LIMITATIONS OF RIGHT OF ACCESS</vt:lpstr>
      <vt:lpstr>ACCESS MANAGEMENT</vt:lpstr>
      <vt:lpstr>PERMANENT CHANGE OF ACCESS</vt:lpstr>
      <vt:lpstr>CITY OF PHOENIX V. GARRETSON</vt:lpstr>
      <vt:lpstr>CITY OF PHOENIX V. GARRETSON</vt:lpstr>
      <vt:lpstr>CHANGE OF ACCESS</vt:lpstr>
      <vt:lpstr>TEMPORARY LOSS OF ACCESS</vt:lpstr>
      <vt:lpstr>PowerPoint Presentation</vt:lpstr>
      <vt:lpstr>City of Layfayette v. Town of Erie, 434 P.3d. 746 (Colo. App. 2018)</vt:lpstr>
      <vt:lpstr>Real Schedule</vt:lpstr>
    </vt:vector>
  </TitlesOfParts>
  <Company>Jennings Strouss &amp; Salmon PLC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Jennings Strouss</dc:title>
  <dc:creator>rborgesen</dc:creator>
  <cp:lastModifiedBy>Kramer, Christopher W.</cp:lastModifiedBy>
  <cp:revision>793</cp:revision>
  <cp:lastPrinted>2017-05-30T22:53:30Z</cp:lastPrinted>
  <dcterms:created xsi:type="dcterms:W3CDTF">2010-07-27T22:05:30Z</dcterms:created>
  <dcterms:modified xsi:type="dcterms:W3CDTF">2019-06-27T04:07:57Z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0x0101001EFAD3DF67082E4AA9120138E8C29333</vt:lpwstr>
  </property>
</Properties>
</file>