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3"/>
  </p:notesMasterIdLst>
  <p:sldIdLst>
    <p:sldId id="354" r:id="rId5"/>
    <p:sldId id="425" r:id="rId6"/>
    <p:sldId id="360" r:id="rId7"/>
    <p:sldId id="361" r:id="rId8"/>
    <p:sldId id="371" r:id="rId9"/>
    <p:sldId id="374" r:id="rId10"/>
    <p:sldId id="443" r:id="rId11"/>
    <p:sldId id="448" r:id="rId12"/>
    <p:sldId id="444" r:id="rId13"/>
    <p:sldId id="449" r:id="rId14"/>
    <p:sldId id="453" r:id="rId15"/>
    <p:sldId id="454" r:id="rId16"/>
    <p:sldId id="455" r:id="rId17"/>
    <p:sldId id="442" r:id="rId18"/>
    <p:sldId id="362" r:id="rId19"/>
    <p:sldId id="382" r:id="rId20"/>
    <p:sldId id="389" r:id="rId21"/>
    <p:sldId id="392" r:id="rId22"/>
    <p:sldId id="395" r:id="rId23"/>
    <p:sldId id="399" r:id="rId24"/>
    <p:sldId id="366" r:id="rId25"/>
    <p:sldId id="359" r:id="rId26"/>
    <p:sldId id="369" r:id="rId27"/>
    <p:sldId id="377" r:id="rId28"/>
    <p:sldId id="370" r:id="rId29"/>
    <p:sldId id="378" r:id="rId30"/>
    <p:sldId id="380" r:id="rId31"/>
    <p:sldId id="379" r:id="rId32"/>
    <p:sldId id="381" r:id="rId33"/>
    <p:sldId id="367" r:id="rId34"/>
    <p:sldId id="356" r:id="rId35"/>
    <p:sldId id="452" r:id="rId36"/>
    <p:sldId id="456" r:id="rId37"/>
    <p:sldId id="458" r:id="rId38"/>
    <p:sldId id="459" r:id="rId39"/>
    <p:sldId id="460" r:id="rId40"/>
    <p:sldId id="358" r:id="rId41"/>
    <p:sldId id="402" r:id="rId42"/>
    <p:sldId id="439" r:id="rId43"/>
    <p:sldId id="461" r:id="rId44"/>
    <p:sldId id="440" r:id="rId45"/>
    <p:sldId id="403" r:id="rId46"/>
    <p:sldId id="441" r:id="rId47"/>
    <p:sldId id="423" r:id="rId48"/>
    <p:sldId id="432" r:id="rId49"/>
    <p:sldId id="409" r:id="rId50"/>
    <p:sldId id="413" r:id="rId51"/>
    <p:sldId id="408" r:id="rId52"/>
    <p:sldId id="411" r:id="rId53"/>
    <p:sldId id="412" r:id="rId54"/>
    <p:sldId id="414" r:id="rId55"/>
    <p:sldId id="415" r:id="rId56"/>
    <p:sldId id="416" r:id="rId57"/>
    <p:sldId id="417" r:id="rId58"/>
    <p:sldId id="418" r:id="rId59"/>
    <p:sldId id="450" r:id="rId60"/>
    <p:sldId id="451" r:id="rId61"/>
    <p:sldId id="400" r:id="rId62"/>
  </p:sldIdLst>
  <p:sldSz cx="9144000" cy="6858000" type="screen4x3"/>
  <p:notesSz cx="7315200" cy="96012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2">
          <p15:clr>
            <a:srgbClr val="A4A3A4"/>
          </p15:clr>
        </p15:guide>
        <p15:guide id="2" orient="horz" pos="3936">
          <p15:clr>
            <a:srgbClr val="A4A3A4"/>
          </p15:clr>
        </p15:guide>
        <p15:guide id="3" pos="217">
          <p15:clr>
            <a:srgbClr val="A4A3A4"/>
          </p15:clr>
        </p15:guide>
        <p15:guide id="4" pos="5568">
          <p15:clr>
            <a:srgbClr val="A4A3A4"/>
          </p15:clr>
        </p15:guide>
        <p15:guide id="5" pos="14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925700"/>
    <a:srgbClr val="CC7A00"/>
    <a:srgbClr val="14385C"/>
    <a:srgbClr val="899BAD"/>
    <a:srgbClr val="042A45"/>
    <a:srgbClr val="042A43"/>
    <a:srgbClr val="D27D00"/>
    <a:srgbClr val="25629F"/>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49" autoAdjust="0"/>
    <p:restoredTop sz="94673" autoAdjust="0"/>
  </p:normalViewPr>
  <p:slideViewPr>
    <p:cSldViewPr showGuides="1">
      <p:cViewPr varScale="1">
        <p:scale>
          <a:sx n="99" d="100"/>
          <a:sy n="99" d="100"/>
        </p:scale>
        <p:origin x="1392" y="86"/>
      </p:cViewPr>
      <p:guideLst>
        <p:guide orient="horz" pos="672"/>
        <p:guide orient="horz" pos="3936"/>
        <p:guide pos="217"/>
        <p:guide pos="5568"/>
        <p:guide pos="1433"/>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MRI!$B$80</c:f>
              <c:strCache>
                <c:ptCount val="1"/>
                <c:pt idx="0">
                  <c:v> Possessions without MRI</c:v>
                </c:pt>
              </c:strCache>
            </c:strRef>
          </c:tx>
          <c:spPr>
            <a:solidFill>
              <a:schemeClr val="accent1"/>
            </a:solidFill>
            <a:ln>
              <a:solidFill>
                <a:schemeClr val="tx1"/>
              </a:solidFill>
            </a:ln>
            <a:effectLst/>
          </c:spPr>
          <c:invertIfNegative val="0"/>
          <c:trendline>
            <c:spPr>
              <a:ln w="19050" cap="rnd">
                <a:solidFill>
                  <a:schemeClr val="accent1"/>
                </a:solidFill>
                <a:prstDash val="solid"/>
              </a:ln>
              <a:effectLst/>
            </c:spPr>
            <c:trendlineType val="linear"/>
            <c:dispRSqr val="0"/>
            <c:dispEq val="0"/>
          </c:trendline>
          <c:cat>
            <c:numRef>
              <c:f>MRI!$I$79:$AH$79</c:f>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f>MRI!$I$80:$AH$80</c:f>
              <c:numCache>
                <c:formatCode>General</c:formatCode>
                <c:ptCount val="26"/>
                <c:pt idx="0">
                  <c:v>118</c:v>
                </c:pt>
                <c:pt idx="1">
                  <c:v>81</c:v>
                </c:pt>
                <c:pt idx="2">
                  <c:v>97</c:v>
                </c:pt>
                <c:pt idx="3">
                  <c:v>85</c:v>
                </c:pt>
                <c:pt idx="4">
                  <c:v>54</c:v>
                </c:pt>
                <c:pt idx="5">
                  <c:v>60</c:v>
                </c:pt>
                <c:pt idx="6">
                  <c:v>47</c:v>
                </c:pt>
                <c:pt idx="7">
                  <c:v>99</c:v>
                </c:pt>
                <c:pt idx="8">
                  <c:v>71</c:v>
                </c:pt>
                <c:pt idx="9">
                  <c:v>44</c:v>
                </c:pt>
                <c:pt idx="10">
                  <c:v>36</c:v>
                </c:pt>
                <c:pt idx="11">
                  <c:v>51</c:v>
                </c:pt>
                <c:pt idx="12">
                  <c:v>63</c:v>
                </c:pt>
                <c:pt idx="13">
                  <c:v>67</c:v>
                </c:pt>
                <c:pt idx="14">
                  <c:v>57</c:v>
                </c:pt>
                <c:pt idx="15">
                  <c:v>78</c:v>
                </c:pt>
                <c:pt idx="16">
                  <c:v>65</c:v>
                </c:pt>
                <c:pt idx="17">
                  <c:v>75</c:v>
                </c:pt>
                <c:pt idx="18">
                  <c:v>43</c:v>
                </c:pt>
                <c:pt idx="19">
                  <c:v>79</c:v>
                </c:pt>
                <c:pt idx="20">
                  <c:v>62</c:v>
                </c:pt>
                <c:pt idx="21">
                  <c:v>58</c:v>
                </c:pt>
                <c:pt idx="22">
                  <c:v>75</c:v>
                </c:pt>
                <c:pt idx="23">
                  <c:v>61</c:v>
                </c:pt>
                <c:pt idx="24">
                  <c:v>128</c:v>
                </c:pt>
                <c:pt idx="25">
                  <c:v>89</c:v>
                </c:pt>
              </c:numCache>
            </c:numRef>
          </c:val>
          <c:extLst>
            <c:ext xmlns:c16="http://schemas.microsoft.com/office/drawing/2014/chart" uri="{C3380CC4-5D6E-409C-BE32-E72D297353CC}">
              <c16:uniqueId val="{00000000-8FA0-4D0E-B715-ACED12A665FF}"/>
            </c:ext>
          </c:extLst>
        </c:ser>
        <c:ser>
          <c:idx val="2"/>
          <c:order val="2"/>
          <c:tx>
            <c:strRef>
              <c:f>MRI!$B$82</c:f>
              <c:strCache>
                <c:ptCount val="1"/>
                <c:pt idx="0">
                  <c:v>Possessions with MRI</c:v>
                </c:pt>
              </c:strCache>
            </c:strRef>
          </c:tx>
          <c:spPr>
            <a:solidFill>
              <a:schemeClr val="accent3"/>
            </a:solidFill>
            <a:ln>
              <a:solidFill>
                <a:schemeClr val="tx1"/>
              </a:solidFill>
            </a:ln>
            <a:effectLst/>
          </c:spPr>
          <c:invertIfNegative val="0"/>
          <c:trendline>
            <c:spPr>
              <a:ln w="19050" cap="rnd">
                <a:solidFill>
                  <a:schemeClr val="accent3"/>
                </a:solidFill>
                <a:prstDash val="solid"/>
              </a:ln>
              <a:effectLst/>
            </c:spPr>
            <c:trendlineType val="linear"/>
            <c:dispRSqr val="0"/>
            <c:dispEq val="0"/>
          </c:trendline>
          <c:cat>
            <c:numRef>
              <c:f>MRI!$I$79:$AH$79</c:f>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f>MRI!$I$82:$AH$82</c:f>
              <c:numCache>
                <c:formatCode>General</c:formatCode>
                <c:ptCount val="26"/>
                <c:pt idx="0">
                  <c:v>35</c:v>
                </c:pt>
                <c:pt idx="1">
                  <c:v>29</c:v>
                </c:pt>
                <c:pt idx="2">
                  <c:v>98</c:v>
                </c:pt>
                <c:pt idx="3">
                  <c:v>85</c:v>
                </c:pt>
                <c:pt idx="4">
                  <c:v>62</c:v>
                </c:pt>
                <c:pt idx="5">
                  <c:v>85</c:v>
                </c:pt>
                <c:pt idx="6">
                  <c:v>81</c:v>
                </c:pt>
                <c:pt idx="7">
                  <c:v>57</c:v>
                </c:pt>
                <c:pt idx="8">
                  <c:v>50</c:v>
                </c:pt>
                <c:pt idx="9">
                  <c:v>57</c:v>
                </c:pt>
                <c:pt idx="10">
                  <c:v>67</c:v>
                </c:pt>
                <c:pt idx="11">
                  <c:v>70</c:v>
                </c:pt>
                <c:pt idx="12">
                  <c:v>59</c:v>
                </c:pt>
                <c:pt idx="13">
                  <c:v>89</c:v>
                </c:pt>
                <c:pt idx="14">
                  <c:v>124</c:v>
                </c:pt>
                <c:pt idx="15">
                  <c:v>130</c:v>
                </c:pt>
                <c:pt idx="16">
                  <c:v>129</c:v>
                </c:pt>
                <c:pt idx="17">
                  <c:v>117</c:v>
                </c:pt>
                <c:pt idx="18">
                  <c:v>57</c:v>
                </c:pt>
                <c:pt idx="19">
                  <c:v>122</c:v>
                </c:pt>
                <c:pt idx="20">
                  <c:v>78</c:v>
                </c:pt>
                <c:pt idx="21">
                  <c:v>101</c:v>
                </c:pt>
                <c:pt idx="22">
                  <c:v>148</c:v>
                </c:pt>
                <c:pt idx="23">
                  <c:v>104</c:v>
                </c:pt>
                <c:pt idx="24">
                  <c:v>160</c:v>
                </c:pt>
                <c:pt idx="25">
                  <c:v>112</c:v>
                </c:pt>
              </c:numCache>
            </c:numRef>
          </c:val>
          <c:extLst>
            <c:ext xmlns:c16="http://schemas.microsoft.com/office/drawing/2014/chart" uri="{C3380CC4-5D6E-409C-BE32-E72D297353CC}">
              <c16:uniqueId val="{00000001-8FA0-4D0E-B715-ACED12A665FF}"/>
            </c:ext>
          </c:extLst>
        </c:ser>
        <c:dLbls>
          <c:showLegendKey val="0"/>
          <c:showVal val="0"/>
          <c:showCatName val="0"/>
          <c:showSerName val="0"/>
          <c:showPercent val="0"/>
          <c:showBubbleSize val="0"/>
        </c:dLbls>
        <c:gapWidth val="219"/>
        <c:overlap val="-27"/>
        <c:axId val="453664592"/>
        <c:axId val="808073200"/>
        <c:extLst>
          <c:ext xmlns:c15="http://schemas.microsoft.com/office/drawing/2012/chart" uri="{02D57815-91ED-43cb-92C2-25804820EDAC}">
            <c15:filteredBarSeries>
              <c15:ser>
                <c:idx val="1"/>
                <c:order val="1"/>
                <c:tx>
                  <c:strRef>
                    <c:extLst>
                      <c:ext uri="{02D57815-91ED-43cb-92C2-25804820EDAC}">
                        <c15:formulaRef>
                          <c15:sqref>MRI!$B$81</c15:sqref>
                        </c15:formulaRef>
                      </c:ext>
                    </c:extLst>
                    <c:strCache>
                      <c:ptCount val="1"/>
                      <c:pt idx="0">
                        <c:v>Avg Days w/o MRI</c:v>
                      </c:pt>
                    </c:strCache>
                  </c:strRef>
                </c:tx>
                <c:spPr>
                  <a:solidFill>
                    <a:schemeClr val="accent2"/>
                  </a:solidFill>
                  <a:ln>
                    <a:noFill/>
                  </a:ln>
                  <a:effectLst/>
                </c:spPr>
                <c:invertIfNegative val="0"/>
                <c:cat>
                  <c:numRef>
                    <c:extLst>
                      <c:ext uri="{02D57815-91ED-43cb-92C2-25804820EDAC}">
                        <c15:formulaRef>
                          <c15:sqref>MRI!$I$79:$AH$79</c15:sqref>
                        </c15:formulaRef>
                      </c:ext>
                    </c:extLst>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extLst>
                      <c:ext uri="{02D57815-91ED-43cb-92C2-25804820EDAC}">
                        <c15:formulaRef>
                          <c15:sqref>MRI!$I$81:$AH$81</c15:sqref>
                        </c15:formulaRef>
                      </c:ext>
                    </c:extLst>
                    <c:numCache>
                      <c:formatCode>General</c:formatCode>
                      <c:ptCount val="26"/>
                      <c:pt idx="0">
                        <c:v>244</c:v>
                      </c:pt>
                      <c:pt idx="1">
                        <c:v>235</c:v>
                      </c:pt>
                      <c:pt idx="2">
                        <c:v>320</c:v>
                      </c:pt>
                      <c:pt idx="3">
                        <c:v>338</c:v>
                      </c:pt>
                      <c:pt idx="4">
                        <c:v>301</c:v>
                      </c:pt>
                      <c:pt idx="5">
                        <c:v>340</c:v>
                      </c:pt>
                      <c:pt idx="6">
                        <c:v>354</c:v>
                      </c:pt>
                      <c:pt idx="7">
                        <c:v>392</c:v>
                      </c:pt>
                      <c:pt idx="8">
                        <c:v>384</c:v>
                      </c:pt>
                      <c:pt idx="9">
                        <c:v>310</c:v>
                      </c:pt>
                      <c:pt idx="10">
                        <c:v>377</c:v>
                      </c:pt>
                      <c:pt idx="11">
                        <c:v>278</c:v>
                      </c:pt>
                      <c:pt idx="12">
                        <c:v>239</c:v>
                      </c:pt>
                      <c:pt idx="13">
                        <c:v>277</c:v>
                      </c:pt>
                      <c:pt idx="14">
                        <c:v>270</c:v>
                      </c:pt>
                      <c:pt idx="15">
                        <c:v>293</c:v>
                      </c:pt>
                      <c:pt idx="16">
                        <c:v>204</c:v>
                      </c:pt>
                      <c:pt idx="17">
                        <c:v>358</c:v>
                      </c:pt>
                      <c:pt idx="18">
                        <c:v>299</c:v>
                      </c:pt>
                      <c:pt idx="19">
                        <c:v>433</c:v>
                      </c:pt>
                      <c:pt idx="20">
                        <c:v>234</c:v>
                      </c:pt>
                      <c:pt idx="21">
                        <c:v>234</c:v>
                      </c:pt>
                      <c:pt idx="22">
                        <c:v>385</c:v>
                      </c:pt>
                      <c:pt idx="23">
                        <c:v>312</c:v>
                      </c:pt>
                      <c:pt idx="24">
                        <c:v>413</c:v>
                      </c:pt>
                      <c:pt idx="25">
                        <c:v>351</c:v>
                      </c:pt>
                    </c:numCache>
                  </c:numRef>
                </c:val>
                <c:extLst>
                  <c:ext xmlns:c16="http://schemas.microsoft.com/office/drawing/2014/chart" uri="{C3380CC4-5D6E-409C-BE32-E72D297353CC}">
                    <c16:uniqueId val="{00000002-8FA0-4D0E-B715-ACED12A665F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MRI!$B$83</c15:sqref>
                        </c15:formulaRef>
                      </c:ext>
                    </c:extLst>
                    <c:strCache>
                      <c:ptCount val="1"/>
                      <c:pt idx="0">
                        <c:v>Avg Days w/MRI</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MRI!$I$79:$AH$79</c15:sqref>
                        </c15:formulaRef>
                      </c:ext>
                    </c:extLst>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extLst xmlns:c15="http://schemas.microsoft.com/office/drawing/2012/chart">
                      <c:ext xmlns:c15="http://schemas.microsoft.com/office/drawing/2012/chart" uri="{02D57815-91ED-43cb-92C2-25804820EDAC}">
                        <c15:formulaRef>
                          <c15:sqref>MRI!$I$83:$AH$83</c15:sqref>
                        </c15:formulaRef>
                      </c:ext>
                    </c:extLst>
                    <c:numCache>
                      <c:formatCode>General</c:formatCode>
                      <c:ptCount val="26"/>
                      <c:pt idx="0">
                        <c:v>144</c:v>
                      </c:pt>
                      <c:pt idx="1">
                        <c:v>151</c:v>
                      </c:pt>
                      <c:pt idx="2">
                        <c:v>165</c:v>
                      </c:pt>
                      <c:pt idx="3">
                        <c:v>154</c:v>
                      </c:pt>
                      <c:pt idx="4">
                        <c:v>124</c:v>
                      </c:pt>
                      <c:pt idx="5">
                        <c:v>123</c:v>
                      </c:pt>
                      <c:pt idx="6">
                        <c:v>138</c:v>
                      </c:pt>
                      <c:pt idx="7">
                        <c:v>132</c:v>
                      </c:pt>
                      <c:pt idx="8">
                        <c:v>109</c:v>
                      </c:pt>
                      <c:pt idx="9">
                        <c:v>115</c:v>
                      </c:pt>
                      <c:pt idx="10">
                        <c:v>164</c:v>
                      </c:pt>
                      <c:pt idx="11">
                        <c:v>152</c:v>
                      </c:pt>
                      <c:pt idx="12">
                        <c:v>152</c:v>
                      </c:pt>
                      <c:pt idx="13">
                        <c:v>97</c:v>
                      </c:pt>
                      <c:pt idx="14">
                        <c:v>89</c:v>
                      </c:pt>
                      <c:pt idx="15">
                        <c:v>94</c:v>
                      </c:pt>
                      <c:pt idx="16">
                        <c:v>129</c:v>
                      </c:pt>
                      <c:pt idx="17">
                        <c:v>129</c:v>
                      </c:pt>
                      <c:pt idx="18">
                        <c:v>118</c:v>
                      </c:pt>
                      <c:pt idx="19">
                        <c:v>167</c:v>
                      </c:pt>
                      <c:pt idx="20">
                        <c:v>121</c:v>
                      </c:pt>
                      <c:pt idx="21">
                        <c:v>101</c:v>
                      </c:pt>
                      <c:pt idx="22">
                        <c:v>130</c:v>
                      </c:pt>
                      <c:pt idx="23">
                        <c:v>141</c:v>
                      </c:pt>
                      <c:pt idx="24">
                        <c:v>131</c:v>
                      </c:pt>
                      <c:pt idx="25">
                        <c:v>125</c:v>
                      </c:pt>
                    </c:numCache>
                  </c:numRef>
                </c:val>
                <c:extLst xmlns:c15="http://schemas.microsoft.com/office/drawing/2012/chart">
                  <c:ext xmlns:c16="http://schemas.microsoft.com/office/drawing/2014/chart" uri="{C3380CC4-5D6E-409C-BE32-E72D297353CC}">
                    <c16:uniqueId val="{00000003-8FA0-4D0E-B715-ACED12A665FF}"/>
                  </c:ext>
                </c:extLst>
              </c15:ser>
            </c15:filteredBarSeries>
          </c:ext>
        </c:extLst>
      </c:barChart>
      <c:dateAx>
        <c:axId val="453664592"/>
        <c:scaling>
          <c:orientation val="minMax"/>
        </c:scaling>
        <c:delete val="0"/>
        <c:axPos val="b"/>
        <c:numFmt formatCode="[$-409]mmm\-yy;@" sourceLinked="1"/>
        <c:majorTickMark val="cross"/>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08073200"/>
        <c:crosses val="autoZero"/>
        <c:auto val="1"/>
        <c:lblOffset val="100"/>
        <c:baseTimeUnit val="months"/>
      </c:dateAx>
      <c:valAx>
        <c:axId val="8080732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Parcels in Possession</a:t>
                </a:r>
              </a:p>
            </c:rich>
          </c:tx>
          <c:layout>
            <c:manualLayout>
              <c:xMode val="edge"/>
              <c:yMode val="edge"/>
              <c:x val="1.5132408575031526E-2"/>
              <c:y val="0.3023091160329195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cross"/>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536645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303359778640536E-2"/>
          <c:y val="3.1446540880503145E-2"/>
          <c:w val="0.89788285291576886"/>
          <c:h val="0.72013123359580056"/>
        </c:manualLayout>
      </c:layout>
      <c:barChart>
        <c:barDir val="col"/>
        <c:grouping val="clustered"/>
        <c:varyColors val="0"/>
        <c:ser>
          <c:idx val="0"/>
          <c:order val="0"/>
          <c:tx>
            <c:strRef>
              <c:f>MRI!$B$80</c:f>
              <c:strCache>
                <c:ptCount val="1"/>
                <c:pt idx="0">
                  <c:v> Possessions without MRI</c:v>
                </c:pt>
              </c:strCache>
            </c:strRef>
          </c:tx>
          <c:spPr>
            <a:solidFill>
              <a:schemeClr val="accent1"/>
            </a:solidFill>
            <a:ln>
              <a:noFill/>
            </a:ln>
            <a:effectLst/>
          </c:spPr>
          <c:invertIfNegative val="0"/>
          <c:cat>
            <c:numRef>
              <c:f>MRI!$I$79:$AH$79</c:f>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f>MRI!$I$80:$AH$80</c:f>
              <c:numCache>
                <c:formatCode>General</c:formatCode>
                <c:ptCount val="26"/>
                <c:pt idx="0">
                  <c:v>118</c:v>
                </c:pt>
                <c:pt idx="1">
                  <c:v>81</c:v>
                </c:pt>
                <c:pt idx="2">
                  <c:v>97</c:v>
                </c:pt>
                <c:pt idx="3">
                  <c:v>85</c:v>
                </c:pt>
                <c:pt idx="4">
                  <c:v>54</c:v>
                </c:pt>
                <c:pt idx="5">
                  <c:v>60</c:v>
                </c:pt>
                <c:pt idx="6">
                  <c:v>47</c:v>
                </c:pt>
                <c:pt idx="7">
                  <c:v>99</c:v>
                </c:pt>
                <c:pt idx="8">
                  <c:v>71</c:v>
                </c:pt>
                <c:pt idx="9">
                  <c:v>44</c:v>
                </c:pt>
                <c:pt idx="10">
                  <c:v>36</c:v>
                </c:pt>
                <c:pt idx="11">
                  <c:v>51</c:v>
                </c:pt>
                <c:pt idx="12">
                  <c:v>63</c:v>
                </c:pt>
                <c:pt idx="13">
                  <c:v>67</c:v>
                </c:pt>
                <c:pt idx="14">
                  <c:v>57</c:v>
                </c:pt>
                <c:pt idx="15">
                  <c:v>78</c:v>
                </c:pt>
                <c:pt idx="16">
                  <c:v>65</c:v>
                </c:pt>
                <c:pt idx="17">
                  <c:v>75</c:v>
                </c:pt>
                <c:pt idx="18">
                  <c:v>43</c:v>
                </c:pt>
                <c:pt idx="19">
                  <c:v>79</c:v>
                </c:pt>
                <c:pt idx="20">
                  <c:v>62</c:v>
                </c:pt>
                <c:pt idx="21">
                  <c:v>58</c:v>
                </c:pt>
                <c:pt idx="22">
                  <c:v>75</c:v>
                </c:pt>
                <c:pt idx="23">
                  <c:v>61</c:v>
                </c:pt>
                <c:pt idx="24">
                  <c:v>128</c:v>
                </c:pt>
                <c:pt idx="25">
                  <c:v>89</c:v>
                </c:pt>
              </c:numCache>
            </c:numRef>
          </c:val>
          <c:extLst xmlns:c15="http://schemas.microsoft.com/office/drawing/2012/chart">
            <c:ext xmlns:c16="http://schemas.microsoft.com/office/drawing/2014/chart" uri="{C3380CC4-5D6E-409C-BE32-E72D297353CC}">
              <c16:uniqueId val="{00000000-846A-45C8-A6D4-52AD1BFFFC44}"/>
            </c:ext>
          </c:extLst>
        </c:ser>
        <c:ser>
          <c:idx val="1"/>
          <c:order val="1"/>
          <c:tx>
            <c:strRef>
              <c:f>MRI!$B$81</c:f>
              <c:strCache>
                <c:ptCount val="1"/>
                <c:pt idx="0">
                  <c:v>Avg Days w/o MRI</c:v>
                </c:pt>
              </c:strCache>
            </c:strRef>
          </c:tx>
          <c:spPr>
            <a:solidFill>
              <a:schemeClr val="accent1"/>
            </a:solidFill>
            <a:ln>
              <a:solidFill>
                <a:schemeClr val="tx1"/>
              </a:solidFill>
            </a:ln>
            <a:effectLst/>
          </c:spPr>
          <c:invertIfNegative val="0"/>
          <c:trendline>
            <c:spPr>
              <a:ln w="19050" cap="rnd">
                <a:solidFill>
                  <a:schemeClr val="tx2"/>
                </a:solidFill>
                <a:prstDash val="solid"/>
              </a:ln>
              <a:effectLst/>
            </c:spPr>
            <c:trendlineType val="linear"/>
            <c:dispRSqr val="0"/>
            <c:dispEq val="0"/>
          </c:trendline>
          <c:cat>
            <c:numRef>
              <c:f>MRI!$I$79:$AH$79</c:f>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f>MRI!$I$81:$AH$81</c:f>
              <c:numCache>
                <c:formatCode>General</c:formatCode>
                <c:ptCount val="26"/>
                <c:pt idx="0">
                  <c:v>244</c:v>
                </c:pt>
                <c:pt idx="1">
                  <c:v>235</c:v>
                </c:pt>
                <c:pt idx="2">
                  <c:v>320</c:v>
                </c:pt>
                <c:pt idx="3">
                  <c:v>338</c:v>
                </c:pt>
                <c:pt idx="4">
                  <c:v>301</c:v>
                </c:pt>
                <c:pt idx="5">
                  <c:v>340</c:v>
                </c:pt>
                <c:pt idx="6">
                  <c:v>354</c:v>
                </c:pt>
                <c:pt idx="7">
                  <c:v>392</c:v>
                </c:pt>
                <c:pt idx="8">
                  <c:v>384</c:v>
                </c:pt>
                <c:pt idx="9">
                  <c:v>310</c:v>
                </c:pt>
                <c:pt idx="10">
                  <c:v>377</c:v>
                </c:pt>
                <c:pt idx="11">
                  <c:v>278</c:v>
                </c:pt>
                <c:pt idx="12">
                  <c:v>239</c:v>
                </c:pt>
                <c:pt idx="13">
                  <c:v>277</c:v>
                </c:pt>
                <c:pt idx="14">
                  <c:v>270</c:v>
                </c:pt>
                <c:pt idx="15">
                  <c:v>293</c:v>
                </c:pt>
                <c:pt idx="16">
                  <c:v>204</c:v>
                </c:pt>
                <c:pt idx="17">
                  <c:v>358</c:v>
                </c:pt>
                <c:pt idx="18">
                  <c:v>299</c:v>
                </c:pt>
                <c:pt idx="19">
                  <c:v>433</c:v>
                </c:pt>
                <c:pt idx="20">
                  <c:v>234</c:v>
                </c:pt>
                <c:pt idx="21">
                  <c:v>234</c:v>
                </c:pt>
                <c:pt idx="22">
                  <c:v>385</c:v>
                </c:pt>
                <c:pt idx="23">
                  <c:v>312</c:v>
                </c:pt>
                <c:pt idx="24">
                  <c:v>413</c:v>
                </c:pt>
                <c:pt idx="25">
                  <c:v>351</c:v>
                </c:pt>
              </c:numCache>
            </c:numRef>
          </c:val>
          <c:extLst>
            <c:ext xmlns:c16="http://schemas.microsoft.com/office/drawing/2014/chart" uri="{C3380CC4-5D6E-409C-BE32-E72D297353CC}">
              <c16:uniqueId val="{00000001-846A-45C8-A6D4-52AD1BFFFC44}"/>
            </c:ext>
          </c:extLst>
        </c:ser>
        <c:ser>
          <c:idx val="2"/>
          <c:order val="2"/>
          <c:tx>
            <c:strRef>
              <c:f>MRI!$B$82</c:f>
              <c:strCache>
                <c:ptCount val="1"/>
                <c:pt idx="0">
                  <c:v>Possessions with MRI</c:v>
                </c:pt>
              </c:strCache>
            </c:strRef>
          </c:tx>
          <c:spPr>
            <a:solidFill>
              <a:schemeClr val="accent3"/>
            </a:solidFill>
            <a:ln>
              <a:noFill/>
            </a:ln>
            <a:effectLst/>
          </c:spPr>
          <c:invertIfNegative val="0"/>
          <c:cat>
            <c:numRef>
              <c:f>MRI!$I$79:$AH$79</c:f>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f>MRI!$I$82:$AH$82</c:f>
              <c:numCache>
                <c:formatCode>General</c:formatCode>
                <c:ptCount val="26"/>
                <c:pt idx="0">
                  <c:v>35</c:v>
                </c:pt>
                <c:pt idx="1">
                  <c:v>29</c:v>
                </c:pt>
                <c:pt idx="2">
                  <c:v>98</c:v>
                </c:pt>
                <c:pt idx="3">
                  <c:v>85</c:v>
                </c:pt>
                <c:pt idx="4">
                  <c:v>62</c:v>
                </c:pt>
                <c:pt idx="5">
                  <c:v>85</c:v>
                </c:pt>
                <c:pt idx="6">
                  <c:v>81</c:v>
                </c:pt>
                <c:pt idx="7">
                  <c:v>57</c:v>
                </c:pt>
                <c:pt idx="8">
                  <c:v>50</c:v>
                </c:pt>
                <c:pt idx="9">
                  <c:v>57</c:v>
                </c:pt>
                <c:pt idx="10">
                  <c:v>67</c:v>
                </c:pt>
                <c:pt idx="11">
                  <c:v>70</c:v>
                </c:pt>
                <c:pt idx="12">
                  <c:v>59</c:v>
                </c:pt>
                <c:pt idx="13">
                  <c:v>89</c:v>
                </c:pt>
                <c:pt idx="14">
                  <c:v>124</c:v>
                </c:pt>
                <c:pt idx="15">
                  <c:v>130</c:v>
                </c:pt>
                <c:pt idx="16">
                  <c:v>129</c:v>
                </c:pt>
                <c:pt idx="17">
                  <c:v>117</c:v>
                </c:pt>
                <c:pt idx="18">
                  <c:v>57</c:v>
                </c:pt>
                <c:pt idx="19">
                  <c:v>122</c:v>
                </c:pt>
                <c:pt idx="20">
                  <c:v>78</c:v>
                </c:pt>
                <c:pt idx="21">
                  <c:v>101</c:v>
                </c:pt>
                <c:pt idx="22">
                  <c:v>148</c:v>
                </c:pt>
                <c:pt idx="23">
                  <c:v>104</c:v>
                </c:pt>
                <c:pt idx="24">
                  <c:v>160</c:v>
                </c:pt>
                <c:pt idx="25">
                  <c:v>112</c:v>
                </c:pt>
              </c:numCache>
            </c:numRef>
          </c:val>
          <c:extLst xmlns:c15="http://schemas.microsoft.com/office/drawing/2012/chart">
            <c:ext xmlns:c16="http://schemas.microsoft.com/office/drawing/2014/chart" uri="{C3380CC4-5D6E-409C-BE32-E72D297353CC}">
              <c16:uniqueId val="{00000002-846A-45C8-A6D4-52AD1BFFFC44}"/>
            </c:ext>
          </c:extLst>
        </c:ser>
        <c:ser>
          <c:idx val="3"/>
          <c:order val="3"/>
          <c:tx>
            <c:strRef>
              <c:f>MRI!$B$83</c:f>
              <c:strCache>
                <c:ptCount val="1"/>
                <c:pt idx="0">
                  <c:v>Avg Days w/MRI</c:v>
                </c:pt>
              </c:strCache>
            </c:strRef>
          </c:tx>
          <c:spPr>
            <a:solidFill>
              <a:schemeClr val="accent3"/>
            </a:solidFill>
            <a:ln>
              <a:solidFill>
                <a:schemeClr val="tx1"/>
              </a:solidFill>
            </a:ln>
            <a:effectLst/>
          </c:spPr>
          <c:invertIfNegative val="0"/>
          <c:trendline>
            <c:spPr>
              <a:ln w="19050" cap="rnd">
                <a:solidFill>
                  <a:schemeClr val="accent3"/>
                </a:solidFill>
                <a:prstDash val="solid"/>
              </a:ln>
              <a:effectLst/>
            </c:spPr>
            <c:trendlineType val="linear"/>
            <c:dispRSqr val="0"/>
            <c:dispEq val="0"/>
          </c:trendline>
          <c:cat>
            <c:numRef>
              <c:f>MRI!$I$79:$AH$79</c:f>
              <c:numCache>
                <c:formatCode>[$-409]mmm\-yy;@</c:formatCode>
                <c:ptCount val="26"/>
                <c:pt idx="0">
                  <c:v>42795</c:v>
                </c:pt>
                <c:pt idx="1">
                  <c:v>42826</c:v>
                </c:pt>
                <c:pt idx="2">
                  <c:v>42856</c:v>
                </c:pt>
                <c:pt idx="3">
                  <c:v>42887</c:v>
                </c:pt>
                <c:pt idx="4">
                  <c:v>42917</c:v>
                </c:pt>
                <c:pt idx="5">
                  <c:v>42948</c:v>
                </c:pt>
                <c:pt idx="6">
                  <c:v>42979</c:v>
                </c:pt>
                <c:pt idx="7">
                  <c:v>43009</c:v>
                </c:pt>
                <c:pt idx="8">
                  <c:v>43040</c:v>
                </c:pt>
                <c:pt idx="9">
                  <c:v>43070</c:v>
                </c:pt>
                <c:pt idx="10">
                  <c:v>43101</c:v>
                </c:pt>
                <c:pt idx="11">
                  <c:v>43132</c:v>
                </c:pt>
                <c:pt idx="12">
                  <c:v>43160</c:v>
                </c:pt>
                <c:pt idx="13">
                  <c:v>43191</c:v>
                </c:pt>
                <c:pt idx="14">
                  <c:v>43221</c:v>
                </c:pt>
                <c:pt idx="15">
                  <c:v>43252</c:v>
                </c:pt>
                <c:pt idx="16">
                  <c:v>43282</c:v>
                </c:pt>
                <c:pt idx="17">
                  <c:v>43313</c:v>
                </c:pt>
                <c:pt idx="18">
                  <c:v>43344</c:v>
                </c:pt>
                <c:pt idx="19">
                  <c:v>43374</c:v>
                </c:pt>
                <c:pt idx="20">
                  <c:v>43405</c:v>
                </c:pt>
                <c:pt idx="21">
                  <c:v>43435</c:v>
                </c:pt>
                <c:pt idx="22">
                  <c:v>43466</c:v>
                </c:pt>
                <c:pt idx="23">
                  <c:v>43497</c:v>
                </c:pt>
                <c:pt idx="24">
                  <c:v>43525</c:v>
                </c:pt>
                <c:pt idx="25">
                  <c:v>43556</c:v>
                </c:pt>
              </c:numCache>
            </c:numRef>
          </c:cat>
          <c:val>
            <c:numRef>
              <c:f>MRI!$I$83:$AH$83</c:f>
              <c:numCache>
                <c:formatCode>General</c:formatCode>
                <c:ptCount val="26"/>
                <c:pt idx="0">
                  <c:v>144</c:v>
                </c:pt>
                <c:pt idx="1">
                  <c:v>151</c:v>
                </c:pt>
                <c:pt idx="2">
                  <c:v>165</c:v>
                </c:pt>
                <c:pt idx="3">
                  <c:v>154</c:v>
                </c:pt>
                <c:pt idx="4">
                  <c:v>124</c:v>
                </c:pt>
                <c:pt idx="5">
                  <c:v>123</c:v>
                </c:pt>
                <c:pt idx="6">
                  <c:v>138</c:v>
                </c:pt>
                <c:pt idx="7">
                  <c:v>132</c:v>
                </c:pt>
                <c:pt idx="8">
                  <c:v>109</c:v>
                </c:pt>
                <c:pt idx="9">
                  <c:v>115</c:v>
                </c:pt>
                <c:pt idx="10">
                  <c:v>164</c:v>
                </c:pt>
                <c:pt idx="11">
                  <c:v>152</c:v>
                </c:pt>
                <c:pt idx="12">
                  <c:v>152</c:v>
                </c:pt>
                <c:pt idx="13">
                  <c:v>97</c:v>
                </c:pt>
                <c:pt idx="14">
                  <c:v>89</c:v>
                </c:pt>
                <c:pt idx="15">
                  <c:v>94</c:v>
                </c:pt>
                <c:pt idx="16">
                  <c:v>129</c:v>
                </c:pt>
                <c:pt idx="17">
                  <c:v>129</c:v>
                </c:pt>
                <c:pt idx="18">
                  <c:v>118</c:v>
                </c:pt>
                <c:pt idx="19">
                  <c:v>167</c:v>
                </c:pt>
                <c:pt idx="20">
                  <c:v>121</c:v>
                </c:pt>
                <c:pt idx="21">
                  <c:v>101</c:v>
                </c:pt>
                <c:pt idx="22">
                  <c:v>130</c:v>
                </c:pt>
                <c:pt idx="23">
                  <c:v>141</c:v>
                </c:pt>
                <c:pt idx="24">
                  <c:v>131</c:v>
                </c:pt>
                <c:pt idx="25">
                  <c:v>125</c:v>
                </c:pt>
              </c:numCache>
            </c:numRef>
          </c:val>
          <c:extLst>
            <c:ext xmlns:c16="http://schemas.microsoft.com/office/drawing/2014/chart" uri="{C3380CC4-5D6E-409C-BE32-E72D297353CC}">
              <c16:uniqueId val="{00000003-846A-45C8-A6D4-52AD1BFFFC44}"/>
            </c:ext>
          </c:extLst>
        </c:ser>
        <c:dLbls>
          <c:showLegendKey val="0"/>
          <c:showVal val="0"/>
          <c:showCatName val="0"/>
          <c:showSerName val="0"/>
          <c:showPercent val="0"/>
          <c:showBubbleSize val="0"/>
        </c:dLbls>
        <c:gapWidth val="219"/>
        <c:overlap val="-27"/>
        <c:axId val="453664592"/>
        <c:axId val="808073200"/>
        <c:extLst/>
      </c:barChart>
      <c:dateAx>
        <c:axId val="453664592"/>
        <c:scaling>
          <c:orientation val="minMax"/>
        </c:scaling>
        <c:delete val="0"/>
        <c:axPos val="b"/>
        <c:numFmt formatCode="[$-409]mmm\-yy;@" sourceLinked="1"/>
        <c:majorTickMark val="cross"/>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08073200"/>
        <c:crosses val="autoZero"/>
        <c:auto val="1"/>
        <c:lblOffset val="100"/>
        <c:baseTimeUnit val="months"/>
      </c:dateAx>
      <c:valAx>
        <c:axId val="8080732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Average Days to Possession</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cross"/>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53664592"/>
        <c:crosses val="autoZero"/>
        <c:crossBetween val="between"/>
      </c:valAx>
      <c:spPr>
        <a:noFill/>
        <a:ln>
          <a:noFill/>
        </a:ln>
        <a:effectLst/>
      </c:spPr>
    </c:plotArea>
    <c:legend>
      <c:legendPos val="b"/>
      <c:layout>
        <c:manualLayout>
          <c:xMode val="edge"/>
          <c:yMode val="edge"/>
          <c:x val="1.950134543396457E-3"/>
          <c:y val="0.92806566632001186"/>
          <c:w val="0.45133302221207217"/>
          <c:h val="6.8789679591937783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2FEFD1-41D6-4303-9E53-F4F681C656D3}"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0CACFE6B-F4A8-4A41-A88A-0673DE7AB203}">
      <dgm:prSet phldrT="[Text]"/>
      <dgm:spPr>
        <a:solidFill>
          <a:schemeClr val="accent2">
            <a:lumMod val="60000"/>
            <a:lumOff val="40000"/>
          </a:schemeClr>
        </a:solidFill>
      </dgm:spPr>
      <dgm:t>
        <a:bodyPr/>
        <a:lstStyle/>
        <a:p>
          <a:r>
            <a:rPr lang="en-US" dirty="0" smtClean="0"/>
            <a:t>Right of Way Project Manager</a:t>
          </a:r>
          <a:endParaRPr lang="en-US" dirty="0"/>
        </a:p>
      </dgm:t>
    </dgm:pt>
    <dgm:pt modelId="{17EF7ECC-45DA-4BB7-B76B-977AC192B724}" type="parTrans" cxnId="{818BAFEE-E493-48A0-A6C6-CECF8101C0E9}">
      <dgm:prSet/>
      <dgm:spPr/>
      <dgm:t>
        <a:bodyPr/>
        <a:lstStyle/>
        <a:p>
          <a:endParaRPr lang="en-US"/>
        </a:p>
      </dgm:t>
    </dgm:pt>
    <dgm:pt modelId="{7860EA3F-41F8-4A2B-8909-3A49C7EF6B63}" type="sibTrans" cxnId="{818BAFEE-E493-48A0-A6C6-CECF8101C0E9}">
      <dgm:prSet/>
      <dgm:spPr/>
      <dgm:t>
        <a:bodyPr/>
        <a:lstStyle/>
        <a:p>
          <a:endParaRPr lang="en-US"/>
        </a:p>
      </dgm:t>
    </dgm:pt>
    <dgm:pt modelId="{0F14F92A-748B-4A9C-AAEA-084E5C0079C9}">
      <dgm:prSet phldrT="[Text]"/>
      <dgm:spPr>
        <a:solidFill>
          <a:schemeClr val="accent6">
            <a:lumMod val="75000"/>
          </a:schemeClr>
        </a:solidFill>
      </dgm:spPr>
      <dgm:t>
        <a:bodyPr/>
        <a:lstStyle/>
        <a:p>
          <a:r>
            <a:rPr lang="en-US" dirty="0" smtClean="0"/>
            <a:t>Supervisor</a:t>
          </a:r>
          <a:endParaRPr lang="en-US" dirty="0"/>
        </a:p>
      </dgm:t>
    </dgm:pt>
    <dgm:pt modelId="{5FB8760D-58D8-4349-9EB2-4EAB5365129A}" type="parTrans" cxnId="{F096A697-4561-42C1-981D-7D2F701C5E03}">
      <dgm:prSet/>
      <dgm:spPr/>
      <dgm:t>
        <a:bodyPr/>
        <a:lstStyle/>
        <a:p>
          <a:endParaRPr lang="en-US"/>
        </a:p>
      </dgm:t>
    </dgm:pt>
    <dgm:pt modelId="{CE80FC71-732B-4F7A-A29F-56D191FD6FF3}" type="sibTrans" cxnId="{F096A697-4561-42C1-981D-7D2F701C5E03}">
      <dgm:prSet/>
      <dgm:spPr/>
      <dgm:t>
        <a:bodyPr/>
        <a:lstStyle/>
        <a:p>
          <a:endParaRPr lang="en-US"/>
        </a:p>
      </dgm:t>
    </dgm:pt>
    <dgm:pt modelId="{244878F1-2D85-4E6E-B723-3CDDB9523E87}">
      <dgm:prSet phldrT="[Text]"/>
      <dgm:spPr>
        <a:solidFill>
          <a:srgbClr val="990033"/>
        </a:solidFill>
      </dgm:spPr>
      <dgm:t>
        <a:bodyPr/>
        <a:lstStyle/>
        <a:p>
          <a:r>
            <a:rPr lang="en-US" dirty="0" smtClean="0"/>
            <a:t>District</a:t>
          </a:r>
          <a:endParaRPr lang="en-US" dirty="0"/>
        </a:p>
      </dgm:t>
    </dgm:pt>
    <dgm:pt modelId="{68C8913F-224A-495A-8D2A-37A39B49D210}" type="parTrans" cxnId="{5C10CF9E-D146-4E92-A9C8-AE0ADE7BED50}">
      <dgm:prSet/>
      <dgm:spPr/>
      <dgm:t>
        <a:bodyPr/>
        <a:lstStyle/>
        <a:p>
          <a:endParaRPr lang="en-US"/>
        </a:p>
      </dgm:t>
    </dgm:pt>
    <dgm:pt modelId="{E8B216E3-FF92-430A-A892-5C01FA52CFE1}" type="sibTrans" cxnId="{5C10CF9E-D146-4E92-A9C8-AE0ADE7BED50}">
      <dgm:prSet/>
      <dgm:spPr/>
      <dgm:t>
        <a:bodyPr/>
        <a:lstStyle/>
        <a:p>
          <a:endParaRPr lang="en-US"/>
        </a:p>
      </dgm:t>
    </dgm:pt>
    <dgm:pt modelId="{4627409B-ED04-4306-8590-3D8485458EEA}">
      <dgm:prSet phldrT="[Text]"/>
      <dgm:spPr>
        <a:solidFill>
          <a:srgbClr val="008080"/>
        </a:solidFill>
      </dgm:spPr>
      <dgm:t>
        <a:bodyPr/>
        <a:lstStyle/>
        <a:p>
          <a:r>
            <a:rPr lang="en-US" dirty="0" smtClean="0"/>
            <a:t>Consultant</a:t>
          </a:r>
          <a:endParaRPr lang="en-US" dirty="0"/>
        </a:p>
      </dgm:t>
    </dgm:pt>
    <dgm:pt modelId="{7F3941E6-75A0-483F-AC1D-C762E83F69D5}" type="parTrans" cxnId="{98071DE7-EB80-4CAA-8820-946B882957AF}">
      <dgm:prSet/>
      <dgm:spPr/>
      <dgm:t>
        <a:bodyPr/>
        <a:lstStyle/>
        <a:p>
          <a:endParaRPr lang="en-US"/>
        </a:p>
      </dgm:t>
    </dgm:pt>
    <dgm:pt modelId="{61B6C860-8775-437B-81D2-5DAE8680CC33}" type="sibTrans" cxnId="{98071DE7-EB80-4CAA-8820-946B882957AF}">
      <dgm:prSet/>
      <dgm:spPr/>
      <dgm:t>
        <a:bodyPr/>
        <a:lstStyle/>
        <a:p>
          <a:endParaRPr lang="en-US"/>
        </a:p>
      </dgm:t>
    </dgm:pt>
    <dgm:pt modelId="{BA6D3EA4-FEB1-45E4-9A0D-F029F33AE5BE}">
      <dgm:prSet phldrT="[Text]"/>
      <dgm:spPr>
        <a:solidFill>
          <a:srgbClr val="899BAD"/>
        </a:solidFill>
      </dgm:spPr>
      <dgm:t>
        <a:bodyPr/>
        <a:lstStyle/>
        <a:p>
          <a:r>
            <a:rPr lang="en-US" dirty="0" smtClean="0"/>
            <a:t>Right of Way Program Office</a:t>
          </a:r>
          <a:endParaRPr lang="en-US" dirty="0"/>
        </a:p>
      </dgm:t>
    </dgm:pt>
    <dgm:pt modelId="{F1E66BED-B040-4ED2-9307-3BFFC264CD80}" type="parTrans" cxnId="{A3830508-B1AE-404F-B3A2-DF8197F634A6}">
      <dgm:prSet/>
      <dgm:spPr/>
      <dgm:t>
        <a:bodyPr/>
        <a:lstStyle/>
        <a:p>
          <a:endParaRPr lang="en-US"/>
        </a:p>
      </dgm:t>
    </dgm:pt>
    <dgm:pt modelId="{539C4E48-4F90-4B04-A745-6E03145C62F2}" type="sibTrans" cxnId="{A3830508-B1AE-404F-B3A2-DF8197F634A6}">
      <dgm:prSet/>
      <dgm:spPr/>
      <dgm:t>
        <a:bodyPr/>
        <a:lstStyle/>
        <a:p>
          <a:endParaRPr lang="en-US"/>
        </a:p>
      </dgm:t>
    </dgm:pt>
    <dgm:pt modelId="{16459983-2793-4E2B-8828-D685767D477A}" type="pres">
      <dgm:prSet presAssocID="{E32FEFD1-41D6-4303-9E53-F4F681C656D3}" presName="cycle" presStyleCnt="0">
        <dgm:presLayoutVars>
          <dgm:chMax val="1"/>
          <dgm:dir/>
          <dgm:animLvl val="ctr"/>
          <dgm:resizeHandles val="exact"/>
        </dgm:presLayoutVars>
      </dgm:prSet>
      <dgm:spPr/>
      <dgm:t>
        <a:bodyPr/>
        <a:lstStyle/>
        <a:p>
          <a:endParaRPr lang="en-US"/>
        </a:p>
      </dgm:t>
    </dgm:pt>
    <dgm:pt modelId="{030F51D4-0920-4CD0-92F0-E1071B50114B}" type="pres">
      <dgm:prSet presAssocID="{0CACFE6B-F4A8-4A41-A88A-0673DE7AB203}" presName="centerShape" presStyleLbl="node0" presStyleIdx="0" presStyleCnt="1"/>
      <dgm:spPr/>
      <dgm:t>
        <a:bodyPr/>
        <a:lstStyle/>
        <a:p>
          <a:endParaRPr lang="en-US"/>
        </a:p>
      </dgm:t>
    </dgm:pt>
    <dgm:pt modelId="{C738B303-6701-4397-A41B-2F002BD0E832}" type="pres">
      <dgm:prSet presAssocID="{5FB8760D-58D8-4349-9EB2-4EAB5365129A}" presName="Name9" presStyleLbl="parChTrans1D2" presStyleIdx="0" presStyleCnt="4"/>
      <dgm:spPr/>
      <dgm:t>
        <a:bodyPr/>
        <a:lstStyle/>
        <a:p>
          <a:endParaRPr lang="en-US"/>
        </a:p>
      </dgm:t>
    </dgm:pt>
    <dgm:pt modelId="{DC9B561C-C34D-4A9E-9D5F-081857A8DD9C}" type="pres">
      <dgm:prSet presAssocID="{5FB8760D-58D8-4349-9EB2-4EAB5365129A}" presName="connTx" presStyleLbl="parChTrans1D2" presStyleIdx="0" presStyleCnt="4"/>
      <dgm:spPr/>
      <dgm:t>
        <a:bodyPr/>
        <a:lstStyle/>
        <a:p>
          <a:endParaRPr lang="en-US"/>
        </a:p>
      </dgm:t>
    </dgm:pt>
    <dgm:pt modelId="{3FC90A5F-9464-4B56-AB7D-4997C8026AF2}" type="pres">
      <dgm:prSet presAssocID="{0F14F92A-748B-4A9C-AAEA-084E5C0079C9}" presName="node" presStyleLbl="node1" presStyleIdx="0" presStyleCnt="4">
        <dgm:presLayoutVars>
          <dgm:bulletEnabled val="1"/>
        </dgm:presLayoutVars>
      </dgm:prSet>
      <dgm:spPr/>
      <dgm:t>
        <a:bodyPr/>
        <a:lstStyle/>
        <a:p>
          <a:endParaRPr lang="en-US"/>
        </a:p>
      </dgm:t>
    </dgm:pt>
    <dgm:pt modelId="{12FDD0A1-A92D-4049-B460-C57D077E219C}" type="pres">
      <dgm:prSet presAssocID="{68C8913F-224A-495A-8D2A-37A39B49D210}" presName="Name9" presStyleLbl="parChTrans1D2" presStyleIdx="1" presStyleCnt="4"/>
      <dgm:spPr/>
      <dgm:t>
        <a:bodyPr/>
        <a:lstStyle/>
        <a:p>
          <a:endParaRPr lang="en-US"/>
        </a:p>
      </dgm:t>
    </dgm:pt>
    <dgm:pt modelId="{1B886CDF-604D-4DDE-BFF1-18EC73FBF7F6}" type="pres">
      <dgm:prSet presAssocID="{68C8913F-224A-495A-8D2A-37A39B49D210}" presName="connTx" presStyleLbl="parChTrans1D2" presStyleIdx="1" presStyleCnt="4"/>
      <dgm:spPr/>
      <dgm:t>
        <a:bodyPr/>
        <a:lstStyle/>
        <a:p>
          <a:endParaRPr lang="en-US"/>
        </a:p>
      </dgm:t>
    </dgm:pt>
    <dgm:pt modelId="{DA4E47BB-0342-4979-9D93-3B6537D8EFFD}" type="pres">
      <dgm:prSet presAssocID="{244878F1-2D85-4E6E-B723-3CDDB9523E87}" presName="node" presStyleLbl="node1" presStyleIdx="1" presStyleCnt="4">
        <dgm:presLayoutVars>
          <dgm:bulletEnabled val="1"/>
        </dgm:presLayoutVars>
      </dgm:prSet>
      <dgm:spPr/>
      <dgm:t>
        <a:bodyPr/>
        <a:lstStyle/>
        <a:p>
          <a:endParaRPr lang="en-US"/>
        </a:p>
      </dgm:t>
    </dgm:pt>
    <dgm:pt modelId="{0713AA40-FE80-4790-B194-375160BD447E}" type="pres">
      <dgm:prSet presAssocID="{7F3941E6-75A0-483F-AC1D-C762E83F69D5}" presName="Name9" presStyleLbl="parChTrans1D2" presStyleIdx="2" presStyleCnt="4"/>
      <dgm:spPr/>
      <dgm:t>
        <a:bodyPr/>
        <a:lstStyle/>
        <a:p>
          <a:endParaRPr lang="en-US"/>
        </a:p>
      </dgm:t>
    </dgm:pt>
    <dgm:pt modelId="{C9E7F703-F7CB-4803-A22B-598B7FA897DA}" type="pres">
      <dgm:prSet presAssocID="{7F3941E6-75A0-483F-AC1D-C762E83F69D5}" presName="connTx" presStyleLbl="parChTrans1D2" presStyleIdx="2" presStyleCnt="4"/>
      <dgm:spPr/>
      <dgm:t>
        <a:bodyPr/>
        <a:lstStyle/>
        <a:p>
          <a:endParaRPr lang="en-US"/>
        </a:p>
      </dgm:t>
    </dgm:pt>
    <dgm:pt modelId="{F9B5C550-516B-48C8-8DBB-4E9E11AA7CC4}" type="pres">
      <dgm:prSet presAssocID="{4627409B-ED04-4306-8590-3D8485458EEA}" presName="node" presStyleLbl="node1" presStyleIdx="2" presStyleCnt="4">
        <dgm:presLayoutVars>
          <dgm:bulletEnabled val="1"/>
        </dgm:presLayoutVars>
      </dgm:prSet>
      <dgm:spPr/>
      <dgm:t>
        <a:bodyPr/>
        <a:lstStyle/>
        <a:p>
          <a:endParaRPr lang="en-US"/>
        </a:p>
      </dgm:t>
    </dgm:pt>
    <dgm:pt modelId="{15FDD37A-36E6-415B-8807-4B07790774B0}" type="pres">
      <dgm:prSet presAssocID="{F1E66BED-B040-4ED2-9307-3BFFC264CD80}" presName="Name9" presStyleLbl="parChTrans1D2" presStyleIdx="3" presStyleCnt="4"/>
      <dgm:spPr/>
      <dgm:t>
        <a:bodyPr/>
        <a:lstStyle/>
        <a:p>
          <a:endParaRPr lang="en-US"/>
        </a:p>
      </dgm:t>
    </dgm:pt>
    <dgm:pt modelId="{3B0D14A6-41BB-46C9-94A1-78F0B0163430}" type="pres">
      <dgm:prSet presAssocID="{F1E66BED-B040-4ED2-9307-3BFFC264CD80}" presName="connTx" presStyleLbl="parChTrans1D2" presStyleIdx="3" presStyleCnt="4"/>
      <dgm:spPr/>
      <dgm:t>
        <a:bodyPr/>
        <a:lstStyle/>
        <a:p>
          <a:endParaRPr lang="en-US"/>
        </a:p>
      </dgm:t>
    </dgm:pt>
    <dgm:pt modelId="{194E6612-572D-4246-8792-D0E8C13BDAF7}" type="pres">
      <dgm:prSet presAssocID="{BA6D3EA4-FEB1-45E4-9A0D-F029F33AE5BE}" presName="node" presStyleLbl="node1" presStyleIdx="3" presStyleCnt="4">
        <dgm:presLayoutVars>
          <dgm:bulletEnabled val="1"/>
        </dgm:presLayoutVars>
      </dgm:prSet>
      <dgm:spPr/>
      <dgm:t>
        <a:bodyPr/>
        <a:lstStyle/>
        <a:p>
          <a:endParaRPr lang="en-US"/>
        </a:p>
      </dgm:t>
    </dgm:pt>
  </dgm:ptLst>
  <dgm:cxnLst>
    <dgm:cxn modelId="{321E5A9F-4226-4532-B49C-71F6C791F5BB}" type="presOf" srcId="{BA6D3EA4-FEB1-45E4-9A0D-F029F33AE5BE}" destId="{194E6612-572D-4246-8792-D0E8C13BDAF7}" srcOrd="0" destOrd="0" presId="urn:microsoft.com/office/officeart/2005/8/layout/radial1"/>
    <dgm:cxn modelId="{F096A697-4561-42C1-981D-7D2F701C5E03}" srcId="{0CACFE6B-F4A8-4A41-A88A-0673DE7AB203}" destId="{0F14F92A-748B-4A9C-AAEA-084E5C0079C9}" srcOrd="0" destOrd="0" parTransId="{5FB8760D-58D8-4349-9EB2-4EAB5365129A}" sibTransId="{CE80FC71-732B-4F7A-A29F-56D191FD6FF3}"/>
    <dgm:cxn modelId="{A856C369-BD37-4D04-8689-25A4646FB5A8}" type="presOf" srcId="{68C8913F-224A-495A-8D2A-37A39B49D210}" destId="{12FDD0A1-A92D-4049-B460-C57D077E219C}" srcOrd="0" destOrd="0" presId="urn:microsoft.com/office/officeart/2005/8/layout/radial1"/>
    <dgm:cxn modelId="{09B3217A-F38C-4CFA-88B1-D7E4AA2B486B}" type="presOf" srcId="{F1E66BED-B040-4ED2-9307-3BFFC264CD80}" destId="{15FDD37A-36E6-415B-8807-4B07790774B0}" srcOrd="0" destOrd="0" presId="urn:microsoft.com/office/officeart/2005/8/layout/radial1"/>
    <dgm:cxn modelId="{818BAFEE-E493-48A0-A6C6-CECF8101C0E9}" srcId="{E32FEFD1-41D6-4303-9E53-F4F681C656D3}" destId="{0CACFE6B-F4A8-4A41-A88A-0673DE7AB203}" srcOrd="0" destOrd="0" parTransId="{17EF7ECC-45DA-4BB7-B76B-977AC192B724}" sibTransId="{7860EA3F-41F8-4A2B-8909-3A49C7EF6B63}"/>
    <dgm:cxn modelId="{5CABD10C-326C-4773-B037-C13DA9F113FF}" type="presOf" srcId="{7F3941E6-75A0-483F-AC1D-C762E83F69D5}" destId="{0713AA40-FE80-4790-B194-375160BD447E}" srcOrd="0" destOrd="0" presId="urn:microsoft.com/office/officeart/2005/8/layout/radial1"/>
    <dgm:cxn modelId="{69364963-3AA1-48DD-8BBA-363983226F5C}" type="presOf" srcId="{4627409B-ED04-4306-8590-3D8485458EEA}" destId="{F9B5C550-516B-48C8-8DBB-4E9E11AA7CC4}" srcOrd="0" destOrd="0" presId="urn:microsoft.com/office/officeart/2005/8/layout/radial1"/>
    <dgm:cxn modelId="{98071DE7-EB80-4CAA-8820-946B882957AF}" srcId="{0CACFE6B-F4A8-4A41-A88A-0673DE7AB203}" destId="{4627409B-ED04-4306-8590-3D8485458EEA}" srcOrd="2" destOrd="0" parTransId="{7F3941E6-75A0-483F-AC1D-C762E83F69D5}" sibTransId="{61B6C860-8775-437B-81D2-5DAE8680CC33}"/>
    <dgm:cxn modelId="{5C10CF9E-D146-4E92-A9C8-AE0ADE7BED50}" srcId="{0CACFE6B-F4A8-4A41-A88A-0673DE7AB203}" destId="{244878F1-2D85-4E6E-B723-3CDDB9523E87}" srcOrd="1" destOrd="0" parTransId="{68C8913F-224A-495A-8D2A-37A39B49D210}" sibTransId="{E8B216E3-FF92-430A-A892-5C01FA52CFE1}"/>
    <dgm:cxn modelId="{CBADC1AF-6273-4072-BD85-4243DB2E5A64}" type="presOf" srcId="{0CACFE6B-F4A8-4A41-A88A-0673DE7AB203}" destId="{030F51D4-0920-4CD0-92F0-E1071B50114B}" srcOrd="0" destOrd="0" presId="urn:microsoft.com/office/officeart/2005/8/layout/radial1"/>
    <dgm:cxn modelId="{1065C864-7BFF-4F89-BB9E-1B8C6ED4EDCA}" type="presOf" srcId="{68C8913F-224A-495A-8D2A-37A39B49D210}" destId="{1B886CDF-604D-4DDE-BFF1-18EC73FBF7F6}" srcOrd="1" destOrd="0" presId="urn:microsoft.com/office/officeart/2005/8/layout/radial1"/>
    <dgm:cxn modelId="{CB879FAE-5028-4546-8D47-44B267227E86}" type="presOf" srcId="{F1E66BED-B040-4ED2-9307-3BFFC264CD80}" destId="{3B0D14A6-41BB-46C9-94A1-78F0B0163430}" srcOrd="1" destOrd="0" presId="urn:microsoft.com/office/officeart/2005/8/layout/radial1"/>
    <dgm:cxn modelId="{E1A95A25-303A-47DB-B1F0-C5D801D7C0E8}" type="presOf" srcId="{244878F1-2D85-4E6E-B723-3CDDB9523E87}" destId="{DA4E47BB-0342-4979-9D93-3B6537D8EFFD}" srcOrd="0" destOrd="0" presId="urn:microsoft.com/office/officeart/2005/8/layout/radial1"/>
    <dgm:cxn modelId="{B98B96AF-5E5A-4B5B-868A-AEC005CD4BAB}" type="presOf" srcId="{7F3941E6-75A0-483F-AC1D-C762E83F69D5}" destId="{C9E7F703-F7CB-4803-A22B-598B7FA897DA}" srcOrd="1" destOrd="0" presId="urn:microsoft.com/office/officeart/2005/8/layout/radial1"/>
    <dgm:cxn modelId="{F6725F8B-821F-4D30-9AE8-4E18ED4B7C98}" type="presOf" srcId="{5FB8760D-58D8-4349-9EB2-4EAB5365129A}" destId="{C738B303-6701-4397-A41B-2F002BD0E832}" srcOrd="0" destOrd="0" presId="urn:microsoft.com/office/officeart/2005/8/layout/radial1"/>
    <dgm:cxn modelId="{2E4EA26D-C4D4-462E-844B-198F47F93D9A}" type="presOf" srcId="{5FB8760D-58D8-4349-9EB2-4EAB5365129A}" destId="{DC9B561C-C34D-4A9E-9D5F-081857A8DD9C}" srcOrd="1" destOrd="0" presId="urn:microsoft.com/office/officeart/2005/8/layout/radial1"/>
    <dgm:cxn modelId="{A3830508-B1AE-404F-B3A2-DF8197F634A6}" srcId="{0CACFE6B-F4A8-4A41-A88A-0673DE7AB203}" destId="{BA6D3EA4-FEB1-45E4-9A0D-F029F33AE5BE}" srcOrd="3" destOrd="0" parTransId="{F1E66BED-B040-4ED2-9307-3BFFC264CD80}" sibTransId="{539C4E48-4F90-4B04-A745-6E03145C62F2}"/>
    <dgm:cxn modelId="{1195C7C0-CF56-46AC-A860-310514DBAC09}" type="presOf" srcId="{0F14F92A-748B-4A9C-AAEA-084E5C0079C9}" destId="{3FC90A5F-9464-4B56-AB7D-4997C8026AF2}" srcOrd="0" destOrd="0" presId="urn:microsoft.com/office/officeart/2005/8/layout/radial1"/>
    <dgm:cxn modelId="{B0E68744-6E45-4568-9145-5C1A976597DB}" type="presOf" srcId="{E32FEFD1-41D6-4303-9E53-F4F681C656D3}" destId="{16459983-2793-4E2B-8828-D685767D477A}" srcOrd="0" destOrd="0" presId="urn:microsoft.com/office/officeart/2005/8/layout/radial1"/>
    <dgm:cxn modelId="{6B22DCD3-3CAF-454A-BFC5-263D3184DA15}" type="presParOf" srcId="{16459983-2793-4E2B-8828-D685767D477A}" destId="{030F51D4-0920-4CD0-92F0-E1071B50114B}" srcOrd="0" destOrd="0" presId="urn:microsoft.com/office/officeart/2005/8/layout/radial1"/>
    <dgm:cxn modelId="{E29D0B0A-6F64-4C69-9E1D-A4F06BACF17C}" type="presParOf" srcId="{16459983-2793-4E2B-8828-D685767D477A}" destId="{C738B303-6701-4397-A41B-2F002BD0E832}" srcOrd="1" destOrd="0" presId="urn:microsoft.com/office/officeart/2005/8/layout/radial1"/>
    <dgm:cxn modelId="{31B0CCD3-C735-49DE-81D7-EA491D7ED084}" type="presParOf" srcId="{C738B303-6701-4397-A41B-2F002BD0E832}" destId="{DC9B561C-C34D-4A9E-9D5F-081857A8DD9C}" srcOrd="0" destOrd="0" presId="urn:microsoft.com/office/officeart/2005/8/layout/radial1"/>
    <dgm:cxn modelId="{57806AA8-EF73-47BD-8ADD-A164E5BF43F0}" type="presParOf" srcId="{16459983-2793-4E2B-8828-D685767D477A}" destId="{3FC90A5F-9464-4B56-AB7D-4997C8026AF2}" srcOrd="2" destOrd="0" presId="urn:microsoft.com/office/officeart/2005/8/layout/radial1"/>
    <dgm:cxn modelId="{415AFBFC-34DF-4516-A7FC-756C0432ECF1}" type="presParOf" srcId="{16459983-2793-4E2B-8828-D685767D477A}" destId="{12FDD0A1-A92D-4049-B460-C57D077E219C}" srcOrd="3" destOrd="0" presId="urn:microsoft.com/office/officeart/2005/8/layout/radial1"/>
    <dgm:cxn modelId="{E8CB83C0-5C1C-48A2-A4E7-3049424E77DF}" type="presParOf" srcId="{12FDD0A1-A92D-4049-B460-C57D077E219C}" destId="{1B886CDF-604D-4DDE-BFF1-18EC73FBF7F6}" srcOrd="0" destOrd="0" presId="urn:microsoft.com/office/officeart/2005/8/layout/radial1"/>
    <dgm:cxn modelId="{CB4759A7-8715-4A29-91F2-82F61EC78C6B}" type="presParOf" srcId="{16459983-2793-4E2B-8828-D685767D477A}" destId="{DA4E47BB-0342-4979-9D93-3B6537D8EFFD}" srcOrd="4" destOrd="0" presId="urn:microsoft.com/office/officeart/2005/8/layout/radial1"/>
    <dgm:cxn modelId="{5FF9BD75-225A-4AF9-97AF-3341DB8F924B}" type="presParOf" srcId="{16459983-2793-4E2B-8828-D685767D477A}" destId="{0713AA40-FE80-4790-B194-375160BD447E}" srcOrd="5" destOrd="0" presId="urn:microsoft.com/office/officeart/2005/8/layout/radial1"/>
    <dgm:cxn modelId="{5CEA0A5D-39C2-4353-AEE0-B2A459DD6B72}" type="presParOf" srcId="{0713AA40-FE80-4790-B194-375160BD447E}" destId="{C9E7F703-F7CB-4803-A22B-598B7FA897DA}" srcOrd="0" destOrd="0" presId="urn:microsoft.com/office/officeart/2005/8/layout/radial1"/>
    <dgm:cxn modelId="{77729B87-C808-4B68-A5ED-BAE3D39D1CE7}" type="presParOf" srcId="{16459983-2793-4E2B-8828-D685767D477A}" destId="{F9B5C550-516B-48C8-8DBB-4E9E11AA7CC4}" srcOrd="6" destOrd="0" presId="urn:microsoft.com/office/officeart/2005/8/layout/radial1"/>
    <dgm:cxn modelId="{3A08936D-837F-42BB-8707-5D6EAD8ECBD1}" type="presParOf" srcId="{16459983-2793-4E2B-8828-D685767D477A}" destId="{15FDD37A-36E6-415B-8807-4B07790774B0}" srcOrd="7" destOrd="0" presId="urn:microsoft.com/office/officeart/2005/8/layout/radial1"/>
    <dgm:cxn modelId="{0D929D08-FB3F-4B52-A785-00143EE0FC49}" type="presParOf" srcId="{15FDD37A-36E6-415B-8807-4B07790774B0}" destId="{3B0D14A6-41BB-46C9-94A1-78F0B0163430}" srcOrd="0" destOrd="0" presId="urn:microsoft.com/office/officeart/2005/8/layout/radial1"/>
    <dgm:cxn modelId="{B339AEB5-C444-4C80-8EFA-DAAA655DF7A6}" type="presParOf" srcId="{16459983-2793-4E2B-8828-D685767D477A}" destId="{194E6612-572D-4246-8792-D0E8C13BDAF7}"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C1A77B-4FD3-40E9-A59D-E8D7341F30B6}"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A9ABF61E-6D84-4DAD-BFA4-C64AA965359D}">
      <dgm:prSet phldrT="[Text]"/>
      <dgm:spPr/>
      <dgm:t>
        <a:bodyPr/>
        <a:lstStyle/>
        <a:p>
          <a:r>
            <a:rPr lang="en-US" dirty="0" smtClean="0"/>
            <a:t>Meet &amp; Greet</a:t>
          </a:r>
          <a:endParaRPr lang="en-US" dirty="0"/>
        </a:p>
      </dgm:t>
    </dgm:pt>
    <dgm:pt modelId="{9507411A-3F93-47D6-B21D-C045EE11706B}" type="parTrans" cxnId="{D753C0FE-CA47-4710-8A9A-2EFD41068730}">
      <dgm:prSet/>
      <dgm:spPr/>
      <dgm:t>
        <a:bodyPr/>
        <a:lstStyle/>
        <a:p>
          <a:endParaRPr lang="en-US"/>
        </a:p>
      </dgm:t>
    </dgm:pt>
    <dgm:pt modelId="{88AB322A-E6B8-484C-BEE5-6573EA3EE4D1}" type="sibTrans" cxnId="{D753C0FE-CA47-4710-8A9A-2EFD41068730}">
      <dgm:prSet/>
      <dgm:spPr/>
      <dgm:t>
        <a:bodyPr/>
        <a:lstStyle/>
        <a:p>
          <a:endParaRPr lang="en-US"/>
        </a:p>
      </dgm:t>
    </dgm:pt>
    <dgm:pt modelId="{A0630D35-E79B-4B7B-9E7A-74B23777B4FF}">
      <dgm:prSet phldrT="[Text]"/>
      <dgm:spPr/>
      <dgm:t>
        <a:bodyPr/>
        <a:lstStyle/>
        <a:p>
          <a:r>
            <a:rPr lang="en-US" dirty="0" smtClean="0"/>
            <a:t>Open House</a:t>
          </a:r>
          <a:endParaRPr lang="en-US" dirty="0"/>
        </a:p>
      </dgm:t>
    </dgm:pt>
    <dgm:pt modelId="{91387B7A-7D98-4BEE-B663-3AD8760C7A01}" type="parTrans" cxnId="{B8F60F1D-E608-43B1-840B-98216A3E0B87}">
      <dgm:prSet/>
      <dgm:spPr/>
      <dgm:t>
        <a:bodyPr/>
        <a:lstStyle/>
        <a:p>
          <a:endParaRPr lang="en-US"/>
        </a:p>
      </dgm:t>
    </dgm:pt>
    <dgm:pt modelId="{99AC22D6-2679-4656-BBED-734636ED485B}" type="sibTrans" cxnId="{B8F60F1D-E608-43B1-840B-98216A3E0B87}">
      <dgm:prSet/>
      <dgm:spPr/>
      <dgm:t>
        <a:bodyPr/>
        <a:lstStyle/>
        <a:p>
          <a:endParaRPr lang="en-US"/>
        </a:p>
      </dgm:t>
    </dgm:pt>
    <dgm:pt modelId="{19A48666-C606-42FD-900C-4BC25017275C}">
      <dgm:prSet phldrT="[Text]"/>
      <dgm:spPr/>
      <dgm:t>
        <a:bodyPr/>
        <a:lstStyle/>
        <a:p>
          <a:r>
            <a:rPr lang="en-US" dirty="0" smtClean="0"/>
            <a:t>Project Drive</a:t>
          </a:r>
          <a:endParaRPr lang="en-US" dirty="0"/>
        </a:p>
      </dgm:t>
    </dgm:pt>
    <dgm:pt modelId="{0471E400-408F-491C-A012-DB5C6D2C55CE}" type="parTrans" cxnId="{052DA202-5772-480D-A0BF-77E52C2BBC1B}">
      <dgm:prSet/>
      <dgm:spPr/>
      <dgm:t>
        <a:bodyPr/>
        <a:lstStyle/>
        <a:p>
          <a:endParaRPr lang="en-US"/>
        </a:p>
      </dgm:t>
    </dgm:pt>
    <dgm:pt modelId="{31A8AFE5-5148-48BB-95BA-72EE184B6E7A}" type="sibTrans" cxnId="{052DA202-5772-480D-A0BF-77E52C2BBC1B}">
      <dgm:prSet/>
      <dgm:spPr/>
      <dgm:t>
        <a:bodyPr/>
        <a:lstStyle/>
        <a:p>
          <a:endParaRPr lang="en-US"/>
        </a:p>
      </dgm:t>
    </dgm:pt>
    <dgm:pt modelId="{AB27FC1D-2DA9-49E8-81D5-91218BD80A2D}">
      <dgm:prSet phldrT="[Text]"/>
      <dgm:spPr/>
      <dgm:t>
        <a:bodyPr/>
        <a:lstStyle/>
        <a:p>
          <a:r>
            <a:rPr lang="en-US" dirty="0" smtClean="0"/>
            <a:t>Partnering Meeting</a:t>
          </a:r>
          <a:endParaRPr lang="en-US" dirty="0"/>
        </a:p>
      </dgm:t>
    </dgm:pt>
    <dgm:pt modelId="{46A872F8-324E-440E-95E6-3C1926CBF902}" type="parTrans" cxnId="{F9AC40C9-2D25-47C4-9143-CBE26CAA21DE}">
      <dgm:prSet/>
      <dgm:spPr/>
      <dgm:t>
        <a:bodyPr/>
        <a:lstStyle/>
        <a:p>
          <a:endParaRPr lang="en-US"/>
        </a:p>
      </dgm:t>
    </dgm:pt>
    <dgm:pt modelId="{57F3AA49-BF8D-4494-87E2-0B82033B5A0C}" type="sibTrans" cxnId="{F9AC40C9-2D25-47C4-9143-CBE26CAA21DE}">
      <dgm:prSet/>
      <dgm:spPr/>
      <dgm:t>
        <a:bodyPr/>
        <a:lstStyle/>
        <a:p>
          <a:endParaRPr lang="en-US"/>
        </a:p>
      </dgm:t>
    </dgm:pt>
    <dgm:pt modelId="{CFD4BF0E-640B-456B-9D01-86C9A49EFCBE}" type="pres">
      <dgm:prSet presAssocID="{07C1A77B-4FD3-40E9-A59D-E8D7341F30B6}" presName="Name0" presStyleCnt="0">
        <dgm:presLayoutVars>
          <dgm:chMax val="4"/>
          <dgm:resizeHandles val="exact"/>
        </dgm:presLayoutVars>
      </dgm:prSet>
      <dgm:spPr/>
      <dgm:t>
        <a:bodyPr/>
        <a:lstStyle/>
        <a:p>
          <a:endParaRPr lang="en-US"/>
        </a:p>
      </dgm:t>
    </dgm:pt>
    <dgm:pt modelId="{3FDA750D-0B86-4B4D-9B59-C46D001F0A57}" type="pres">
      <dgm:prSet presAssocID="{07C1A77B-4FD3-40E9-A59D-E8D7341F30B6}" presName="ellipse" presStyleLbl="trBgShp" presStyleIdx="0" presStyleCnt="1" custLinFactNeighborX="602"/>
      <dgm:spPr/>
    </dgm:pt>
    <dgm:pt modelId="{284E7C0C-8109-4C82-989D-6BD4387EBD0F}" type="pres">
      <dgm:prSet presAssocID="{07C1A77B-4FD3-40E9-A59D-E8D7341F30B6}" presName="arrow1" presStyleLbl="fgShp" presStyleIdx="0" presStyleCnt="1"/>
      <dgm:spPr/>
    </dgm:pt>
    <dgm:pt modelId="{EF86EF2C-567E-45E3-B8AF-4C40EB0B42E4}" type="pres">
      <dgm:prSet presAssocID="{07C1A77B-4FD3-40E9-A59D-E8D7341F30B6}" presName="rectangle" presStyleLbl="revTx" presStyleIdx="0" presStyleCnt="1">
        <dgm:presLayoutVars>
          <dgm:bulletEnabled val="1"/>
        </dgm:presLayoutVars>
      </dgm:prSet>
      <dgm:spPr/>
      <dgm:t>
        <a:bodyPr/>
        <a:lstStyle/>
        <a:p>
          <a:endParaRPr lang="en-US"/>
        </a:p>
      </dgm:t>
    </dgm:pt>
    <dgm:pt modelId="{04F99EBC-D0E5-4DF0-9AEE-F51A9585685A}" type="pres">
      <dgm:prSet presAssocID="{A0630D35-E79B-4B7B-9E7A-74B23777B4FF}" presName="item1" presStyleLbl="node1" presStyleIdx="0" presStyleCnt="3">
        <dgm:presLayoutVars>
          <dgm:bulletEnabled val="1"/>
        </dgm:presLayoutVars>
      </dgm:prSet>
      <dgm:spPr/>
      <dgm:t>
        <a:bodyPr/>
        <a:lstStyle/>
        <a:p>
          <a:endParaRPr lang="en-US"/>
        </a:p>
      </dgm:t>
    </dgm:pt>
    <dgm:pt modelId="{C7A703B4-DB87-463B-96F0-AE3ABC522697}" type="pres">
      <dgm:prSet presAssocID="{19A48666-C606-42FD-900C-4BC25017275C}" presName="item2" presStyleLbl="node1" presStyleIdx="1" presStyleCnt="3">
        <dgm:presLayoutVars>
          <dgm:bulletEnabled val="1"/>
        </dgm:presLayoutVars>
      </dgm:prSet>
      <dgm:spPr/>
      <dgm:t>
        <a:bodyPr/>
        <a:lstStyle/>
        <a:p>
          <a:endParaRPr lang="en-US"/>
        </a:p>
      </dgm:t>
    </dgm:pt>
    <dgm:pt modelId="{54366DFB-01D4-4AC5-8F01-D751380A1ED6}" type="pres">
      <dgm:prSet presAssocID="{AB27FC1D-2DA9-49E8-81D5-91218BD80A2D}" presName="item3" presStyleLbl="node1" presStyleIdx="2" presStyleCnt="3">
        <dgm:presLayoutVars>
          <dgm:bulletEnabled val="1"/>
        </dgm:presLayoutVars>
      </dgm:prSet>
      <dgm:spPr/>
      <dgm:t>
        <a:bodyPr/>
        <a:lstStyle/>
        <a:p>
          <a:endParaRPr lang="en-US"/>
        </a:p>
      </dgm:t>
    </dgm:pt>
    <dgm:pt modelId="{B244A4D0-3553-47A9-AEA7-D1920A0CE1FD}" type="pres">
      <dgm:prSet presAssocID="{07C1A77B-4FD3-40E9-A59D-E8D7341F30B6}" presName="funnel" presStyleLbl="trAlignAcc1" presStyleIdx="0" presStyleCnt="1"/>
      <dgm:spPr/>
    </dgm:pt>
  </dgm:ptLst>
  <dgm:cxnLst>
    <dgm:cxn modelId="{2938016A-4631-40F3-9AE8-74BB5C23E3C7}" type="presOf" srcId="{A9ABF61E-6D84-4DAD-BFA4-C64AA965359D}" destId="{54366DFB-01D4-4AC5-8F01-D751380A1ED6}" srcOrd="0" destOrd="0" presId="urn:microsoft.com/office/officeart/2005/8/layout/funnel1"/>
    <dgm:cxn modelId="{078E69DF-3C26-408D-ABC2-323D9119E589}" type="presOf" srcId="{AB27FC1D-2DA9-49E8-81D5-91218BD80A2D}" destId="{EF86EF2C-567E-45E3-B8AF-4C40EB0B42E4}" srcOrd="0" destOrd="0" presId="urn:microsoft.com/office/officeart/2005/8/layout/funnel1"/>
    <dgm:cxn modelId="{F9AC40C9-2D25-47C4-9143-CBE26CAA21DE}" srcId="{07C1A77B-4FD3-40E9-A59D-E8D7341F30B6}" destId="{AB27FC1D-2DA9-49E8-81D5-91218BD80A2D}" srcOrd="3" destOrd="0" parTransId="{46A872F8-324E-440E-95E6-3C1926CBF902}" sibTransId="{57F3AA49-BF8D-4494-87E2-0B82033B5A0C}"/>
    <dgm:cxn modelId="{3131C768-7DF3-4013-8655-293DA2ACD7F0}" type="presOf" srcId="{A0630D35-E79B-4B7B-9E7A-74B23777B4FF}" destId="{C7A703B4-DB87-463B-96F0-AE3ABC522697}" srcOrd="0" destOrd="0" presId="urn:microsoft.com/office/officeart/2005/8/layout/funnel1"/>
    <dgm:cxn modelId="{B8F60F1D-E608-43B1-840B-98216A3E0B87}" srcId="{07C1A77B-4FD3-40E9-A59D-E8D7341F30B6}" destId="{A0630D35-E79B-4B7B-9E7A-74B23777B4FF}" srcOrd="1" destOrd="0" parTransId="{91387B7A-7D98-4BEE-B663-3AD8760C7A01}" sibTransId="{99AC22D6-2679-4656-BBED-734636ED485B}"/>
    <dgm:cxn modelId="{0224CFE5-CAAC-4AD9-8B9B-245B35C386AE}" type="presOf" srcId="{07C1A77B-4FD3-40E9-A59D-E8D7341F30B6}" destId="{CFD4BF0E-640B-456B-9D01-86C9A49EFCBE}" srcOrd="0" destOrd="0" presId="urn:microsoft.com/office/officeart/2005/8/layout/funnel1"/>
    <dgm:cxn modelId="{D753C0FE-CA47-4710-8A9A-2EFD41068730}" srcId="{07C1A77B-4FD3-40E9-A59D-E8D7341F30B6}" destId="{A9ABF61E-6D84-4DAD-BFA4-C64AA965359D}" srcOrd="0" destOrd="0" parTransId="{9507411A-3F93-47D6-B21D-C045EE11706B}" sibTransId="{88AB322A-E6B8-484C-BEE5-6573EA3EE4D1}"/>
    <dgm:cxn modelId="{052DA202-5772-480D-A0BF-77E52C2BBC1B}" srcId="{07C1A77B-4FD3-40E9-A59D-E8D7341F30B6}" destId="{19A48666-C606-42FD-900C-4BC25017275C}" srcOrd="2" destOrd="0" parTransId="{0471E400-408F-491C-A012-DB5C6D2C55CE}" sibTransId="{31A8AFE5-5148-48BB-95BA-72EE184B6E7A}"/>
    <dgm:cxn modelId="{472C927A-1544-4643-AD8E-5D43683B0527}" type="presOf" srcId="{19A48666-C606-42FD-900C-4BC25017275C}" destId="{04F99EBC-D0E5-4DF0-9AEE-F51A9585685A}" srcOrd="0" destOrd="0" presId="urn:microsoft.com/office/officeart/2005/8/layout/funnel1"/>
    <dgm:cxn modelId="{E6B8E64C-2FFC-4E73-97E0-1CB0C007737F}" type="presParOf" srcId="{CFD4BF0E-640B-456B-9D01-86C9A49EFCBE}" destId="{3FDA750D-0B86-4B4D-9B59-C46D001F0A57}" srcOrd="0" destOrd="0" presId="urn:microsoft.com/office/officeart/2005/8/layout/funnel1"/>
    <dgm:cxn modelId="{37B4862B-572E-4372-8835-4BA1336B1D6A}" type="presParOf" srcId="{CFD4BF0E-640B-456B-9D01-86C9A49EFCBE}" destId="{284E7C0C-8109-4C82-989D-6BD4387EBD0F}" srcOrd="1" destOrd="0" presId="urn:microsoft.com/office/officeart/2005/8/layout/funnel1"/>
    <dgm:cxn modelId="{1AC855AA-47B1-4E41-924D-626D39397AAC}" type="presParOf" srcId="{CFD4BF0E-640B-456B-9D01-86C9A49EFCBE}" destId="{EF86EF2C-567E-45E3-B8AF-4C40EB0B42E4}" srcOrd="2" destOrd="0" presId="urn:microsoft.com/office/officeart/2005/8/layout/funnel1"/>
    <dgm:cxn modelId="{8D8B9622-D6B5-447C-A22A-8F7C06A72EFF}" type="presParOf" srcId="{CFD4BF0E-640B-456B-9D01-86C9A49EFCBE}" destId="{04F99EBC-D0E5-4DF0-9AEE-F51A9585685A}" srcOrd="3" destOrd="0" presId="urn:microsoft.com/office/officeart/2005/8/layout/funnel1"/>
    <dgm:cxn modelId="{BD956F5F-7BB4-4B1A-A04F-EF5C0A70408E}" type="presParOf" srcId="{CFD4BF0E-640B-456B-9D01-86C9A49EFCBE}" destId="{C7A703B4-DB87-463B-96F0-AE3ABC522697}" srcOrd="4" destOrd="0" presId="urn:microsoft.com/office/officeart/2005/8/layout/funnel1"/>
    <dgm:cxn modelId="{CDDA39EA-94D8-47CC-A858-7BDCE94A4D75}" type="presParOf" srcId="{CFD4BF0E-640B-456B-9D01-86C9A49EFCBE}" destId="{54366DFB-01D4-4AC5-8F01-D751380A1ED6}" srcOrd="5" destOrd="0" presId="urn:microsoft.com/office/officeart/2005/8/layout/funnel1"/>
    <dgm:cxn modelId="{31786B1E-7011-47F1-A41A-786FC63A1CB6}" type="presParOf" srcId="{CFD4BF0E-640B-456B-9D01-86C9A49EFCBE}" destId="{B244A4D0-3553-47A9-AEA7-D1920A0CE1FD}"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98E5AC-8804-4376-A200-0D045AF593B0}" type="doc">
      <dgm:prSet loTypeId="urn:microsoft.com/office/officeart/2005/8/layout/vList5" loCatId="list" qsTypeId="urn:microsoft.com/office/officeart/2005/8/quickstyle/simple5" qsCatId="simple" csTypeId="urn:microsoft.com/office/officeart/2005/8/colors/colorful1#1" csCatId="colorful" phldr="1"/>
      <dgm:spPr/>
      <dgm:t>
        <a:bodyPr/>
        <a:lstStyle/>
        <a:p>
          <a:endParaRPr lang="en-US"/>
        </a:p>
      </dgm:t>
    </dgm:pt>
    <dgm:pt modelId="{9EA23449-A279-4341-B7F6-B5CD258894DD}">
      <dgm:prSet phldrT="[Text]" custT="1"/>
      <dgm:spPr/>
      <dgm:t>
        <a:bodyPr/>
        <a:lstStyle/>
        <a:p>
          <a:r>
            <a:rPr lang="en-US" sz="2700" dirty="0" smtClean="0"/>
            <a:t>ROW Attorney</a:t>
          </a:r>
        </a:p>
      </dgm:t>
    </dgm:pt>
    <dgm:pt modelId="{D421178E-FACD-4056-8A01-C4CA78EBA59B}" type="parTrans" cxnId="{8F5422D2-87EF-4517-99C0-67D2C5014C2F}">
      <dgm:prSet/>
      <dgm:spPr/>
      <dgm:t>
        <a:bodyPr/>
        <a:lstStyle/>
        <a:p>
          <a:endParaRPr lang="en-US"/>
        </a:p>
      </dgm:t>
    </dgm:pt>
    <dgm:pt modelId="{B4762FCB-3F7E-414E-8845-5EE7F9F90C2E}" type="sibTrans" cxnId="{8F5422D2-87EF-4517-99C0-67D2C5014C2F}">
      <dgm:prSet/>
      <dgm:spPr/>
      <dgm:t>
        <a:bodyPr/>
        <a:lstStyle/>
        <a:p>
          <a:endParaRPr lang="en-US"/>
        </a:p>
      </dgm:t>
    </dgm:pt>
    <dgm:pt modelId="{F455F93F-0AE6-436F-A85B-458876F953FA}">
      <dgm:prSet phldrT="[Text]" custT="1"/>
      <dgm:spPr/>
      <dgm:t>
        <a:bodyPr/>
        <a:lstStyle/>
        <a:p>
          <a:r>
            <a:rPr lang="en-US" sz="1600" b="1" dirty="0" smtClean="0"/>
            <a:t>Review policy/procedure changes</a:t>
          </a:r>
          <a:endParaRPr lang="en-US" sz="1600" b="1" dirty="0"/>
        </a:p>
      </dgm:t>
    </dgm:pt>
    <dgm:pt modelId="{DDFBD363-3993-4218-89E7-1D9D7112BDA3}" type="parTrans" cxnId="{49753E86-27F6-4F22-A5EA-34C6DE3E17E4}">
      <dgm:prSet/>
      <dgm:spPr/>
      <dgm:t>
        <a:bodyPr/>
        <a:lstStyle/>
        <a:p>
          <a:endParaRPr lang="en-US"/>
        </a:p>
      </dgm:t>
    </dgm:pt>
    <dgm:pt modelId="{35941C34-F2EE-450D-92CE-B9E9D2E532E5}" type="sibTrans" cxnId="{49753E86-27F6-4F22-A5EA-34C6DE3E17E4}">
      <dgm:prSet/>
      <dgm:spPr/>
      <dgm:t>
        <a:bodyPr/>
        <a:lstStyle/>
        <a:p>
          <a:endParaRPr lang="en-US"/>
        </a:p>
      </dgm:t>
    </dgm:pt>
    <dgm:pt modelId="{D7F4D094-9207-43D9-91B8-4FDE6871DE97}">
      <dgm:prSet phldrT="[Text]" custT="1"/>
      <dgm:spPr/>
      <dgm:t>
        <a:bodyPr/>
        <a:lstStyle/>
        <a:p>
          <a:r>
            <a:rPr lang="en-US" sz="2700" dirty="0" smtClean="0"/>
            <a:t>ROW Supervisor</a:t>
          </a:r>
          <a:endParaRPr lang="en-US" sz="2700" dirty="0"/>
        </a:p>
      </dgm:t>
    </dgm:pt>
    <dgm:pt modelId="{0782FB71-D99B-43B4-9CCF-60B762399301}" type="parTrans" cxnId="{788F8BDD-A946-4ADB-BA4A-2C6466F02F89}">
      <dgm:prSet/>
      <dgm:spPr/>
      <dgm:t>
        <a:bodyPr/>
        <a:lstStyle/>
        <a:p>
          <a:endParaRPr lang="en-US"/>
        </a:p>
      </dgm:t>
    </dgm:pt>
    <dgm:pt modelId="{D3A85E8D-3A29-49B0-B847-3C326F57DCF0}" type="sibTrans" cxnId="{788F8BDD-A946-4ADB-BA4A-2C6466F02F89}">
      <dgm:prSet/>
      <dgm:spPr/>
      <dgm:t>
        <a:bodyPr/>
        <a:lstStyle/>
        <a:p>
          <a:endParaRPr lang="en-US"/>
        </a:p>
      </dgm:t>
    </dgm:pt>
    <dgm:pt modelId="{0F410A85-018A-4D33-86B4-C20E79CEFFED}">
      <dgm:prSet phldrT="[Text]" custT="1"/>
      <dgm:spPr/>
      <dgm:t>
        <a:bodyPr/>
        <a:lstStyle/>
        <a:p>
          <a:r>
            <a:rPr lang="en-US" sz="1600" b="1" dirty="0" smtClean="0"/>
            <a:t>Review policy/procedure changes</a:t>
          </a:r>
          <a:endParaRPr lang="en-US" sz="1600" b="1" dirty="0"/>
        </a:p>
      </dgm:t>
    </dgm:pt>
    <dgm:pt modelId="{56FE34E8-E328-44CD-A861-E2F11F7E49C3}" type="parTrans" cxnId="{B1EA72DE-13F7-497D-8B36-FFF6120A7265}">
      <dgm:prSet/>
      <dgm:spPr/>
      <dgm:t>
        <a:bodyPr/>
        <a:lstStyle/>
        <a:p>
          <a:endParaRPr lang="en-US"/>
        </a:p>
      </dgm:t>
    </dgm:pt>
    <dgm:pt modelId="{614229D7-57F8-4E5C-B7A3-55223034966F}" type="sibTrans" cxnId="{B1EA72DE-13F7-497D-8B36-FFF6120A7265}">
      <dgm:prSet/>
      <dgm:spPr/>
      <dgm:t>
        <a:bodyPr/>
        <a:lstStyle/>
        <a:p>
          <a:endParaRPr lang="en-US"/>
        </a:p>
      </dgm:t>
    </dgm:pt>
    <dgm:pt modelId="{8A23FD14-D871-4B33-8660-F2569F2E3146}">
      <dgm:prSet phldrT="[Text]" custT="1"/>
      <dgm:spPr/>
      <dgm:t>
        <a:bodyPr/>
        <a:lstStyle/>
        <a:p>
          <a:r>
            <a:rPr lang="en-US" sz="2700" dirty="0" smtClean="0"/>
            <a:t>ROW PM</a:t>
          </a:r>
          <a:endParaRPr lang="en-US" sz="2700" dirty="0"/>
        </a:p>
      </dgm:t>
    </dgm:pt>
    <dgm:pt modelId="{22AA34EA-8948-471F-A560-1364648B43C9}" type="parTrans" cxnId="{7C3CDD3A-AC67-41D3-9500-94FEE8EA236D}">
      <dgm:prSet/>
      <dgm:spPr/>
      <dgm:t>
        <a:bodyPr/>
        <a:lstStyle/>
        <a:p>
          <a:endParaRPr lang="en-US"/>
        </a:p>
      </dgm:t>
    </dgm:pt>
    <dgm:pt modelId="{B2D217A9-FD8D-46A5-891C-FD3DC3AA597E}" type="sibTrans" cxnId="{7C3CDD3A-AC67-41D3-9500-94FEE8EA236D}">
      <dgm:prSet/>
      <dgm:spPr/>
      <dgm:t>
        <a:bodyPr/>
        <a:lstStyle/>
        <a:p>
          <a:endParaRPr lang="en-US"/>
        </a:p>
      </dgm:t>
    </dgm:pt>
    <dgm:pt modelId="{13197DB9-93CC-4294-A53F-C1FDFAF17AA9}">
      <dgm:prSet phldrT="[Text]" custT="1"/>
      <dgm:spPr/>
      <dgm:t>
        <a:bodyPr/>
        <a:lstStyle/>
        <a:p>
          <a:r>
            <a:rPr lang="en-US" sz="1600" b="1" dirty="0" smtClean="0"/>
            <a:t>Review policy/procedure changes</a:t>
          </a:r>
          <a:endParaRPr lang="en-US" sz="1600" b="1" dirty="0"/>
        </a:p>
      </dgm:t>
    </dgm:pt>
    <dgm:pt modelId="{C5F75B5E-F9C1-41F8-B2C2-5B410ABAFAED}" type="parTrans" cxnId="{0D2CA769-30E7-432B-AE7B-E8B22C81ACF6}">
      <dgm:prSet/>
      <dgm:spPr/>
      <dgm:t>
        <a:bodyPr/>
        <a:lstStyle/>
        <a:p>
          <a:endParaRPr lang="en-US"/>
        </a:p>
      </dgm:t>
    </dgm:pt>
    <dgm:pt modelId="{6A626B92-6EE8-4E33-8D35-09D129BD77F7}" type="sibTrans" cxnId="{0D2CA769-30E7-432B-AE7B-E8B22C81ACF6}">
      <dgm:prSet/>
      <dgm:spPr/>
      <dgm:t>
        <a:bodyPr/>
        <a:lstStyle/>
        <a:p>
          <a:endParaRPr lang="en-US"/>
        </a:p>
      </dgm:t>
    </dgm:pt>
    <dgm:pt modelId="{7D0822D7-1FAD-4FEA-92AB-BC17E425984E}">
      <dgm:prSet phldrT="[Text]" custT="1"/>
      <dgm:spPr/>
      <dgm:t>
        <a:bodyPr/>
        <a:lstStyle/>
        <a:p>
          <a:r>
            <a:rPr lang="en-US" sz="1600" b="1" dirty="0" smtClean="0"/>
            <a:t>Review for good writing/grammar</a:t>
          </a:r>
          <a:endParaRPr lang="en-US" sz="1600" b="1" dirty="0"/>
        </a:p>
      </dgm:t>
    </dgm:pt>
    <dgm:pt modelId="{4E627958-B3EC-41C6-83A9-7021CBB6C9F0}" type="parTrans" cxnId="{06FEC422-4E35-494F-85DB-26918E4EFBC4}">
      <dgm:prSet/>
      <dgm:spPr/>
      <dgm:t>
        <a:bodyPr/>
        <a:lstStyle/>
        <a:p>
          <a:endParaRPr lang="en-US"/>
        </a:p>
      </dgm:t>
    </dgm:pt>
    <dgm:pt modelId="{E2538049-2966-4112-BB09-94AF5B74810C}" type="sibTrans" cxnId="{06FEC422-4E35-494F-85DB-26918E4EFBC4}">
      <dgm:prSet/>
      <dgm:spPr/>
      <dgm:t>
        <a:bodyPr/>
        <a:lstStyle/>
        <a:p>
          <a:endParaRPr lang="en-US"/>
        </a:p>
      </dgm:t>
    </dgm:pt>
    <dgm:pt modelId="{09652905-CC69-415F-98F2-FC6AD7545584}">
      <dgm:prSet phldrT="[Text]" custT="1"/>
      <dgm:spPr/>
      <dgm:t>
        <a:bodyPr/>
        <a:lstStyle/>
        <a:p>
          <a:r>
            <a:rPr lang="en-US" sz="1600" b="1" dirty="0" smtClean="0"/>
            <a:t>Review the law</a:t>
          </a:r>
          <a:endParaRPr lang="en-US" sz="1600" b="1" dirty="0"/>
        </a:p>
      </dgm:t>
    </dgm:pt>
    <dgm:pt modelId="{A0430F1F-E2CD-4B08-9E1A-BEB55F7D1901}" type="parTrans" cxnId="{58A792CB-4E8E-4D41-8721-16BB7B77D942}">
      <dgm:prSet/>
      <dgm:spPr/>
      <dgm:t>
        <a:bodyPr/>
        <a:lstStyle/>
        <a:p>
          <a:endParaRPr lang="en-US"/>
        </a:p>
      </dgm:t>
    </dgm:pt>
    <dgm:pt modelId="{2134478A-EB07-4F5B-AAB4-FCDB8C253B90}" type="sibTrans" cxnId="{58A792CB-4E8E-4D41-8721-16BB7B77D942}">
      <dgm:prSet/>
      <dgm:spPr/>
      <dgm:t>
        <a:bodyPr/>
        <a:lstStyle/>
        <a:p>
          <a:endParaRPr lang="en-US"/>
        </a:p>
      </dgm:t>
    </dgm:pt>
    <dgm:pt modelId="{8708B73B-E9F4-4943-9FB2-2CE54845B04F}">
      <dgm:prSet phldrT="[Text]" custT="1"/>
      <dgm:spPr/>
      <dgm:t>
        <a:bodyPr/>
        <a:lstStyle/>
        <a:p>
          <a:r>
            <a:rPr lang="en-US" sz="1600" b="1" dirty="0" smtClean="0"/>
            <a:t>Cull for flexibility </a:t>
          </a:r>
          <a:endParaRPr lang="en-US" sz="1600" b="1" dirty="0"/>
        </a:p>
      </dgm:t>
    </dgm:pt>
    <dgm:pt modelId="{3881C2B6-C609-4E50-8A5A-FFE9B032F48A}" type="parTrans" cxnId="{48579DA3-3C15-452A-B69E-26E197525006}">
      <dgm:prSet/>
      <dgm:spPr/>
      <dgm:t>
        <a:bodyPr/>
        <a:lstStyle/>
        <a:p>
          <a:endParaRPr lang="en-US"/>
        </a:p>
      </dgm:t>
    </dgm:pt>
    <dgm:pt modelId="{991C632A-C91E-419F-AB84-66BDFE6E02C7}" type="sibTrans" cxnId="{48579DA3-3C15-452A-B69E-26E197525006}">
      <dgm:prSet/>
      <dgm:spPr/>
      <dgm:t>
        <a:bodyPr/>
        <a:lstStyle/>
        <a:p>
          <a:endParaRPr lang="en-US"/>
        </a:p>
      </dgm:t>
    </dgm:pt>
    <dgm:pt modelId="{A70EACEA-1E9A-4BB9-AEB1-37014930727D}">
      <dgm:prSet phldrT="[Text]" custT="1"/>
      <dgm:spPr/>
      <dgm:t>
        <a:bodyPr/>
        <a:lstStyle/>
        <a:p>
          <a:r>
            <a:rPr lang="en-US" sz="1600" b="1" dirty="0" smtClean="0"/>
            <a:t>Identify difficult/out-of-date/impractical provisions</a:t>
          </a:r>
          <a:endParaRPr lang="en-US" sz="1600" b="1" dirty="0"/>
        </a:p>
      </dgm:t>
    </dgm:pt>
    <dgm:pt modelId="{F251BE0E-3F89-4588-9420-675874592798}" type="parTrans" cxnId="{61B086E7-13C1-4F11-A496-DF8DDC95B3D2}">
      <dgm:prSet/>
      <dgm:spPr/>
      <dgm:t>
        <a:bodyPr/>
        <a:lstStyle/>
        <a:p>
          <a:endParaRPr lang="en-US"/>
        </a:p>
      </dgm:t>
    </dgm:pt>
    <dgm:pt modelId="{FE2CF122-3112-4EA3-B1D7-E8A10C339CA1}" type="sibTrans" cxnId="{61B086E7-13C1-4F11-A496-DF8DDC95B3D2}">
      <dgm:prSet/>
      <dgm:spPr/>
      <dgm:t>
        <a:bodyPr/>
        <a:lstStyle/>
        <a:p>
          <a:endParaRPr lang="en-US"/>
        </a:p>
      </dgm:t>
    </dgm:pt>
    <dgm:pt modelId="{A95E1F82-412C-41CB-BF9B-8DF85F2CB103}">
      <dgm:prSet phldrT="[Text]" custT="1"/>
      <dgm:spPr/>
      <dgm:t>
        <a:bodyPr/>
        <a:lstStyle/>
        <a:p>
          <a:r>
            <a:rPr lang="en-US" sz="1600" b="1" dirty="0" smtClean="0"/>
            <a:t>Identify difficult/out-of-date/impractical provisions</a:t>
          </a:r>
          <a:endParaRPr lang="en-US" sz="1600" b="1" dirty="0"/>
        </a:p>
      </dgm:t>
    </dgm:pt>
    <dgm:pt modelId="{8CCE93DF-669D-487C-86A6-AE05C65AF536}" type="parTrans" cxnId="{64839B64-104B-48C9-B52B-9A2C0A77B47C}">
      <dgm:prSet/>
      <dgm:spPr/>
      <dgm:t>
        <a:bodyPr/>
        <a:lstStyle/>
        <a:p>
          <a:endParaRPr lang="en-US"/>
        </a:p>
      </dgm:t>
    </dgm:pt>
    <dgm:pt modelId="{6846F724-AA7F-4846-AFB7-4B78F5A9063F}" type="sibTrans" cxnId="{64839B64-104B-48C9-B52B-9A2C0A77B47C}">
      <dgm:prSet/>
      <dgm:spPr/>
      <dgm:t>
        <a:bodyPr/>
        <a:lstStyle/>
        <a:p>
          <a:endParaRPr lang="en-US"/>
        </a:p>
      </dgm:t>
    </dgm:pt>
    <dgm:pt modelId="{D7992BDE-9090-462C-8384-61AA4A93C8BD}" type="pres">
      <dgm:prSet presAssocID="{8798E5AC-8804-4376-A200-0D045AF593B0}" presName="Name0" presStyleCnt="0">
        <dgm:presLayoutVars>
          <dgm:dir/>
          <dgm:animLvl val="lvl"/>
          <dgm:resizeHandles val="exact"/>
        </dgm:presLayoutVars>
      </dgm:prSet>
      <dgm:spPr/>
      <dgm:t>
        <a:bodyPr/>
        <a:lstStyle/>
        <a:p>
          <a:endParaRPr lang="en-US"/>
        </a:p>
      </dgm:t>
    </dgm:pt>
    <dgm:pt modelId="{635CD8E9-FA54-420D-973D-B9A25DC4BDFB}" type="pres">
      <dgm:prSet presAssocID="{9EA23449-A279-4341-B7F6-B5CD258894DD}" presName="linNode" presStyleCnt="0"/>
      <dgm:spPr/>
    </dgm:pt>
    <dgm:pt modelId="{1135831E-D343-4CFC-BBED-A8B0161A233E}" type="pres">
      <dgm:prSet presAssocID="{9EA23449-A279-4341-B7F6-B5CD258894DD}" presName="parentText" presStyleLbl="node1" presStyleIdx="0" presStyleCnt="3">
        <dgm:presLayoutVars>
          <dgm:chMax val="1"/>
          <dgm:bulletEnabled val="1"/>
        </dgm:presLayoutVars>
      </dgm:prSet>
      <dgm:spPr/>
      <dgm:t>
        <a:bodyPr/>
        <a:lstStyle/>
        <a:p>
          <a:endParaRPr lang="en-US"/>
        </a:p>
      </dgm:t>
    </dgm:pt>
    <dgm:pt modelId="{1A3E9059-FF51-4040-B03B-33B12B921940}" type="pres">
      <dgm:prSet presAssocID="{9EA23449-A279-4341-B7F6-B5CD258894DD}" presName="descendantText" presStyleLbl="alignAccFollowNode1" presStyleIdx="0" presStyleCnt="3">
        <dgm:presLayoutVars>
          <dgm:bulletEnabled val="1"/>
        </dgm:presLayoutVars>
      </dgm:prSet>
      <dgm:spPr/>
      <dgm:t>
        <a:bodyPr/>
        <a:lstStyle/>
        <a:p>
          <a:endParaRPr lang="en-US"/>
        </a:p>
      </dgm:t>
    </dgm:pt>
    <dgm:pt modelId="{B905C868-37FC-4B5E-8BE3-4E5F648867C5}" type="pres">
      <dgm:prSet presAssocID="{B4762FCB-3F7E-414E-8845-5EE7F9F90C2E}" presName="sp" presStyleCnt="0"/>
      <dgm:spPr/>
    </dgm:pt>
    <dgm:pt modelId="{3BC71C45-5736-4E0E-893F-1ADB941BA63D}" type="pres">
      <dgm:prSet presAssocID="{D7F4D094-9207-43D9-91B8-4FDE6871DE97}" presName="linNode" presStyleCnt="0"/>
      <dgm:spPr/>
    </dgm:pt>
    <dgm:pt modelId="{5F0E9F71-BFC7-4B13-AB5B-07E90D41B4EE}" type="pres">
      <dgm:prSet presAssocID="{D7F4D094-9207-43D9-91B8-4FDE6871DE97}" presName="parentText" presStyleLbl="node1" presStyleIdx="1" presStyleCnt="3" custLinFactNeighborY="1403">
        <dgm:presLayoutVars>
          <dgm:chMax val="1"/>
          <dgm:bulletEnabled val="1"/>
        </dgm:presLayoutVars>
      </dgm:prSet>
      <dgm:spPr/>
      <dgm:t>
        <a:bodyPr/>
        <a:lstStyle/>
        <a:p>
          <a:endParaRPr lang="en-US"/>
        </a:p>
      </dgm:t>
    </dgm:pt>
    <dgm:pt modelId="{54687C6C-82A9-4F98-AA30-7FBF50278BC3}" type="pres">
      <dgm:prSet presAssocID="{D7F4D094-9207-43D9-91B8-4FDE6871DE97}" presName="descendantText" presStyleLbl="alignAccFollowNode1" presStyleIdx="1" presStyleCnt="3">
        <dgm:presLayoutVars>
          <dgm:bulletEnabled val="1"/>
        </dgm:presLayoutVars>
      </dgm:prSet>
      <dgm:spPr/>
      <dgm:t>
        <a:bodyPr/>
        <a:lstStyle/>
        <a:p>
          <a:endParaRPr lang="en-US"/>
        </a:p>
      </dgm:t>
    </dgm:pt>
    <dgm:pt modelId="{42370C48-3093-481D-BDA9-BBCCEE3450C2}" type="pres">
      <dgm:prSet presAssocID="{D3A85E8D-3A29-49B0-B847-3C326F57DCF0}" presName="sp" presStyleCnt="0"/>
      <dgm:spPr/>
    </dgm:pt>
    <dgm:pt modelId="{5E27BD0F-2188-4CBE-837D-D2A9D1DCC3AF}" type="pres">
      <dgm:prSet presAssocID="{8A23FD14-D871-4B33-8660-F2569F2E3146}" presName="linNode" presStyleCnt="0"/>
      <dgm:spPr/>
    </dgm:pt>
    <dgm:pt modelId="{FDE40D72-E480-4179-82A7-77C67C8C4100}" type="pres">
      <dgm:prSet presAssocID="{8A23FD14-D871-4B33-8660-F2569F2E3146}" presName="parentText" presStyleLbl="node1" presStyleIdx="2" presStyleCnt="3">
        <dgm:presLayoutVars>
          <dgm:chMax val="1"/>
          <dgm:bulletEnabled val="1"/>
        </dgm:presLayoutVars>
      </dgm:prSet>
      <dgm:spPr/>
      <dgm:t>
        <a:bodyPr/>
        <a:lstStyle/>
        <a:p>
          <a:endParaRPr lang="en-US"/>
        </a:p>
      </dgm:t>
    </dgm:pt>
    <dgm:pt modelId="{B7E8B698-C835-4D48-820D-C0FDEE4CBD00}" type="pres">
      <dgm:prSet presAssocID="{8A23FD14-D871-4B33-8660-F2569F2E3146}" presName="descendantText" presStyleLbl="alignAccFollowNode1" presStyleIdx="2" presStyleCnt="3">
        <dgm:presLayoutVars>
          <dgm:bulletEnabled val="1"/>
        </dgm:presLayoutVars>
      </dgm:prSet>
      <dgm:spPr/>
      <dgm:t>
        <a:bodyPr/>
        <a:lstStyle/>
        <a:p>
          <a:endParaRPr lang="en-US"/>
        </a:p>
      </dgm:t>
    </dgm:pt>
  </dgm:ptLst>
  <dgm:cxnLst>
    <dgm:cxn modelId="{58A792CB-4E8E-4D41-8721-16BB7B77D942}" srcId="{9EA23449-A279-4341-B7F6-B5CD258894DD}" destId="{09652905-CC69-415F-98F2-FC6AD7545584}" srcOrd="1" destOrd="0" parTransId="{A0430F1F-E2CD-4B08-9E1A-BEB55F7D1901}" sibTransId="{2134478A-EB07-4F5B-AAB4-FCDB8C253B90}"/>
    <dgm:cxn modelId="{7DE431EB-2496-486C-838A-7320826BA4CE}" type="presOf" srcId="{8A23FD14-D871-4B33-8660-F2569F2E3146}" destId="{FDE40D72-E480-4179-82A7-77C67C8C4100}" srcOrd="0" destOrd="0" presId="urn:microsoft.com/office/officeart/2005/8/layout/vList5"/>
    <dgm:cxn modelId="{98123536-EAB8-4EC1-8FCC-2B8FE9DA44B4}" type="presOf" srcId="{F455F93F-0AE6-436F-A85B-458876F953FA}" destId="{1A3E9059-FF51-4040-B03B-33B12B921940}" srcOrd="0" destOrd="0" presId="urn:microsoft.com/office/officeart/2005/8/layout/vList5"/>
    <dgm:cxn modelId="{06FEC422-4E35-494F-85DB-26918E4EFBC4}" srcId="{9EA23449-A279-4341-B7F6-B5CD258894DD}" destId="{7D0822D7-1FAD-4FEA-92AB-BC17E425984E}" srcOrd="2" destOrd="0" parTransId="{4E627958-B3EC-41C6-83A9-7021CBB6C9F0}" sibTransId="{E2538049-2966-4112-BB09-94AF5B74810C}"/>
    <dgm:cxn modelId="{48579DA3-3C15-452A-B69E-26E197525006}" srcId="{D7F4D094-9207-43D9-91B8-4FDE6871DE97}" destId="{8708B73B-E9F4-4943-9FB2-2CE54845B04F}" srcOrd="1" destOrd="0" parTransId="{3881C2B6-C609-4E50-8A5A-FFE9B032F48A}" sibTransId="{991C632A-C91E-419F-AB84-66BDFE6E02C7}"/>
    <dgm:cxn modelId="{C5F4C8C0-5651-49D4-AF57-0D1A8C0958EE}" type="presOf" srcId="{D7F4D094-9207-43D9-91B8-4FDE6871DE97}" destId="{5F0E9F71-BFC7-4B13-AB5B-07E90D41B4EE}" srcOrd="0" destOrd="0" presId="urn:microsoft.com/office/officeart/2005/8/layout/vList5"/>
    <dgm:cxn modelId="{E833210B-F3EB-4455-A204-794BC0310FA1}" type="presOf" srcId="{8708B73B-E9F4-4943-9FB2-2CE54845B04F}" destId="{54687C6C-82A9-4F98-AA30-7FBF50278BC3}" srcOrd="0" destOrd="1" presId="urn:microsoft.com/office/officeart/2005/8/layout/vList5"/>
    <dgm:cxn modelId="{A4E26746-2DE7-41DA-8B73-2947C50F0B59}" type="presOf" srcId="{A95E1F82-412C-41CB-BF9B-8DF85F2CB103}" destId="{54687C6C-82A9-4F98-AA30-7FBF50278BC3}" srcOrd="0" destOrd="2" presId="urn:microsoft.com/office/officeart/2005/8/layout/vList5"/>
    <dgm:cxn modelId="{0D2CA769-30E7-432B-AE7B-E8B22C81ACF6}" srcId="{8A23FD14-D871-4B33-8660-F2569F2E3146}" destId="{13197DB9-93CC-4294-A53F-C1FDFAF17AA9}" srcOrd="0" destOrd="0" parTransId="{C5F75B5E-F9C1-41F8-B2C2-5B410ABAFAED}" sibTransId="{6A626B92-6EE8-4E33-8D35-09D129BD77F7}"/>
    <dgm:cxn modelId="{61B086E7-13C1-4F11-A496-DF8DDC95B3D2}" srcId="{8A23FD14-D871-4B33-8660-F2569F2E3146}" destId="{A70EACEA-1E9A-4BB9-AEB1-37014930727D}" srcOrd="1" destOrd="0" parTransId="{F251BE0E-3F89-4588-9420-675874592798}" sibTransId="{FE2CF122-3112-4EA3-B1D7-E8A10C339CA1}"/>
    <dgm:cxn modelId="{18AEAEA6-66B8-4105-A00F-6BC28D463A32}" type="presOf" srcId="{0F410A85-018A-4D33-86B4-C20E79CEFFED}" destId="{54687C6C-82A9-4F98-AA30-7FBF50278BC3}" srcOrd="0" destOrd="0" presId="urn:microsoft.com/office/officeart/2005/8/layout/vList5"/>
    <dgm:cxn modelId="{8F5422D2-87EF-4517-99C0-67D2C5014C2F}" srcId="{8798E5AC-8804-4376-A200-0D045AF593B0}" destId="{9EA23449-A279-4341-B7F6-B5CD258894DD}" srcOrd="0" destOrd="0" parTransId="{D421178E-FACD-4056-8A01-C4CA78EBA59B}" sibTransId="{B4762FCB-3F7E-414E-8845-5EE7F9F90C2E}"/>
    <dgm:cxn modelId="{49753E86-27F6-4F22-A5EA-34C6DE3E17E4}" srcId="{9EA23449-A279-4341-B7F6-B5CD258894DD}" destId="{F455F93F-0AE6-436F-A85B-458876F953FA}" srcOrd="0" destOrd="0" parTransId="{DDFBD363-3993-4218-89E7-1D9D7112BDA3}" sibTransId="{35941C34-F2EE-450D-92CE-B9E9D2E532E5}"/>
    <dgm:cxn modelId="{7C3CDD3A-AC67-41D3-9500-94FEE8EA236D}" srcId="{8798E5AC-8804-4376-A200-0D045AF593B0}" destId="{8A23FD14-D871-4B33-8660-F2569F2E3146}" srcOrd="2" destOrd="0" parTransId="{22AA34EA-8948-471F-A560-1364648B43C9}" sibTransId="{B2D217A9-FD8D-46A5-891C-FD3DC3AA597E}"/>
    <dgm:cxn modelId="{3CEE1F03-45E3-4D88-9C8F-DAC2CD4BF233}" type="presOf" srcId="{13197DB9-93CC-4294-A53F-C1FDFAF17AA9}" destId="{B7E8B698-C835-4D48-820D-C0FDEE4CBD00}" srcOrd="0" destOrd="0" presId="urn:microsoft.com/office/officeart/2005/8/layout/vList5"/>
    <dgm:cxn modelId="{8699A2D2-87FA-4BE8-8A48-0362C3FF402F}" type="presOf" srcId="{7D0822D7-1FAD-4FEA-92AB-BC17E425984E}" destId="{1A3E9059-FF51-4040-B03B-33B12B921940}" srcOrd="0" destOrd="2" presId="urn:microsoft.com/office/officeart/2005/8/layout/vList5"/>
    <dgm:cxn modelId="{788F8BDD-A946-4ADB-BA4A-2C6466F02F89}" srcId="{8798E5AC-8804-4376-A200-0D045AF593B0}" destId="{D7F4D094-9207-43D9-91B8-4FDE6871DE97}" srcOrd="1" destOrd="0" parTransId="{0782FB71-D99B-43B4-9CCF-60B762399301}" sibTransId="{D3A85E8D-3A29-49B0-B847-3C326F57DCF0}"/>
    <dgm:cxn modelId="{07F95B58-CDFA-41E1-9359-660B620E18F0}" type="presOf" srcId="{A70EACEA-1E9A-4BB9-AEB1-37014930727D}" destId="{B7E8B698-C835-4D48-820D-C0FDEE4CBD00}" srcOrd="0" destOrd="1" presId="urn:microsoft.com/office/officeart/2005/8/layout/vList5"/>
    <dgm:cxn modelId="{64839B64-104B-48C9-B52B-9A2C0A77B47C}" srcId="{D7F4D094-9207-43D9-91B8-4FDE6871DE97}" destId="{A95E1F82-412C-41CB-BF9B-8DF85F2CB103}" srcOrd="2" destOrd="0" parTransId="{8CCE93DF-669D-487C-86A6-AE05C65AF536}" sibTransId="{6846F724-AA7F-4846-AFB7-4B78F5A9063F}"/>
    <dgm:cxn modelId="{B1EA72DE-13F7-497D-8B36-FFF6120A7265}" srcId="{D7F4D094-9207-43D9-91B8-4FDE6871DE97}" destId="{0F410A85-018A-4D33-86B4-C20E79CEFFED}" srcOrd="0" destOrd="0" parTransId="{56FE34E8-E328-44CD-A861-E2F11F7E49C3}" sibTransId="{614229D7-57F8-4E5C-B7A3-55223034966F}"/>
    <dgm:cxn modelId="{3B632BF1-A8F7-483F-A41C-C18A77608E9D}" type="presOf" srcId="{09652905-CC69-415F-98F2-FC6AD7545584}" destId="{1A3E9059-FF51-4040-B03B-33B12B921940}" srcOrd="0" destOrd="1" presId="urn:microsoft.com/office/officeart/2005/8/layout/vList5"/>
    <dgm:cxn modelId="{980D9CB4-0DF7-4EE0-98C1-A917218D4EE4}" type="presOf" srcId="{8798E5AC-8804-4376-A200-0D045AF593B0}" destId="{D7992BDE-9090-462C-8384-61AA4A93C8BD}" srcOrd="0" destOrd="0" presId="urn:microsoft.com/office/officeart/2005/8/layout/vList5"/>
    <dgm:cxn modelId="{FB4C520E-7610-42C1-A920-008476324B59}" type="presOf" srcId="{9EA23449-A279-4341-B7F6-B5CD258894DD}" destId="{1135831E-D343-4CFC-BBED-A8B0161A233E}" srcOrd="0" destOrd="0" presId="urn:microsoft.com/office/officeart/2005/8/layout/vList5"/>
    <dgm:cxn modelId="{F0D02073-ED69-4F88-8B8E-4D53975F2B33}" type="presParOf" srcId="{D7992BDE-9090-462C-8384-61AA4A93C8BD}" destId="{635CD8E9-FA54-420D-973D-B9A25DC4BDFB}" srcOrd="0" destOrd="0" presId="urn:microsoft.com/office/officeart/2005/8/layout/vList5"/>
    <dgm:cxn modelId="{1E403FF9-EAC8-46DA-A7C1-FC7ABF0402A3}" type="presParOf" srcId="{635CD8E9-FA54-420D-973D-B9A25DC4BDFB}" destId="{1135831E-D343-4CFC-BBED-A8B0161A233E}" srcOrd="0" destOrd="0" presId="urn:microsoft.com/office/officeart/2005/8/layout/vList5"/>
    <dgm:cxn modelId="{E686C15E-A3FD-4749-B7D9-C74C9CC89A00}" type="presParOf" srcId="{635CD8E9-FA54-420D-973D-B9A25DC4BDFB}" destId="{1A3E9059-FF51-4040-B03B-33B12B921940}" srcOrd="1" destOrd="0" presId="urn:microsoft.com/office/officeart/2005/8/layout/vList5"/>
    <dgm:cxn modelId="{8AD9C259-B233-4478-B8C5-C7ACEF3C2EFF}" type="presParOf" srcId="{D7992BDE-9090-462C-8384-61AA4A93C8BD}" destId="{B905C868-37FC-4B5E-8BE3-4E5F648867C5}" srcOrd="1" destOrd="0" presId="urn:microsoft.com/office/officeart/2005/8/layout/vList5"/>
    <dgm:cxn modelId="{FA088AB6-56DF-4EEB-B91C-FF3717320CAF}" type="presParOf" srcId="{D7992BDE-9090-462C-8384-61AA4A93C8BD}" destId="{3BC71C45-5736-4E0E-893F-1ADB941BA63D}" srcOrd="2" destOrd="0" presId="urn:microsoft.com/office/officeart/2005/8/layout/vList5"/>
    <dgm:cxn modelId="{39C55B0B-E069-459C-A58A-DC6644835143}" type="presParOf" srcId="{3BC71C45-5736-4E0E-893F-1ADB941BA63D}" destId="{5F0E9F71-BFC7-4B13-AB5B-07E90D41B4EE}" srcOrd="0" destOrd="0" presId="urn:microsoft.com/office/officeart/2005/8/layout/vList5"/>
    <dgm:cxn modelId="{3ADE74E8-9792-4577-9C2C-2009CBB2DF2D}" type="presParOf" srcId="{3BC71C45-5736-4E0E-893F-1ADB941BA63D}" destId="{54687C6C-82A9-4F98-AA30-7FBF50278BC3}" srcOrd="1" destOrd="0" presId="urn:microsoft.com/office/officeart/2005/8/layout/vList5"/>
    <dgm:cxn modelId="{8E8B36BE-ACCF-45E7-BB5E-42F161F61948}" type="presParOf" srcId="{D7992BDE-9090-462C-8384-61AA4A93C8BD}" destId="{42370C48-3093-481D-BDA9-BBCCEE3450C2}" srcOrd="3" destOrd="0" presId="urn:microsoft.com/office/officeart/2005/8/layout/vList5"/>
    <dgm:cxn modelId="{C8CEF399-8AE3-4380-A307-2D8A01683B20}" type="presParOf" srcId="{D7992BDE-9090-462C-8384-61AA4A93C8BD}" destId="{5E27BD0F-2188-4CBE-837D-D2A9D1DCC3AF}" srcOrd="4" destOrd="0" presId="urn:microsoft.com/office/officeart/2005/8/layout/vList5"/>
    <dgm:cxn modelId="{1BD8F30A-0A07-474D-ABCB-FAC056CD8F97}" type="presParOf" srcId="{5E27BD0F-2188-4CBE-837D-D2A9D1DCC3AF}" destId="{FDE40D72-E480-4179-82A7-77C67C8C4100}" srcOrd="0" destOrd="0" presId="urn:microsoft.com/office/officeart/2005/8/layout/vList5"/>
    <dgm:cxn modelId="{32FB00DC-CADF-4D04-AD93-2EA776C0D747}" type="presParOf" srcId="{5E27BD0F-2188-4CBE-837D-D2A9D1DCC3AF}" destId="{B7E8B698-C835-4D48-820D-C0FDEE4CBD0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98E5AC-8804-4376-A200-0D045AF593B0}" type="doc">
      <dgm:prSet loTypeId="urn:microsoft.com/office/officeart/2005/8/layout/vList5" loCatId="list" qsTypeId="urn:microsoft.com/office/officeart/2005/8/quickstyle/simple5" qsCatId="simple" csTypeId="urn:microsoft.com/office/officeart/2005/8/colors/colorful1#1" csCatId="colorful" phldr="1"/>
      <dgm:spPr/>
      <dgm:t>
        <a:bodyPr/>
        <a:lstStyle/>
        <a:p>
          <a:endParaRPr lang="en-US"/>
        </a:p>
      </dgm:t>
    </dgm:pt>
    <dgm:pt modelId="{9EA23449-A279-4341-B7F6-B5CD258894DD}">
      <dgm:prSet phldrT="[Text]" custT="1"/>
      <dgm:spPr/>
      <dgm:t>
        <a:bodyPr/>
        <a:lstStyle/>
        <a:p>
          <a:r>
            <a:rPr lang="en-US" sz="2700" dirty="0" smtClean="0"/>
            <a:t>ROW Attorney</a:t>
          </a:r>
        </a:p>
      </dgm:t>
    </dgm:pt>
    <dgm:pt modelId="{D421178E-FACD-4056-8A01-C4CA78EBA59B}" type="parTrans" cxnId="{8F5422D2-87EF-4517-99C0-67D2C5014C2F}">
      <dgm:prSet/>
      <dgm:spPr/>
      <dgm:t>
        <a:bodyPr/>
        <a:lstStyle/>
        <a:p>
          <a:endParaRPr lang="en-US"/>
        </a:p>
      </dgm:t>
    </dgm:pt>
    <dgm:pt modelId="{B4762FCB-3F7E-414E-8845-5EE7F9F90C2E}" type="sibTrans" cxnId="{8F5422D2-87EF-4517-99C0-67D2C5014C2F}">
      <dgm:prSet/>
      <dgm:spPr/>
      <dgm:t>
        <a:bodyPr/>
        <a:lstStyle/>
        <a:p>
          <a:endParaRPr lang="en-US"/>
        </a:p>
      </dgm:t>
    </dgm:pt>
    <dgm:pt modelId="{F455F93F-0AE6-436F-A85B-458876F953FA}">
      <dgm:prSet phldrT="[Text]" custT="1"/>
      <dgm:spPr/>
      <dgm:t>
        <a:bodyPr/>
        <a:lstStyle/>
        <a:p>
          <a:r>
            <a:rPr lang="en-US" sz="1600" b="1" dirty="0" smtClean="0"/>
            <a:t>Lead Drafter– Controls the Word Updates</a:t>
          </a:r>
          <a:endParaRPr lang="en-US" sz="1600" b="1" dirty="0"/>
        </a:p>
      </dgm:t>
    </dgm:pt>
    <dgm:pt modelId="{DDFBD363-3993-4218-89E7-1D9D7112BDA3}" type="parTrans" cxnId="{49753E86-27F6-4F22-A5EA-34C6DE3E17E4}">
      <dgm:prSet/>
      <dgm:spPr/>
      <dgm:t>
        <a:bodyPr/>
        <a:lstStyle/>
        <a:p>
          <a:endParaRPr lang="en-US"/>
        </a:p>
      </dgm:t>
    </dgm:pt>
    <dgm:pt modelId="{35941C34-F2EE-450D-92CE-B9E9D2E532E5}" type="sibTrans" cxnId="{49753E86-27F6-4F22-A5EA-34C6DE3E17E4}">
      <dgm:prSet/>
      <dgm:spPr/>
      <dgm:t>
        <a:bodyPr/>
        <a:lstStyle/>
        <a:p>
          <a:endParaRPr lang="en-US"/>
        </a:p>
      </dgm:t>
    </dgm:pt>
    <dgm:pt modelId="{D7F4D094-9207-43D9-91B8-4FDE6871DE97}">
      <dgm:prSet phldrT="[Text]" custT="1"/>
      <dgm:spPr/>
      <dgm:t>
        <a:bodyPr/>
        <a:lstStyle/>
        <a:p>
          <a:r>
            <a:rPr lang="en-US" sz="2700" dirty="0" smtClean="0"/>
            <a:t>ROW Supervisor</a:t>
          </a:r>
          <a:endParaRPr lang="en-US" sz="2700" dirty="0"/>
        </a:p>
      </dgm:t>
    </dgm:pt>
    <dgm:pt modelId="{0782FB71-D99B-43B4-9CCF-60B762399301}" type="parTrans" cxnId="{788F8BDD-A946-4ADB-BA4A-2C6466F02F89}">
      <dgm:prSet/>
      <dgm:spPr/>
      <dgm:t>
        <a:bodyPr/>
        <a:lstStyle/>
        <a:p>
          <a:endParaRPr lang="en-US"/>
        </a:p>
      </dgm:t>
    </dgm:pt>
    <dgm:pt modelId="{D3A85E8D-3A29-49B0-B847-3C326F57DCF0}" type="sibTrans" cxnId="{788F8BDD-A946-4ADB-BA4A-2C6466F02F89}">
      <dgm:prSet/>
      <dgm:spPr/>
      <dgm:t>
        <a:bodyPr/>
        <a:lstStyle/>
        <a:p>
          <a:endParaRPr lang="en-US"/>
        </a:p>
      </dgm:t>
    </dgm:pt>
    <dgm:pt modelId="{8A23FD14-D871-4B33-8660-F2569F2E3146}">
      <dgm:prSet phldrT="[Text]" custT="1"/>
      <dgm:spPr/>
      <dgm:t>
        <a:bodyPr/>
        <a:lstStyle/>
        <a:p>
          <a:r>
            <a:rPr lang="en-US" sz="2700" dirty="0" smtClean="0"/>
            <a:t>ROW PM</a:t>
          </a:r>
          <a:endParaRPr lang="en-US" sz="2700" dirty="0"/>
        </a:p>
      </dgm:t>
    </dgm:pt>
    <dgm:pt modelId="{22AA34EA-8948-471F-A560-1364648B43C9}" type="parTrans" cxnId="{7C3CDD3A-AC67-41D3-9500-94FEE8EA236D}">
      <dgm:prSet/>
      <dgm:spPr/>
      <dgm:t>
        <a:bodyPr/>
        <a:lstStyle/>
        <a:p>
          <a:endParaRPr lang="en-US"/>
        </a:p>
      </dgm:t>
    </dgm:pt>
    <dgm:pt modelId="{B2D217A9-FD8D-46A5-891C-FD3DC3AA597E}" type="sibTrans" cxnId="{7C3CDD3A-AC67-41D3-9500-94FEE8EA236D}">
      <dgm:prSet/>
      <dgm:spPr/>
      <dgm:t>
        <a:bodyPr/>
        <a:lstStyle/>
        <a:p>
          <a:endParaRPr lang="en-US"/>
        </a:p>
      </dgm:t>
    </dgm:pt>
    <dgm:pt modelId="{5D7AA827-618D-4EC8-9C15-0A8BB220A311}">
      <dgm:prSet phldrT="[Text]" custT="1"/>
      <dgm:spPr/>
      <dgm:t>
        <a:bodyPr/>
        <a:lstStyle/>
        <a:p>
          <a:r>
            <a:rPr lang="en-US" sz="1600" b="1" dirty="0" smtClean="0"/>
            <a:t>Schedules Collaboration Meetings</a:t>
          </a:r>
          <a:endParaRPr lang="en-US" sz="1600" b="1" dirty="0"/>
        </a:p>
      </dgm:t>
    </dgm:pt>
    <dgm:pt modelId="{A5A92BA9-A3CB-47C6-AF21-1E848CB086D0}" type="parTrans" cxnId="{AED7507C-2813-4334-9B0E-56C95FAB3587}">
      <dgm:prSet/>
      <dgm:spPr/>
      <dgm:t>
        <a:bodyPr/>
        <a:lstStyle/>
        <a:p>
          <a:endParaRPr lang="en-US"/>
        </a:p>
      </dgm:t>
    </dgm:pt>
    <dgm:pt modelId="{EB49D44F-AF75-470C-ADCB-FE3940824701}" type="sibTrans" cxnId="{AED7507C-2813-4334-9B0E-56C95FAB3587}">
      <dgm:prSet/>
      <dgm:spPr/>
      <dgm:t>
        <a:bodyPr/>
        <a:lstStyle/>
        <a:p>
          <a:endParaRPr lang="en-US"/>
        </a:p>
      </dgm:t>
    </dgm:pt>
    <dgm:pt modelId="{4F9E9475-5E63-4ECD-A507-EFC4F26E7EC9}">
      <dgm:prSet phldrT="[Text]" custT="1"/>
      <dgm:spPr/>
      <dgm:t>
        <a:bodyPr/>
        <a:lstStyle/>
        <a:p>
          <a:r>
            <a:rPr lang="en-US" sz="1600" b="1" dirty="0" smtClean="0"/>
            <a:t>Project Manager of the Update </a:t>
          </a:r>
          <a:endParaRPr lang="en-US" sz="1600" b="1" dirty="0"/>
        </a:p>
      </dgm:t>
    </dgm:pt>
    <dgm:pt modelId="{45C765C4-1BA1-476B-950D-32DAC34D3A95}" type="parTrans" cxnId="{81D3CA42-D9B0-41E4-AB40-4C44EE78A69B}">
      <dgm:prSet/>
      <dgm:spPr/>
      <dgm:t>
        <a:bodyPr/>
        <a:lstStyle/>
        <a:p>
          <a:endParaRPr lang="en-US"/>
        </a:p>
      </dgm:t>
    </dgm:pt>
    <dgm:pt modelId="{DCDED45D-5831-410A-9783-AF45DE9C502A}" type="sibTrans" cxnId="{81D3CA42-D9B0-41E4-AB40-4C44EE78A69B}">
      <dgm:prSet/>
      <dgm:spPr/>
      <dgm:t>
        <a:bodyPr/>
        <a:lstStyle/>
        <a:p>
          <a:endParaRPr lang="en-US"/>
        </a:p>
      </dgm:t>
    </dgm:pt>
    <dgm:pt modelId="{D7992BDE-9090-462C-8384-61AA4A93C8BD}" type="pres">
      <dgm:prSet presAssocID="{8798E5AC-8804-4376-A200-0D045AF593B0}" presName="Name0" presStyleCnt="0">
        <dgm:presLayoutVars>
          <dgm:dir/>
          <dgm:animLvl val="lvl"/>
          <dgm:resizeHandles val="exact"/>
        </dgm:presLayoutVars>
      </dgm:prSet>
      <dgm:spPr/>
      <dgm:t>
        <a:bodyPr/>
        <a:lstStyle/>
        <a:p>
          <a:endParaRPr lang="en-US"/>
        </a:p>
      </dgm:t>
    </dgm:pt>
    <dgm:pt modelId="{635CD8E9-FA54-420D-973D-B9A25DC4BDFB}" type="pres">
      <dgm:prSet presAssocID="{9EA23449-A279-4341-B7F6-B5CD258894DD}" presName="linNode" presStyleCnt="0"/>
      <dgm:spPr/>
    </dgm:pt>
    <dgm:pt modelId="{1135831E-D343-4CFC-BBED-A8B0161A233E}" type="pres">
      <dgm:prSet presAssocID="{9EA23449-A279-4341-B7F6-B5CD258894DD}" presName="parentText" presStyleLbl="node1" presStyleIdx="0" presStyleCnt="3">
        <dgm:presLayoutVars>
          <dgm:chMax val="1"/>
          <dgm:bulletEnabled val="1"/>
        </dgm:presLayoutVars>
      </dgm:prSet>
      <dgm:spPr/>
      <dgm:t>
        <a:bodyPr/>
        <a:lstStyle/>
        <a:p>
          <a:endParaRPr lang="en-US"/>
        </a:p>
      </dgm:t>
    </dgm:pt>
    <dgm:pt modelId="{1A3E9059-FF51-4040-B03B-33B12B921940}" type="pres">
      <dgm:prSet presAssocID="{9EA23449-A279-4341-B7F6-B5CD258894DD}" presName="descendantText" presStyleLbl="alignAccFollowNode1" presStyleIdx="0" presStyleCnt="1">
        <dgm:presLayoutVars>
          <dgm:bulletEnabled val="1"/>
        </dgm:presLayoutVars>
      </dgm:prSet>
      <dgm:spPr/>
      <dgm:t>
        <a:bodyPr/>
        <a:lstStyle/>
        <a:p>
          <a:endParaRPr lang="en-US"/>
        </a:p>
      </dgm:t>
    </dgm:pt>
    <dgm:pt modelId="{B905C868-37FC-4B5E-8BE3-4E5F648867C5}" type="pres">
      <dgm:prSet presAssocID="{B4762FCB-3F7E-414E-8845-5EE7F9F90C2E}" presName="sp" presStyleCnt="0"/>
      <dgm:spPr/>
    </dgm:pt>
    <dgm:pt modelId="{3BC71C45-5736-4E0E-893F-1ADB941BA63D}" type="pres">
      <dgm:prSet presAssocID="{D7F4D094-9207-43D9-91B8-4FDE6871DE97}" presName="linNode" presStyleCnt="0"/>
      <dgm:spPr/>
    </dgm:pt>
    <dgm:pt modelId="{5F0E9F71-BFC7-4B13-AB5B-07E90D41B4EE}" type="pres">
      <dgm:prSet presAssocID="{D7F4D094-9207-43D9-91B8-4FDE6871DE97}" presName="parentText" presStyleLbl="node1" presStyleIdx="1" presStyleCnt="3">
        <dgm:presLayoutVars>
          <dgm:chMax val="1"/>
          <dgm:bulletEnabled val="1"/>
        </dgm:presLayoutVars>
      </dgm:prSet>
      <dgm:spPr/>
      <dgm:t>
        <a:bodyPr/>
        <a:lstStyle/>
        <a:p>
          <a:endParaRPr lang="en-US"/>
        </a:p>
      </dgm:t>
    </dgm:pt>
    <dgm:pt modelId="{42370C48-3093-481D-BDA9-BBCCEE3450C2}" type="pres">
      <dgm:prSet presAssocID="{D3A85E8D-3A29-49B0-B847-3C326F57DCF0}" presName="sp" presStyleCnt="0"/>
      <dgm:spPr/>
    </dgm:pt>
    <dgm:pt modelId="{5E27BD0F-2188-4CBE-837D-D2A9D1DCC3AF}" type="pres">
      <dgm:prSet presAssocID="{8A23FD14-D871-4B33-8660-F2569F2E3146}" presName="linNode" presStyleCnt="0"/>
      <dgm:spPr/>
    </dgm:pt>
    <dgm:pt modelId="{FDE40D72-E480-4179-82A7-77C67C8C4100}" type="pres">
      <dgm:prSet presAssocID="{8A23FD14-D871-4B33-8660-F2569F2E3146}" presName="parentText" presStyleLbl="node1" presStyleIdx="2" presStyleCnt="3">
        <dgm:presLayoutVars>
          <dgm:chMax val="1"/>
          <dgm:bulletEnabled val="1"/>
        </dgm:presLayoutVars>
      </dgm:prSet>
      <dgm:spPr/>
      <dgm:t>
        <a:bodyPr/>
        <a:lstStyle/>
        <a:p>
          <a:endParaRPr lang="en-US"/>
        </a:p>
      </dgm:t>
    </dgm:pt>
  </dgm:ptLst>
  <dgm:cxnLst>
    <dgm:cxn modelId="{E20B12D1-34A8-44F2-B89B-874D39E76E55}" type="presOf" srcId="{F455F93F-0AE6-436F-A85B-458876F953FA}" destId="{1A3E9059-FF51-4040-B03B-33B12B921940}" srcOrd="0" destOrd="0" presId="urn:microsoft.com/office/officeart/2005/8/layout/vList5"/>
    <dgm:cxn modelId="{B720CB1B-C7CB-4972-8D8D-B91C5C9C0451}" type="presOf" srcId="{4F9E9475-5E63-4ECD-A507-EFC4F26E7EC9}" destId="{1A3E9059-FF51-4040-B03B-33B12B921940}" srcOrd="0" destOrd="2" presId="urn:microsoft.com/office/officeart/2005/8/layout/vList5"/>
    <dgm:cxn modelId="{B72CD93B-C8C3-4829-9064-A6C68D070A50}" type="presOf" srcId="{8A23FD14-D871-4B33-8660-F2569F2E3146}" destId="{FDE40D72-E480-4179-82A7-77C67C8C4100}" srcOrd="0" destOrd="0" presId="urn:microsoft.com/office/officeart/2005/8/layout/vList5"/>
    <dgm:cxn modelId="{8F5422D2-87EF-4517-99C0-67D2C5014C2F}" srcId="{8798E5AC-8804-4376-A200-0D045AF593B0}" destId="{9EA23449-A279-4341-B7F6-B5CD258894DD}" srcOrd="0" destOrd="0" parTransId="{D421178E-FACD-4056-8A01-C4CA78EBA59B}" sibTransId="{B4762FCB-3F7E-414E-8845-5EE7F9F90C2E}"/>
    <dgm:cxn modelId="{49753E86-27F6-4F22-A5EA-34C6DE3E17E4}" srcId="{9EA23449-A279-4341-B7F6-B5CD258894DD}" destId="{F455F93F-0AE6-436F-A85B-458876F953FA}" srcOrd="0" destOrd="0" parTransId="{DDFBD363-3993-4218-89E7-1D9D7112BDA3}" sibTransId="{35941C34-F2EE-450D-92CE-B9E9D2E532E5}"/>
    <dgm:cxn modelId="{A375231B-AA19-4BB5-BFA8-22C31EB3BA18}" type="presOf" srcId="{9EA23449-A279-4341-B7F6-B5CD258894DD}" destId="{1135831E-D343-4CFC-BBED-A8B0161A233E}" srcOrd="0" destOrd="0" presId="urn:microsoft.com/office/officeart/2005/8/layout/vList5"/>
    <dgm:cxn modelId="{7C3CDD3A-AC67-41D3-9500-94FEE8EA236D}" srcId="{8798E5AC-8804-4376-A200-0D045AF593B0}" destId="{8A23FD14-D871-4B33-8660-F2569F2E3146}" srcOrd="2" destOrd="0" parTransId="{22AA34EA-8948-471F-A560-1364648B43C9}" sibTransId="{B2D217A9-FD8D-46A5-891C-FD3DC3AA597E}"/>
    <dgm:cxn modelId="{E8039E4F-EBE4-4FB4-A289-85085DFDD374}" type="presOf" srcId="{8798E5AC-8804-4376-A200-0D045AF593B0}" destId="{D7992BDE-9090-462C-8384-61AA4A93C8BD}" srcOrd="0" destOrd="0" presId="urn:microsoft.com/office/officeart/2005/8/layout/vList5"/>
    <dgm:cxn modelId="{385394DF-8493-4DDD-82F9-F95832DAF4CC}" type="presOf" srcId="{D7F4D094-9207-43D9-91B8-4FDE6871DE97}" destId="{5F0E9F71-BFC7-4B13-AB5B-07E90D41B4EE}" srcOrd="0" destOrd="0" presId="urn:microsoft.com/office/officeart/2005/8/layout/vList5"/>
    <dgm:cxn modelId="{91EE439A-3693-4D41-B10F-ED9B362E9A9F}" type="presOf" srcId="{5D7AA827-618D-4EC8-9C15-0A8BB220A311}" destId="{1A3E9059-FF51-4040-B03B-33B12B921940}" srcOrd="0" destOrd="1" presId="urn:microsoft.com/office/officeart/2005/8/layout/vList5"/>
    <dgm:cxn modelId="{788F8BDD-A946-4ADB-BA4A-2C6466F02F89}" srcId="{8798E5AC-8804-4376-A200-0D045AF593B0}" destId="{D7F4D094-9207-43D9-91B8-4FDE6871DE97}" srcOrd="1" destOrd="0" parTransId="{0782FB71-D99B-43B4-9CCF-60B762399301}" sibTransId="{D3A85E8D-3A29-49B0-B847-3C326F57DCF0}"/>
    <dgm:cxn modelId="{81D3CA42-D9B0-41E4-AB40-4C44EE78A69B}" srcId="{9EA23449-A279-4341-B7F6-B5CD258894DD}" destId="{4F9E9475-5E63-4ECD-A507-EFC4F26E7EC9}" srcOrd="2" destOrd="0" parTransId="{45C765C4-1BA1-476B-950D-32DAC34D3A95}" sibTransId="{DCDED45D-5831-410A-9783-AF45DE9C502A}"/>
    <dgm:cxn modelId="{AED7507C-2813-4334-9B0E-56C95FAB3587}" srcId="{9EA23449-A279-4341-B7F6-B5CD258894DD}" destId="{5D7AA827-618D-4EC8-9C15-0A8BB220A311}" srcOrd="1" destOrd="0" parTransId="{A5A92BA9-A3CB-47C6-AF21-1E848CB086D0}" sibTransId="{EB49D44F-AF75-470C-ADCB-FE3940824701}"/>
    <dgm:cxn modelId="{60738BCD-437E-4E07-BD0C-835A5D32B915}" type="presParOf" srcId="{D7992BDE-9090-462C-8384-61AA4A93C8BD}" destId="{635CD8E9-FA54-420D-973D-B9A25DC4BDFB}" srcOrd="0" destOrd="0" presId="urn:microsoft.com/office/officeart/2005/8/layout/vList5"/>
    <dgm:cxn modelId="{C5FB6F5C-2A3A-4F37-BF76-EB9C7521CA97}" type="presParOf" srcId="{635CD8E9-FA54-420D-973D-B9A25DC4BDFB}" destId="{1135831E-D343-4CFC-BBED-A8B0161A233E}" srcOrd="0" destOrd="0" presId="urn:microsoft.com/office/officeart/2005/8/layout/vList5"/>
    <dgm:cxn modelId="{B26E67A9-B87E-4D4C-830C-EAE206BD373A}" type="presParOf" srcId="{635CD8E9-FA54-420D-973D-B9A25DC4BDFB}" destId="{1A3E9059-FF51-4040-B03B-33B12B921940}" srcOrd="1" destOrd="0" presId="urn:microsoft.com/office/officeart/2005/8/layout/vList5"/>
    <dgm:cxn modelId="{1618BC4F-3229-43B0-8887-AACC934CE8C5}" type="presParOf" srcId="{D7992BDE-9090-462C-8384-61AA4A93C8BD}" destId="{B905C868-37FC-4B5E-8BE3-4E5F648867C5}" srcOrd="1" destOrd="0" presId="urn:microsoft.com/office/officeart/2005/8/layout/vList5"/>
    <dgm:cxn modelId="{67EC5A39-933D-492C-B8F5-0830D30D2159}" type="presParOf" srcId="{D7992BDE-9090-462C-8384-61AA4A93C8BD}" destId="{3BC71C45-5736-4E0E-893F-1ADB941BA63D}" srcOrd="2" destOrd="0" presId="urn:microsoft.com/office/officeart/2005/8/layout/vList5"/>
    <dgm:cxn modelId="{7C4BD57A-2B1D-430F-8EFD-0E1D4226F697}" type="presParOf" srcId="{3BC71C45-5736-4E0E-893F-1ADB941BA63D}" destId="{5F0E9F71-BFC7-4B13-AB5B-07E90D41B4EE}" srcOrd="0" destOrd="0" presId="urn:microsoft.com/office/officeart/2005/8/layout/vList5"/>
    <dgm:cxn modelId="{905E1073-F48C-4416-A913-CF626061E54B}" type="presParOf" srcId="{D7992BDE-9090-462C-8384-61AA4A93C8BD}" destId="{42370C48-3093-481D-BDA9-BBCCEE3450C2}" srcOrd="3" destOrd="0" presId="urn:microsoft.com/office/officeart/2005/8/layout/vList5"/>
    <dgm:cxn modelId="{7B9F7FC9-2C56-48F8-B1EC-6FDEC30986D9}" type="presParOf" srcId="{D7992BDE-9090-462C-8384-61AA4A93C8BD}" destId="{5E27BD0F-2188-4CBE-837D-D2A9D1DCC3AF}" srcOrd="4" destOrd="0" presId="urn:microsoft.com/office/officeart/2005/8/layout/vList5"/>
    <dgm:cxn modelId="{605E7D22-1EC8-4717-B095-187B2175FD79}" type="presParOf" srcId="{5E27BD0F-2188-4CBE-837D-D2A9D1DCC3AF}" destId="{FDE40D72-E480-4179-82A7-77C67C8C410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98E5AC-8804-4376-A200-0D045AF593B0}" type="doc">
      <dgm:prSet loTypeId="urn:microsoft.com/office/officeart/2005/8/layout/vList5" loCatId="list" qsTypeId="urn:microsoft.com/office/officeart/2005/8/quickstyle/simple5" qsCatId="simple" csTypeId="urn:microsoft.com/office/officeart/2005/8/colors/colorful1#1" csCatId="colorful" phldr="1"/>
      <dgm:spPr/>
      <dgm:t>
        <a:bodyPr/>
        <a:lstStyle/>
        <a:p>
          <a:endParaRPr lang="en-US"/>
        </a:p>
      </dgm:t>
    </dgm:pt>
    <dgm:pt modelId="{9EA23449-A279-4341-B7F6-B5CD258894DD}">
      <dgm:prSet phldrT="[Text]" custT="1"/>
      <dgm:spPr/>
      <dgm:t>
        <a:bodyPr/>
        <a:lstStyle/>
        <a:p>
          <a:r>
            <a:rPr lang="en-US" sz="2700" dirty="0" smtClean="0"/>
            <a:t>ROWAPS</a:t>
          </a:r>
        </a:p>
      </dgm:t>
    </dgm:pt>
    <dgm:pt modelId="{D421178E-FACD-4056-8A01-C4CA78EBA59B}" type="parTrans" cxnId="{8F5422D2-87EF-4517-99C0-67D2C5014C2F}">
      <dgm:prSet/>
      <dgm:spPr/>
      <dgm:t>
        <a:bodyPr/>
        <a:lstStyle/>
        <a:p>
          <a:endParaRPr lang="en-US"/>
        </a:p>
      </dgm:t>
    </dgm:pt>
    <dgm:pt modelId="{B4762FCB-3F7E-414E-8845-5EE7F9F90C2E}" type="sibTrans" cxnId="{8F5422D2-87EF-4517-99C0-67D2C5014C2F}">
      <dgm:prSet/>
      <dgm:spPr/>
      <dgm:t>
        <a:bodyPr/>
        <a:lstStyle/>
        <a:p>
          <a:endParaRPr lang="en-US"/>
        </a:p>
      </dgm:t>
    </dgm:pt>
    <dgm:pt modelId="{D7F4D094-9207-43D9-91B8-4FDE6871DE97}">
      <dgm:prSet phldrT="[Text]" custT="1"/>
      <dgm:spPr/>
      <dgm:t>
        <a:bodyPr/>
        <a:lstStyle/>
        <a:p>
          <a:r>
            <a:rPr lang="en-US" sz="2700" dirty="0" smtClean="0"/>
            <a:t>Appraisers</a:t>
          </a:r>
          <a:endParaRPr lang="en-US" sz="2700" dirty="0"/>
        </a:p>
      </dgm:t>
    </dgm:pt>
    <dgm:pt modelId="{0782FB71-D99B-43B4-9CCF-60B762399301}" type="parTrans" cxnId="{788F8BDD-A946-4ADB-BA4A-2C6466F02F89}">
      <dgm:prSet/>
      <dgm:spPr/>
      <dgm:t>
        <a:bodyPr/>
        <a:lstStyle/>
        <a:p>
          <a:endParaRPr lang="en-US"/>
        </a:p>
      </dgm:t>
    </dgm:pt>
    <dgm:pt modelId="{D3A85E8D-3A29-49B0-B847-3C326F57DCF0}" type="sibTrans" cxnId="{788F8BDD-A946-4ADB-BA4A-2C6466F02F89}">
      <dgm:prSet/>
      <dgm:spPr/>
      <dgm:t>
        <a:bodyPr/>
        <a:lstStyle/>
        <a:p>
          <a:endParaRPr lang="en-US"/>
        </a:p>
      </dgm:t>
    </dgm:pt>
    <dgm:pt modelId="{8A23FD14-D871-4B33-8660-F2569F2E3146}">
      <dgm:prSet phldrT="[Text]" custT="1"/>
      <dgm:spPr/>
      <dgm:t>
        <a:bodyPr/>
        <a:lstStyle/>
        <a:p>
          <a:pPr>
            <a:lnSpc>
              <a:spcPct val="100000"/>
            </a:lnSpc>
            <a:spcAft>
              <a:spcPts val="0"/>
            </a:spcAft>
          </a:pPr>
          <a:r>
            <a:rPr lang="en-US" sz="2700" dirty="0" smtClean="0"/>
            <a:t>Other Internal</a:t>
          </a:r>
        </a:p>
        <a:p>
          <a:pPr>
            <a:lnSpc>
              <a:spcPct val="100000"/>
            </a:lnSpc>
            <a:spcAft>
              <a:spcPts val="0"/>
            </a:spcAft>
          </a:pPr>
          <a:r>
            <a:rPr lang="en-US" sz="2700" dirty="0" smtClean="0"/>
            <a:t>Users/Customers</a:t>
          </a:r>
          <a:endParaRPr lang="en-US" sz="2700" dirty="0"/>
        </a:p>
      </dgm:t>
    </dgm:pt>
    <dgm:pt modelId="{22AA34EA-8948-471F-A560-1364648B43C9}" type="parTrans" cxnId="{7C3CDD3A-AC67-41D3-9500-94FEE8EA236D}">
      <dgm:prSet/>
      <dgm:spPr/>
      <dgm:t>
        <a:bodyPr/>
        <a:lstStyle/>
        <a:p>
          <a:endParaRPr lang="en-US"/>
        </a:p>
      </dgm:t>
    </dgm:pt>
    <dgm:pt modelId="{B2D217A9-FD8D-46A5-891C-FD3DC3AA597E}" type="sibTrans" cxnId="{7C3CDD3A-AC67-41D3-9500-94FEE8EA236D}">
      <dgm:prSet/>
      <dgm:spPr/>
      <dgm:t>
        <a:bodyPr/>
        <a:lstStyle/>
        <a:p>
          <a:endParaRPr lang="en-US"/>
        </a:p>
      </dgm:t>
    </dgm:pt>
    <dgm:pt modelId="{D7992BDE-9090-462C-8384-61AA4A93C8BD}" type="pres">
      <dgm:prSet presAssocID="{8798E5AC-8804-4376-A200-0D045AF593B0}" presName="Name0" presStyleCnt="0">
        <dgm:presLayoutVars>
          <dgm:dir/>
          <dgm:animLvl val="lvl"/>
          <dgm:resizeHandles val="exact"/>
        </dgm:presLayoutVars>
      </dgm:prSet>
      <dgm:spPr/>
      <dgm:t>
        <a:bodyPr/>
        <a:lstStyle/>
        <a:p>
          <a:endParaRPr lang="en-US"/>
        </a:p>
      </dgm:t>
    </dgm:pt>
    <dgm:pt modelId="{635CD8E9-FA54-420D-973D-B9A25DC4BDFB}" type="pres">
      <dgm:prSet presAssocID="{9EA23449-A279-4341-B7F6-B5CD258894DD}" presName="linNode" presStyleCnt="0"/>
      <dgm:spPr/>
    </dgm:pt>
    <dgm:pt modelId="{1135831E-D343-4CFC-BBED-A8B0161A233E}" type="pres">
      <dgm:prSet presAssocID="{9EA23449-A279-4341-B7F6-B5CD258894DD}" presName="parentText" presStyleLbl="node1" presStyleIdx="0" presStyleCnt="3" custScaleX="180659" custLinFactY="100000" custLinFactNeighborX="-48559" custLinFactNeighborY="110889">
        <dgm:presLayoutVars>
          <dgm:chMax val="1"/>
          <dgm:bulletEnabled val="1"/>
        </dgm:presLayoutVars>
      </dgm:prSet>
      <dgm:spPr/>
      <dgm:t>
        <a:bodyPr/>
        <a:lstStyle/>
        <a:p>
          <a:endParaRPr lang="en-US"/>
        </a:p>
      </dgm:t>
    </dgm:pt>
    <dgm:pt modelId="{B905C868-37FC-4B5E-8BE3-4E5F648867C5}" type="pres">
      <dgm:prSet presAssocID="{B4762FCB-3F7E-414E-8845-5EE7F9F90C2E}" presName="sp" presStyleCnt="0"/>
      <dgm:spPr/>
    </dgm:pt>
    <dgm:pt modelId="{3BC71C45-5736-4E0E-893F-1ADB941BA63D}" type="pres">
      <dgm:prSet presAssocID="{D7F4D094-9207-43D9-91B8-4FDE6871DE97}" presName="linNode" presStyleCnt="0"/>
      <dgm:spPr/>
    </dgm:pt>
    <dgm:pt modelId="{5F0E9F71-BFC7-4B13-AB5B-07E90D41B4EE}" type="pres">
      <dgm:prSet presAssocID="{D7F4D094-9207-43D9-91B8-4FDE6871DE97}" presName="parentText" presStyleLbl="node1" presStyleIdx="1" presStyleCnt="3" custScaleX="167490" custLinFactNeighborX="62037" custLinFactNeighborY="1403">
        <dgm:presLayoutVars>
          <dgm:chMax val="1"/>
          <dgm:bulletEnabled val="1"/>
        </dgm:presLayoutVars>
      </dgm:prSet>
      <dgm:spPr/>
      <dgm:t>
        <a:bodyPr/>
        <a:lstStyle/>
        <a:p>
          <a:endParaRPr lang="en-US"/>
        </a:p>
      </dgm:t>
    </dgm:pt>
    <dgm:pt modelId="{42370C48-3093-481D-BDA9-BBCCEE3450C2}" type="pres">
      <dgm:prSet presAssocID="{D3A85E8D-3A29-49B0-B847-3C326F57DCF0}" presName="sp" presStyleCnt="0"/>
      <dgm:spPr/>
    </dgm:pt>
    <dgm:pt modelId="{5E27BD0F-2188-4CBE-837D-D2A9D1DCC3AF}" type="pres">
      <dgm:prSet presAssocID="{8A23FD14-D871-4B33-8660-F2569F2E3146}" presName="linNode" presStyleCnt="0"/>
      <dgm:spPr/>
    </dgm:pt>
    <dgm:pt modelId="{FDE40D72-E480-4179-82A7-77C67C8C4100}" type="pres">
      <dgm:prSet presAssocID="{8A23FD14-D871-4B33-8660-F2569F2E3146}" presName="parentText" presStyleLbl="node1" presStyleIdx="2" presStyleCnt="3" custScaleX="154321" custLinFactY="-100000" custLinFactNeighborX="-48559" custLinFactNeighborY="-108084">
        <dgm:presLayoutVars>
          <dgm:chMax val="1"/>
          <dgm:bulletEnabled val="1"/>
        </dgm:presLayoutVars>
      </dgm:prSet>
      <dgm:spPr/>
      <dgm:t>
        <a:bodyPr/>
        <a:lstStyle/>
        <a:p>
          <a:endParaRPr lang="en-US"/>
        </a:p>
      </dgm:t>
    </dgm:pt>
  </dgm:ptLst>
  <dgm:cxnLst>
    <dgm:cxn modelId="{F7D04ABA-0F29-4FE2-A798-7E31B165C641}" type="presOf" srcId="{8A23FD14-D871-4B33-8660-F2569F2E3146}" destId="{FDE40D72-E480-4179-82A7-77C67C8C4100}" srcOrd="0" destOrd="0" presId="urn:microsoft.com/office/officeart/2005/8/layout/vList5"/>
    <dgm:cxn modelId="{D72F0FA2-9EDB-43C9-81EF-9463835C555E}" type="presOf" srcId="{9EA23449-A279-4341-B7F6-B5CD258894DD}" destId="{1135831E-D343-4CFC-BBED-A8B0161A233E}" srcOrd="0" destOrd="0" presId="urn:microsoft.com/office/officeart/2005/8/layout/vList5"/>
    <dgm:cxn modelId="{8F5422D2-87EF-4517-99C0-67D2C5014C2F}" srcId="{8798E5AC-8804-4376-A200-0D045AF593B0}" destId="{9EA23449-A279-4341-B7F6-B5CD258894DD}" srcOrd="0" destOrd="0" parTransId="{D421178E-FACD-4056-8A01-C4CA78EBA59B}" sibTransId="{B4762FCB-3F7E-414E-8845-5EE7F9F90C2E}"/>
    <dgm:cxn modelId="{7C3CDD3A-AC67-41D3-9500-94FEE8EA236D}" srcId="{8798E5AC-8804-4376-A200-0D045AF593B0}" destId="{8A23FD14-D871-4B33-8660-F2569F2E3146}" srcOrd="2" destOrd="0" parTransId="{22AA34EA-8948-471F-A560-1364648B43C9}" sibTransId="{B2D217A9-FD8D-46A5-891C-FD3DC3AA597E}"/>
    <dgm:cxn modelId="{788F8BDD-A946-4ADB-BA4A-2C6466F02F89}" srcId="{8798E5AC-8804-4376-A200-0D045AF593B0}" destId="{D7F4D094-9207-43D9-91B8-4FDE6871DE97}" srcOrd="1" destOrd="0" parTransId="{0782FB71-D99B-43B4-9CCF-60B762399301}" sibTransId="{D3A85E8D-3A29-49B0-B847-3C326F57DCF0}"/>
    <dgm:cxn modelId="{D0648BF8-4B1B-4D26-99BF-9F3222C95FDE}" type="presOf" srcId="{D7F4D094-9207-43D9-91B8-4FDE6871DE97}" destId="{5F0E9F71-BFC7-4B13-AB5B-07E90D41B4EE}" srcOrd="0" destOrd="0" presId="urn:microsoft.com/office/officeart/2005/8/layout/vList5"/>
    <dgm:cxn modelId="{EDF63776-B590-49DC-B6C0-D10B6D0D3477}" type="presOf" srcId="{8798E5AC-8804-4376-A200-0D045AF593B0}" destId="{D7992BDE-9090-462C-8384-61AA4A93C8BD}" srcOrd="0" destOrd="0" presId="urn:microsoft.com/office/officeart/2005/8/layout/vList5"/>
    <dgm:cxn modelId="{A7720ED3-C9EE-453E-A7EE-D899C437AE68}" type="presParOf" srcId="{D7992BDE-9090-462C-8384-61AA4A93C8BD}" destId="{635CD8E9-FA54-420D-973D-B9A25DC4BDFB}" srcOrd="0" destOrd="0" presId="urn:microsoft.com/office/officeart/2005/8/layout/vList5"/>
    <dgm:cxn modelId="{CC9BB0BE-3EDD-4BE7-89D7-D6022C72C2DA}" type="presParOf" srcId="{635CD8E9-FA54-420D-973D-B9A25DC4BDFB}" destId="{1135831E-D343-4CFC-BBED-A8B0161A233E}" srcOrd="0" destOrd="0" presId="urn:microsoft.com/office/officeart/2005/8/layout/vList5"/>
    <dgm:cxn modelId="{EC1B4A73-B4C1-4103-8392-B6A7060AB4BE}" type="presParOf" srcId="{D7992BDE-9090-462C-8384-61AA4A93C8BD}" destId="{B905C868-37FC-4B5E-8BE3-4E5F648867C5}" srcOrd="1" destOrd="0" presId="urn:microsoft.com/office/officeart/2005/8/layout/vList5"/>
    <dgm:cxn modelId="{EFB9D3DC-556E-480D-970A-99D1F11CCC6F}" type="presParOf" srcId="{D7992BDE-9090-462C-8384-61AA4A93C8BD}" destId="{3BC71C45-5736-4E0E-893F-1ADB941BA63D}" srcOrd="2" destOrd="0" presId="urn:microsoft.com/office/officeart/2005/8/layout/vList5"/>
    <dgm:cxn modelId="{FD7F14C7-098A-404F-95DA-E8ABB4A6EEB3}" type="presParOf" srcId="{3BC71C45-5736-4E0E-893F-1ADB941BA63D}" destId="{5F0E9F71-BFC7-4B13-AB5B-07E90D41B4EE}" srcOrd="0" destOrd="0" presId="urn:microsoft.com/office/officeart/2005/8/layout/vList5"/>
    <dgm:cxn modelId="{B39716ED-FB99-471D-85EB-C128F129ABC9}" type="presParOf" srcId="{D7992BDE-9090-462C-8384-61AA4A93C8BD}" destId="{42370C48-3093-481D-BDA9-BBCCEE3450C2}" srcOrd="3" destOrd="0" presId="urn:microsoft.com/office/officeart/2005/8/layout/vList5"/>
    <dgm:cxn modelId="{8A1F5C7C-ACCC-4B17-A7EA-C3FD99719556}" type="presParOf" srcId="{D7992BDE-9090-462C-8384-61AA4A93C8BD}" destId="{5E27BD0F-2188-4CBE-837D-D2A9D1DCC3AF}" srcOrd="4" destOrd="0" presId="urn:microsoft.com/office/officeart/2005/8/layout/vList5"/>
    <dgm:cxn modelId="{204826B9-0F61-4C1F-A222-E5E145767AEF}" type="presParOf" srcId="{5E27BD0F-2188-4CBE-837D-D2A9D1DCC3AF}" destId="{FDE40D72-E480-4179-82A7-77C67C8C410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98E5AC-8804-4376-A200-0D045AF593B0}" type="doc">
      <dgm:prSet loTypeId="urn:microsoft.com/office/officeart/2005/8/layout/vList5" loCatId="list" qsTypeId="urn:microsoft.com/office/officeart/2005/8/quickstyle/simple5" qsCatId="simple" csTypeId="urn:microsoft.com/office/officeart/2005/8/colors/colorful1#1" csCatId="colorful" phldr="1"/>
      <dgm:spPr/>
      <dgm:t>
        <a:bodyPr/>
        <a:lstStyle/>
        <a:p>
          <a:endParaRPr lang="en-US"/>
        </a:p>
      </dgm:t>
    </dgm:pt>
    <dgm:pt modelId="{9EA23449-A279-4341-B7F6-B5CD258894DD}">
      <dgm:prSet phldrT="[Text]" custT="1"/>
      <dgm:spPr/>
      <dgm:t>
        <a:bodyPr/>
        <a:lstStyle/>
        <a:p>
          <a:r>
            <a:rPr lang="en-US" sz="2700" dirty="0" smtClean="0"/>
            <a:t>ROW Attorney</a:t>
          </a:r>
        </a:p>
      </dgm:t>
    </dgm:pt>
    <dgm:pt modelId="{D421178E-FACD-4056-8A01-C4CA78EBA59B}" type="parTrans" cxnId="{8F5422D2-87EF-4517-99C0-67D2C5014C2F}">
      <dgm:prSet/>
      <dgm:spPr/>
      <dgm:t>
        <a:bodyPr/>
        <a:lstStyle/>
        <a:p>
          <a:endParaRPr lang="en-US"/>
        </a:p>
      </dgm:t>
    </dgm:pt>
    <dgm:pt modelId="{B4762FCB-3F7E-414E-8845-5EE7F9F90C2E}" type="sibTrans" cxnId="{8F5422D2-87EF-4517-99C0-67D2C5014C2F}">
      <dgm:prSet/>
      <dgm:spPr/>
      <dgm:t>
        <a:bodyPr/>
        <a:lstStyle/>
        <a:p>
          <a:endParaRPr lang="en-US"/>
        </a:p>
      </dgm:t>
    </dgm:pt>
    <dgm:pt modelId="{F455F93F-0AE6-436F-A85B-458876F953FA}">
      <dgm:prSet phldrT="[Text]" custT="1"/>
      <dgm:spPr/>
      <dgm:t>
        <a:bodyPr/>
        <a:lstStyle/>
        <a:p>
          <a:r>
            <a:rPr lang="en-US" sz="1600" b="1" dirty="0" smtClean="0"/>
            <a:t>Review for good writing/grammar</a:t>
          </a:r>
          <a:endParaRPr lang="en-US" sz="1600" b="1" dirty="0"/>
        </a:p>
      </dgm:t>
    </dgm:pt>
    <dgm:pt modelId="{DDFBD363-3993-4218-89E7-1D9D7112BDA3}" type="parTrans" cxnId="{49753E86-27F6-4F22-A5EA-34C6DE3E17E4}">
      <dgm:prSet/>
      <dgm:spPr/>
      <dgm:t>
        <a:bodyPr/>
        <a:lstStyle/>
        <a:p>
          <a:endParaRPr lang="en-US"/>
        </a:p>
      </dgm:t>
    </dgm:pt>
    <dgm:pt modelId="{35941C34-F2EE-450D-92CE-B9E9D2E532E5}" type="sibTrans" cxnId="{49753E86-27F6-4F22-A5EA-34C6DE3E17E4}">
      <dgm:prSet/>
      <dgm:spPr/>
      <dgm:t>
        <a:bodyPr/>
        <a:lstStyle/>
        <a:p>
          <a:endParaRPr lang="en-US"/>
        </a:p>
      </dgm:t>
    </dgm:pt>
    <dgm:pt modelId="{D7F4D094-9207-43D9-91B8-4FDE6871DE97}">
      <dgm:prSet phldrT="[Text]" custT="1"/>
      <dgm:spPr/>
      <dgm:t>
        <a:bodyPr/>
        <a:lstStyle/>
        <a:p>
          <a:r>
            <a:rPr lang="en-US" sz="2700" dirty="0" smtClean="0"/>
            <a:t>ROW Supervisor</a:t>
          </a:r>
          <a:endParaRPr lang="en-US" sz="2700" dirty="0"/>
        </a:p>
      </dgm:t>
    </dgm:pt>
    <dgm:pt modelId="{0782FB71-D99B-43B4-9CCF-60B762399301}" type="parTrans" cxnId="{788F8BDD-A946-4ADB-BA4A-2C6466F02F89}">
      <dgm:prSet/>
      <dgm:spPr/>
      <dgm:t>
        <a:bodyPr/>
        <a:lstStyle/>
        <a:p>
          <a:endParaRPr lang="en-US"/>
        </a:p>
      </dgm:t>
    </dgm:pt>
    <dgm:pt modelId="{D3A85E8D-3A29-49B0-B847-3C326F57DCF0}" type="sibTrans" cxnId="{788F8BDD-A946-4ADB-BA4A-2C6466F02F89}">
      <dgm:prSet/>
      <dgm:spPr/>
      <dgm:t>
        <a:bodyPr/>
        <a:lstStyle/>
        <a:p>
          <a:endParaRPr lang="en-US"/>
        </a:p>
      </dgm:t>
    </dgm:pt>
    <dgm:pt modelId="{0F410A85-018A-4D33-86B4-C20E79CEFFED}">
      <dgm:prSet phldrT="[Text]" custT="1"/>
      <dgm:spPr/>
      <dgm:t>
        <a:bodyPr/>
        <a:lstStyle/>
        <a:p>
          <a:endParaRPr lang="en-US" sz="1600" b="1" dirty="0"/>
        </a:p>
      </dgm:t>
    </dgm:pt>
    <dgm:pt modelId="{56FE34E8-E328-44CD-A861-E2F11F7E49C3}" type="parTrans" cxnId="{B1EA72DE-13F7-497D-8B36-FFF6120A7265}">
      <dgm:prSet/>
      <dgm:spPr/>
      <dgm:t>
        <a:bodyPr/>
        <a:lstStyle/>
        <a:p>
          <a:endParaRPr lang="en-US"/>
        </a:p>
      </dgm:t>
    </dgm:pt>
    <dgm:pt modelId="{614229D7-57F8-4E5C-B7A3-55223034966F}" type="sibTrans" cxnId="{B1EA72DE-13F7-497D-8B36-FFF6120A7265}">
      <dgm:prSet/>
      <dgm:spPr/>
      <dgm:t>
        <a:bodyPr/>
        <a:lstStyle/>
        <a:p>
          <a:endParaRPr lang="en-US"/>
        </a:p>
      </dgm:t>
    </dgm:pt>
    <dgm:pt modelId="{8A23FD14-D871-4B33-8660-F2569F2E3146}">
      <dgm:prSet phldrT="[Text]" custT="1"/>
      <dgm:spPr/>
      <dgm:t>
        <a:bodyPr/>
        <a:lstStyle/>
        <a:p>
          <a:r>
            <a:rPr lang="en-US" sz="2700" dirty="0" smtClean="0"/>
            <a:t>ROW PM</a:t>
          </a:r>
          <a:endParaRPr lang="en-US" sz="2700" dirty="0"/>
        </a:p>
      </dgm:t>
    </dgm:pt>
    <dgm:pt modelId="{22AA34EA-8948-471F-A560-1364648B43C9}" type="parTrans" cxnId="{7C3CDD3A-AC67-41D3-9500-94FEE8EA236D}">
      <dgm:prSet/>
      <dgm:spPr/>
      <dgm:t>
        <a:bodyPr/>
        <a:lstStyle/>
        <a:p>
          <a:endParaRPr lang="en-US"/>
        </a:p>
      </dgm:t>
    </dgm:pt>
    <dgm:pt modelId="{B2D217A9-FD8D-46A5-891C-FD3DC3AA597E}" type="sibTrans" cxnId="{7C3CDD3A-AC67-41D3-9500-94FEE8EA236D}">
      <dgm:prSet/>
      <dgm:spPr/>
      <dgm:t>
        <a:bodyPr/>
        <a:lstStyle/>
        <a:p>
          <a:endParaRPr lang="en-US"/>
        </a:p>
      </dgm:t>
    </dgm:pt>
    <dgm:pt modelId="{13197DB9-93CC-4294-A53F-C1FDFAF17AA9}">
      <dgm:prSet phldrT="[Text]" custT="1"/>
      <dgm:spPr/>
      <dgm:t>
        <a:bodyPr/>
        <a:lstStyle/>
        <a:p>
          <a:r>
            <a:rPr lang="en-US" sz="1600" b="1" smtClean="0"/>
            <a:t>Review for good writing/grammar</a:t>
          </a:r>
          <a:endParaRPr lang="en-US" sz="1600" b="1" dirty="0"/>
        </a:p>
      </dgm:t>
    </dgm:pt>
    <dgm:pt modelId="{C5F75B5E-F9C1-41F8-B2C2-5B410ABAFAED}" type="parTrans" cxnId="{0D2CA769-30E7-432B-AE7B-E8B22C81ACF6}">
      <dgm:prSet/>
      <dgm:spPr/>
      <dgm:t>
        <a:bodyPr/>
        <a:lstStyle/>
        <a:p>
          <a:endParaRPr lang="en-US"/>
        </a:p>
      </dgm:t>
    </dgm:pt>
    <dgm:pt modelId="{6A626B92-6EE8-4E33-8D35-09D129BD77F7}" type="sibTrans" cxnId="{0D2CA769-30E7-432B-AE7B-E8B22C81ACF6}">
      <dgm:prSet/>
      <dgm:spPr/>
      <dgm:t>
        <a:bodyPr/>
        <a:lstStyle/>
        <a:p>
          <a:endParaRPr lang="en-US"/>
        </a:p>
      </dgm:t>
    </dgm:pt>
    <dgm:pt modelId="{A9221053-5C36-4081-B06E-7F4FD3480581}">
      <dgm:prSet phldrT="[Text]" custT="1"/>
      <dgm:spPr/>
      <dgm:t>
        <a:bodyPr/>
        <a:lstStyle/>
        <a:p>
          <a:r>
            <a:rPr lang="en-US" sz="1600" b="1" dirty="0" smtClean="0"/>
            <a:t>Read for flow and continuity </a:t>
          </a:r>
          <a:endParaRPr lang="en-US" sz="1600" b="1" dirty="0"/>
        </a:p>
      </dgm:t>
    </dgm:pt>
    <dgm:pt modelId="{1D64CAFC-14AC-4FAD-8FE7-52B1FE48B7EC}" type="parTrans" cxnId="{D47E82C8-B577-4979-ABD2-7551EF1B8245}">
      <dgm:prSet/>
      <dgm:spPr/>
      <dgm:t>
        <a:bodyPr/>
        <a:lstStyle/>
        <a:p>
          <a:endParaRPr lang="en-US"/>
        </a:p>
      </dgm:t>
    </dgm:pt>
    <dgm:pt modelId="{8F980F03-F943-4396-BE0B-A596926AA579}" type="sibTrans" cxnId="{D47E82C8-B577-4979-ABD2-7551EF1B8245}">
      <dgm:prSet/>
      <dgm:spPr/>
      <dgm:t>
        <a:bodyPr/>
        <a:lstStyle/>
        <a:p>
          <a:endParaRPr lang="en-US"/>
        </a:p>
      </dgm:t>
    </dgm:pt>
    <dgm:pt modelId="{E0812AAF-E266-40F3-A2E9-ECECA6080349}">
      <dgm:prSet custT="1"/>
      <dgm:spPr/>
      <dgm:t>
        <a:bodyPr/>
        <a:lstStyle/>
        <a:p>
          <a:r>
            <a:rPr lang="en-US" sz="1600" b="1" dirty="0"/>
            <a:t>Review for good writing/grammar</a:t>
          </a:r>
        </a:p>
      </dgm:t>
    </dgm:pt>
    <dgm:pt modelId="{1AB889D9-09F6-44B4-B0DA-84F5140E9F20}" type="parTrans" cxnId="{31C12DCF-5042-4195-8B99-AED7D9CC02B4}">
      <dgm:prSet/>
      <dgm:spPr/>
      <dgm:t>
        <a:bodyPr/>
        <a:lstStyle/>
        <a:p>
          <a:endParaRPr lang="en-US"/>
        </a:p>
      </dgm:t>
    </dgm:pt>
    <dgm:pt modelId="{5C667308-AE30-43E9-9290-EF0C266F3D33}" type="sibTrans" cxnId="{31C12DCF-5042-4195-8B99-AED7D9CC02B4}">
      <dgm:prSet/>
      <dgm:spPr/>
      <dgm:t>
        <a:bodyPr/>
        <a:lstStyle/>
        <a:p>
          <a:endParaRPr lang="en-US"/>
        </a:p>
      </dgm:t>
    </dgm:pt>
    <dgm:pt modelId="{CDC62F85-9D7E-468A-A01C-2C0BFCB743D4}">
      <dgm:prSet custT="1"/>
      <dgm:spPr/>
      <dgm:t>
        <a:bodyPr/>
        <a:lstStyle/>
        <a:p>
          <a:r>
            <a:rPr lang="en-US" sz="1600" b="1" dirty="0"/>
            <a:t>Read for flow and continuity </a:t>
          </a:r>
        </a:p>
      </dgm:t>
    </dgm:pt>
    <dgm:pt modelId="{B454752B-BBDE-4C96-803A-B2B3F2CF6CB4}" type="parTrans" cxnId="{8D19DEE4-8663-478A-9176-FB891B9D283F}">
      <dgm:prSet/>
      <dgm:spPr/>
      <dgm:t>
        <a:bodyPr/>
        <a:lstStyle/>
        <a:p>
          <a:endParaRPr lang="en-US"/>
        </a:p>
      </dgm:t>
    </dgm:pt>
    <dgm:pt modelId="{D0A05D20-0935-46A3-87C4-B806489BE4CD}" type="sibTrans" cxnId="{8D19DEE4-8663-478A-9176-FB891B9D283F}">
      <dgm:prSet/>
      <dgm:spPr/>
      <dgm:t>
        <a:bodyPr/>
        <a:lstStyle/>
        <a:p>
          <a:endParaRPr lang="en-US"/>
        </a:p>
      </dgm:t>
    </dgm:pt>
    <dgm:pt modelId="{00AC9DE7-E20B-4692-98FF-191FE617E652}">
      <dgm:prSet custT="1"/>
      <dgm:spPr/>
      <dgm:t>
        <a:bodyPr/>
        <a:lstStyle/>
        <a:p>
          <a:endParaRPr lang="en-US" sz="1600" b="1" dirty="0"/>
        </a:p>
      </dgm:t>
    </dgm:pt>
    <dgm:pt modelId="{5A625454-98EA-4BCE-A742-A610D5D0B1A2}" type="parTrans" cxnId="{D08A225D-F04B-4C1A-9BC8-A40562F61646}">
      <dgm:prSet/>
      <dgm:spPr/>
      <dgm:t>
        <a:bodyPr/>
        <a:lstStyle/>
        <a:p>
          <a:endParaRPr lang="en-US"/>
        </a:p>
      </dgm:t>
    </dgm:pt>
    <dgm:pt modelId="{881DD328-AA7E-45D0-BEEA-C94B49090010}" type="sibTrans" cxnId="{D08A225D-F04B-4C1A-9BC8-A40562F61646}">
      <dgm:prSet/>
      <dgm:spPr/>
      <dgm:t>
        <a:bodyPr/>
        <a:lstStyle/>
        <a:p>
          <a:endParaRPr lang="en-US"/>
        </a:p>
      </dgm:t>
    </dgm:pt>
    <dgm:pt modelId="{5E15D705-68B0-46B2-80AD-6AB433806A74}">
      <dgm:prSet custT="1"/>
      <dgm:spPr/>
      <dgm:t>
        <a:bodyPr/>
        <a:lstStyle/>
        <a:p>
          <a:r>
            <a:rPr lang="en-US" sz="1600" b="1" dirty="0" smtClean="0"/>
            <a:t>Read for flow and continuity </a:t>
          </a:r>
        </a:p>
      </dgm:t>
    </dgm:pt>
    <dgm:pt modelId="{CEC1D308-3FA1-4112-8451-862F3A0CC7E9}" type="parTrans" cxnId="{09230758-2059-4FDB-8C28-5011D2DFE220}">
      <dgm:prSet/>
      <dgm:spPr/>
      <dgm:t>
        <a:bodyPr/>
        <a:lstStyle/>
        <a:p>
          <a:endParaRPr lang="en-US"/>
        </a:p>
      </dgm:t>
    </dgm:pt>
    <dgm:pt modelId="{28C3967A-171E-475C-ACA6-847D53A7DAD3}" type="sibTrans" cxnId="{09230758-2059-4FDB-8C28-5011D2DFE220}">
      <dgm:prSet/>
      <dgm:spPr/>
      <dgm:t>
        <a:bodyPr/>
        <a:lstStyle/>
        <a:p>
          <a:endParaRPr lang="en-US"/>
        </a:p>
      </dgm:t>
    </dgm:pt>
    <dgm:pt modelId="{D7992BDE-9090-462C-8384-61AA4A93C8BD}" type="pres">
      <dgm:prSet presAssocID="{8798E5AC-8804-4376-A200-0D045AF593B0}" presName="Name0" presStyleCnt="0">
        <dgm:presLayoutVars>
          <dgm:dir/>
          <dgm:animLvl val="lvl"/>
          <dgm:resizeHandles val="exact"/>
        </dgm:presLayoutVars>
      </dgm:prSet>
      <dgm:spPr/>
      <dgm:t>
        <a:bodyPr/>
        <a:lstStyle/>
        <a:p>
          <a:endParaRPr lang="en-US"/>
        </a:p>
      </dgm:t>
    </dgm:pt>
    <dgm:pt modelId="{635CD8E9-FA54-420D-973D-B9A25DC4BDFB}" type="pres">
      <dgm:prSet presAssocID="{9EA23449-A279-4341-B7F6-B5CD258894DD}" presName="linNode" presStyleCnt="0"/>
      <dgm:spPr/>
    </dgm:pt>
    <dgm:pt modelId="{1135831E-D343-4CFC-BBED-A8B0161A233E}" type="pres">
      <dgm:prSet presAssocID="{9EA23449-A279-4341-B7F6-B5CD258894DD}" presName="parentText" presStyleLbl="node1" presStyleIdx="0" presStyleCnt="3">
        <dgm:presLayoutVars>
          <dgm:chMax val="1"/>
          <dgm:bulletEnabled val="1"/>
        </dgm:presLayoutVars>
      </dgm:prSet>
      <dgm:spPr/>
      <dgm:t>
        <a:bodyPr/>
        <a:lstStyle/>
        <a:p>
          <a:endParaRPr lang="en-US"/>
        </a:p>
      </dgm:t>
    </dgm:pt>
    <dgm:pt modelId="{1A3E9059-FF51-4040-B03B-33B12B921940}" type="pres">
      <dgm:prSet presAssocID="{9EA23449-A279-4341-B7F6-B5CD258894DD}" presName="descendantText" presStyleLbl="alignAccFollowNode1" presStyleIdx="0" presStyleCnt="3">
        <dgm:presLayoutVars>
          <dgm:bulletEnabled val="1"/>
        </dgm:presLayoutVars>
      </dgm:prSet>
      <dgm:spPr/>
      <dgm:t>
        <a:bodyPr/>
        <a:lstStyle/>
        <a:p>
          <a:endParaRPr lang="en-US"/>
        </a:p>
      </dgm:t>
    </dgm:pt>
    <dgm:pt modelId="{B905C868-37FC-4B5E-8BE3-4E5F648867C5}" type="pres">
      <dgm:prSet presAssocID="{B4762FCB-3F7E-414E-8845-5EE7F9F90C2E}" presName="sp" presStyleCnt="0"/>
      <dgm:spPr/>
    </dgm:pt>
    <dgm:pt modelId="{3BC71C45-5736-4E0E-893F-1ADB941BA63D}" type="pres">
      <dgm:prSet presAssocID="{D7F4D094-9207-43D9-91B8-4FDE6871DE97}" presName="linNode" presStyleCnt="0"/>
      <dgm:spPr/>
    </dgm:pt>
    <dgm:pt modelId="{5F0E9F71-BFC7-4B13-AB5B-07E90D41B4EE}" type="pres">
      <dgm:prSet presAssocID="{D7F4D094-9207-43D9-91B8-4FDE6871DE97}" presName="parentText" presStyleLbl="node1" presStyleIdx="1" presStyleCnt="3">
        <dgm:presLayoutVars>
          <dgm:chMax val="1"/>
          <dgm:bulletEnabled val="1"/>
        </dgm:presLayoutVars>
      </dgm:prSet>
      <dgm:spPr/>
      <dgm:t>
        <a:bodyPr/>
        <a:lstStyle/>
        <a:p>
          <a:endParaRPr lang="en-US"/>
        </a:p>
      </dgm:t>
    </dgm:pt>
    <dgm:pt modelId="{54687C6C-82A9-4F98-AA30-7FBF50278BC3}" type="pres">
      <dgm:prSet presAssocID="{D7F4D094-9207-43D9-91B8-4FDE6871DE97}" presName="descendantText" presStyleLbl="alignAccFollowNode1" presStyleIdx="1" presStyleCnt="3">
        <dgm:presLayoutVars>
          <dgm:bulletEnabled val="1"/>
        </dgm:presLayoutVars>
      </dgm:prSet>
      <dgm:spPr/>
      <dgm:t>
        <a:bodyPr/>
        <a:lstStyle/>
        <a:p>
          <a:endParaRPr lang="en-US"/>
        </a:p>
      </dgm:t>
    </dgm:pt>
    <dgm:pt modelId="{42370C48-3093-481D-BDA9-BBCCEE3450C2}" type="pres">
      <dgm:prSet presAssocID="{D3A85E8D-3A29-49B0-B847-3C326F57DCF0}" presName="sp" presStyleCnt="0"/>
      <dgm:spPr/>
    </dgm:pt>
    <dgm:pt modelId="{5E27BD0F-2188-4CBE-837D-D2A9D1DCC3AF}" type="pres">
      <dgm:prSet presAssocID="{8A23FD14-D871-4B33-8660-F2569F2E3146}" presName="linNode" presStyleCnt="0"/>
      <dgm:spPr/>
    </dgm:pt>
    <dgm:pt modelId="{FDE40D72-E480-4179-82A7-77C67C8C4100}" type="pres">
      <dgm:prSet presAssocID="{8A23FD14-D871-4B33-8660-F2569F2E3146}" presName="parentText" presStyleLbl="node1" presStyleIdx="2" presStyleCnt="3">
        <dgm:presLayoutVars>
          <dgm:chMax val="1"/>
          <dgm:bulletEnabled val="1"/>
        </dgm:presLayoutVars>
      </dgm:prSet>
      <dgm:spPr/>
      <dgm:t>
        <a:bodyPr/>
        <a:lstStyle/>
        <a:p>
          <a:endParaRPr lang="en-US"/>
        </a:p>
      </dgm:t>
    </dgm:pt>
    <dgm:pt modelId="{B7E8B698-C835-4D48-820D-C0FDEE4CBD00}" type="pres">
      <dgm:prSet presAssocID="{8A23FD14-D871-4B33-8660-F2569F2E3146}" presName="descendantText" presStyleLbl="alignAccFollowNode1" presStyleIdx="2" presStyleCnt="3">
        <dgm:presLayoutVars>
          <dgm:bulletEnabled val="1"/>
        </dgm:presLayoutVars>
      </dgm:prSet>
      <dgm:spPr/>
      <dgm:t>
        <a:bodyPr/>
        <a:lstStyle/>
        <a:p>
          <a:endParaRPr lang="en-US"/>
        </a:p>
      </dgm:t>
    </dgm:pt>
  </dgm:ptLst>
  <dgm:cxnLst>
    <dgm:cxn modelId="{FB031C1F-0BE5-4C67-BF68-6E95A32985D7}" type="presOf" srcId="{D7F4D094-9207-43D9-91B8-4FDE6871DE97}" destId="{5F0E9F71-BFC7-4B13-AB5B-07E90D41B4EE}" srcOrd="0" destOrd="0" presId="urn:microsoft.com/office/officeart/2005/8/layout/vList5"/>
    <dgm:cxn modelId="{B1C08C45-EE73-4D10-996E-75A9D7FC4279}" type="presOf" srcId="{8798E5AC-8804-4376-A200-0D045AF593B0}" destId="{D7992BDE-9090-462C-8384-61AA4A93C8BD}" srcOrd="0" destOrd="0" presId="urn:microsoft.com/office/officeart/2005/8/layout/vList5"/>
    <dgm:cxn modelId="{8D19DEE4-8663-478A-9176-FB891B9D283F}" srcId="{D7F4D094-9207-43D9-91B8-4FDE6871DE97}" destId="{CDC62F85-9D7E-468A-A01C-2C0BFCB743D4}" srcOrd="2" destOrd="0" parTransId="{B454752B-BBDE-4C96-803A-B2B3F2CF6CB4}" sibTransId="{D0A05D20-0935-46A3-87C4-B806489BE4CD}"/>
    <dgm:cxn modelId="{2B7549C5-9BA5-4CA3-A66B-8C6B2273A49B}" type="presOf" srcId="{9EA23449-A279-4341-B7F6-B5CD258894DD}" destId="{1135831E-D343-4CFC-BBED-A8B0161A233E}" srcOrd="0" destOrd="0" presId="urn:microsoft.com/office/officeart/2005/8/layout/vList5"/>
    <dgm:cxn modelId="{AF46C562-D1C2-4271-BC01-A49A6118657A}" type="presOf" srcId="{0F410A85-018A-4D33-86B4-C20E79CEFFED}" destId="{54687C6C-82A9-4F98-AA30-7FBF50278BC3}" srcOrd="0" destOrd="0" presId="urn:microsoft.com/office/officeart/2005/8/layout/vList5"/>
    <dgm:cxn modelId="{57EE6EE2-0843-4BAC-B298-48C9C7C742D6}" type="presOf" srcId="{8A23FD14-D871-4B33-8660-F2569F2E3146}" destId="{FDE40D72-E480-4179-82A7-77C67C8C4100}" srcOrd="0" destOrd="0" presId="urn:microsoft.com/office/officeart/2005/8/layout/vList5"/>
    <dgm:cxn modelId="{48CD556C-9E7F-4EBB-91F9-FF2DA5972878}" type="presOf" srcId="{A9221053-5C36-4081-B06E-7F4FD3480581}" destId="{1A3E9059-FF51-4040-B03B-33B12B921940}" srcOrd="0" destOrd="1" presId="urn:microsoft.com/office/officeart/2005/8/layout/vList5"/>
    <dgm:cxn modelId="{AE2CE07E-34F0-4BA4-9334-01E995ACD2CE}" type="presOf" srcId="{5E15D705-68B0-46B2-80AD-6AB433806A74}" destId="{B7E8B698-C835-4D48-820D-C0FDEE4CBD00}" srcOrd="0" destOrd="1" presId="urn:microsoft.com/office/officeart/2005/8/layout/vList5"/>
    <dgm:cxn modelId="{50FF5CF5-8DD6-4977-AFC6-ED831E6A4DF5}" type="presOf" srcId="{F455F93F-0AE6-436F-A85B-458876F953FA}" destId="{1A3E9059-FF51-4040-B03B-33B12B921940}" srcOrd="0" destOrd="0" presId="urn:microsoft.com/office/officeart/2005/8/layout/vList5"/>
    <dgm:cxn modelId="{09230758-2059-4FDB-8C28-5011D2DFE220}" srcId="{8A23FD14-D871-4B33-8660-F2569F2E3146}" destId="{5E15D705-68B0-46B2-80AD-6AB433806A74}" srcOrd="1" destOrd="0" parTransId="{CEC1D308-3FA1-4112-8451-862F3A0CC7E9}" sibTransId="{28C3967A-171E-475C-ACA6-847D53A7DAD3}"/>
    <dgm:cxn modelId="{0D2CA769-30E7-432B-AE7B-E8B22C81ACF6}" srcId="{8A23FD14-D871-4B33-8660-F2569F2E3146}" destId="{13197DB9-93CC-4294-A53F-C1FDFAF17AA9}" srcOrd="0" destOrd="0" parTransId="{C5F75B5E-F9C1-41F8-B2C2-5B410ABAFAED}" sibTransId="{6A626B92-6EE8-4E33-8D35-09D129BD77F7}"/>
    <dgm:cxn modelId="{55A30208-9957-4F2F-BFE9-546768AEF97D}" type="presOf" srcId="{13197DB9-93CC-4294-A53F-C1FDFAF17AA9}" destId="{B7E8B698-C835-4D48-820D-C0FDEE4CBD00}" srcOrd="0" destOrd="0" presId="urn:microsoft.com/office/officeart/2005/8/layout/vList5"/>
    <dgm:cxn modelId="{8F5422D2-87EF-4517-99C0-67D2C5014C2F}" srcId="{8798E5AC-8804-4376-A200-0D045AF593B0}" destId="{9EA23449-A279-4341-B7F6-B5CD258894DD}" srcOrd="0" destOrd="0" parTransId="{D421178E-FACD-4056-8A01-C4CA78EBA59B}" sibTransId="{B4762FCB-3F7E-414E-8845-5EE7F9F90C2E}"/>
    <dgm:cxn modelId="{49753E86-27F6-4F22-A5EA-34C6DE3E17E4}" srcId="{9EA23449-A279-4341-B7F6-B5CD258894DD}" destId="{F455F93F-0AE6-436F-A85B-458876F953FA}" srcOrd="0" destOrd="0" parTransId="{DDFBD363-3993-4218-89E7-1D9D7112BDA3}" sibTransId="{35941C34-F2EE-450D-92CE-B9E9D2E532E5}"/>
    <dgm:cxn modelId="{31C12DCF-5042-4195-8B99-AED7D9CC02B4}" srcId="{D7F4D094-9207-43D9-91B8-4FDE6871DE97}" destId="{E0812AAF-E266-40F3-A2E9-ECECA6080349}" srcOrd="1" destOrd="0" parTransId="{1AB889D9-09F6-44B4-B0DA-84F5140E9F20}" sibTransId="{5C667308-AE30-43E9-9290-EF0C266F3D33}"/>
    <dgm:cxn modelId="{7C3CDD3A-AC67-41D3-9500-94FEE8EA236D}" srcId="{8798E5AC-8804-4376-A200-0D045AF593B0}" destId="{8A23FD14-D871-4B33-8660-F2569F2E3146}" srcOrd="2" destOrd="0" parTransId="{22AA34EA-8948-471F-A560-1364648B43C9}" sibTransId="{B2D217A9-FD8D-46A5-891C-FD3DC3AA597E}"/>
    <dgm:cxn modelId="{788F8BDD-A946-4ADB-BA4A-2C6466F02F89}" srcId="{8798E5AC-8804-4376-A200-0D045AF593B0}" destId="{D7F4D094-9207-43D9-91B8-4FDE6871DE97}" srcOrd="1" destOrd="0" parTransId="{0782FB71-D99B-43B4-9CCF-60B762399301}" sibTransId="{D3A85E8D-3A29-49B0-B847-3C326F57DCF0}"/>
    <dgm:cxn modelId="{E2DA3074-02D1-433B-9488-274A8F79B5BD}" type="presOf" srcId="{CDC62F85-9D7E-468A-A01C-2C0BFCB743D4}" destId="{54687C6C-82A9-4F98-AA30-7FBF50278BC3}" srcOrd="0" destOrd="2" presId="urn:microsoft.com/office/officeart/2005/8/layout/vList5"/>
    <dgm:cxn modelId="{B1EA72DE-13F7-497D-8B36-FFF6120A7265}" srcId="{D7F4D094-9207-43D9-91B8-4FDE6871DE97}" destId="{0F410A85-018A-4D33-86B4-C20E79CEFFED}" srcOrd="0" destOrd="0" parTransId="{56FE34E8-E328-44CD-A861-E2F11F7E49C3}" sibTransId="{614229D7-57F8-4E5C-B7A3-55223034966F}"/>
    <dgm:cxn modelId="{D08A225D-F04B-4C1A-9BC8-A40562F61646}" srcId="{D7F4D094-9207-43D9-91B8-4FDE6871DE97}" destId="{00AC9DE7-E20B-4692-98FF-191FE617E652}" srcOrd="3" destOrd="0" parTransId="{5A625454-98EA-4BCE-A742-A610D5D0B1A2}" sibTransId="{881DD328-AA7E-45D0-BEEA-C94B49090010}"/>
    <dgm:cxn modelId="{8B5CA9D6-D2E8-4B58-AE86-EFE04A369DCA}" type="presOf" srcId="{00AC9DE7-E20B-4692-98FF-191FE617E652}" destId="{54687C6C-82A9-4F98-AA30-7FBF50278BC3}" srcOrd="0" destOrd="3" presId="urn:microsoft.com/office/officeart/2005/8/layout/vList5"/>
    <dgm:cxn modelId="{D47E82C8-B577-4979-ABD2-7551EF1B8245}" srcId="{9EA23449-A279-4341-B7F6-B5CD258894DD}" destId="{A9221053-5C36-4081-B06E-7F4FD3480581}" srcOrd="1" destOrd="0" parTransId="{1D64CAFC-14AC-4FAD-8FE7-52B1FE48B7EC}" sibTransId="{8F980F03-F943-4396-BE0B-A596926AA579}"/>
    <dgm:cxn modelId="{BB853045-3BE3-445F-9CEA-22E4660CFA1C}" type="presOf" srcId="{E0812AAF-E266-40F3-A2E9-ECECA6080349}" destId="{54687C6C-82A9-4F98-AA30-7FBF50278BC3}" srcOrd="0" destOrd="1" presId="urn:microsoft.com/office/officeart/2005/8/layout/vList5"/>
    <dgm:cxn modelId="{F9130FF6-F31E-47A0-8340-9FBDBC1A6A1C}" type="presParOf" srcId="{D7992BDE-9090-462C-8384-61AA4A93C8BD}" destId="{635CD8E9-FA54-420D-973D-B9A25DC4BDFB}" srcOrd="0" destOrd="0" presId="urn:microsoft.com/office/officeart/2005/8/layout/vList5"/>
    <dgm:cxn modelId="{28F33D65-6DDE-452D-A70B-08B5D079D7EE}" type="presParOf" srcId="{635CD8E9-FA54-420D-973D-B9A25DC4BDFB}" destId="{1135831E-D343-4CFC-BBED-A8B0161A233E}" srcOrd="0" destOrd="0" presId="urn:microsoft.com/office/officeart/2005/8/layout/vList5"/>
    <dgm:cxn modelId="{5DB0C064-CDF0-4C9E-B4AD-6B444EDC7359}" type="presParOf" srcId="{635CD8E9-FA54-420D-973D-B9A25DC4BDFB}" destId="{1A3E9059-FF51-4040-B03B-33B12B921940}" srcOrd="1" destOrd="0" presId="urn:microsoft.com/office/officeart/2005/8/layout/vList5"/>
    <dgm:cxn modelId="{D785CDBB-B70D-4A15-95B1-1EA573C30FF2}" type="presParOf" srcId="{D7992BDE-9090-462C-8384-61AA4A93C8BD}" destId="{B905C868-37FC-4B5E-8BE3-4E5F648867C5}" srcOrd="1" destOrd="0" presId="urn:microsoft.com/office/officeart/2005/8/layout/vList5"/>
    <dgm:cxn modelId="{CC036F6A-850B-4C64-B32F-3529E98C3141}" type="presParOf" srcId="{D7992BDE-9090-462C-8384-61AA4A93C8BD}" destId="{3BC71C45-5736-4E0E-893F-1ADB941BA63D}" srcOrd="2" destOrd="0" presId="urn:microsoft.com/office/officeart/2005/8/layout/vList5"/>
    <dgm:cxn modelId="{C9656EE4-BC48-4D80-8FD1-976D236879FE}" type="presParOf" srcId="{3BC71C45-5736-4E0E-893F-1ADB941BA63D}" destId="{5F0E9F71-BFC7-4B13-AB5B-07E90D41B4EE}" srcOrd="0" destOrd="0" presId="urn:microsoft.com/office/officeart/2005/8/layout/vList5"/>
    <dgm:cxn modelId="{C365CCC1-8980-4275-90CD-8575CC769D2F}" type="presParOf" srcId="{3BC71C45-5736-4E0E-893F-1ADB941BA63D}" destId="{54687C6C-82A9-4F98-AA30-7FBF50278BC3}" srcOrd="1" destOrd="0" presId="urn:microsoft.com/office/officeart/2005/8/layout/vList5"/>
    <dgm:cxn modelId="{1D15A95F-A433-40DC-8A71-E5CF6C192C95}" type="presParOf" srcId="{D7992BDE-9090-462C-8384-61AA4A93C8BD}" destId="{42370C48-3093-481D-BDA9-BBCCEE3450C2}" srcOrd="3" destOrd="0" presId="urn:microsoft.com/office/officeart/2005/8/layout/vList5"/>
    <dgm:cxn modelId="{9D8E2B6F-C431-4590-805D-727DB4FF5D3E}" type="presParOf" srcId="{D7992BDE-9090-462C-8384-61AA4A93C8BD}" destId="{5E27BD0F-2188-4CBE-837D-D2A9D1DCC3AF}" srcOrd="4" destOrd="0" presId="urn:microsoft.com/office/officeart/2005/8/layout/vList5"/>
    <dgm:cxn modelId="{26C4AEAD-B957-4A79-A954-F0E3CBBF160C}" type="presParOf" srcId="{5E27BD0F-2188-4CBE-837D-D2A9D1DCC3AF}" destId="{FDE40D72-E480-4179-82A7-77C67C8C4100}" srcOrd="0" destOrd="0" presId="urn:microsoft.com/office/officeart/2005/8/layout/vList5"/>
    <dgm:cxn modelId="{1A6E8BDD-D8E0-464E-9DA3-6B087D437FA3}" type="presParOf" srcId="{5E27BD0F-2188-4CBE-837D-D2A9D1DCC3AF}" destId="{B7E8B698-C835-4D48-820D-C0FDEE4CBD0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98E5AC-8804-4376-A200-0D045AF593B0}" type="doc">
      <dgm:prSet loTypeId="urn:microsoft.com/office/officeart/2005/8/layout/vList5" loCatId="list" qsTypeId="urn:microsoft.com/office/officeart/2005/8/quickstyle/simple5" qsCatId="simple" csTypeId="urn:microsoft.com/office/officeart/2005/8/colors/colorful1#1" csCatId="colorful" phldr="1"/>
      <dgm:spPr/>
      <dgm:t>
        <a:bodyPr/>
        <a:lstStyle/>
        <a:p>
          <a:endParaRPr lang="en-US"/>
        </a:p>
      </dgm:t>
    </dgm:pt>
    <dgm:pt modelId="{9EA23449-A279-4341-B7F6-B5CD258894DD}">
      <dgm:prSet phldrT="[Text]" custT="1"/>
      <dgm:spPr/>
      <dgm:t>
        <a:bodyPr/>
        <a:lstStyle/>
        <a:p>
          <a:r>
            <a:rPr lang="en-US" sz="2700" dirty="0" smtClean="0"/>
            <a:t>ROW Attorney</a:t>
          </a:r>
        </a:p>
      </dgm:t>
    </dgm:pt>
    <dgm:pt modelId="{D421178E-FACD-4056-8A01-C4CA78EBA59B}" type="parTrans" cxnId="{8F5422D2-87EF-4517-99C0-67D2C5014C2F}">
      <dgm:prSet/>
      <dgm:spPr/>
      <dgm:t>
        <a:bodyPr/>
        <a:lstStyle/>
        <a:p>
          <a:endParaRPr lang="en-US"/>
        </a:p>
      </dgm:t>
    </dgm:pt>
    <dgm:pt modelId="{B4762FCB-3F7E-414E-8845-5EE7F9F90C2E}" type="sibTrans" cxnId="{8F5422D2-87EF-4517-99C0-67D2C5014C2F}">
      <dgm:prSet/>
      <dgm:spPr/>
      <dgm:t>
        <a:bodyPr/>
        <a:lstStyle/>
        <a:p>
          <a:endParaRPr lang="en-US"/>
        </a:p>
      </dgm:t>
    </dgm:pt>
    <dgm:pt modelId="{F455F93F-0AE6-436F-A85B-458876F953FA}">
      <dgm:prSet phldrT="[Text]" custT="1"/>
      <dgm:spPr/>
      <dgm:t>
        <a:bodyPr/>
        <a:lstStyle/>
        <a:p>
          <a:r>
            <a:rPr lang="en-US" sz="1600" b="1" dirty="0" smtClean="0"/>
            <a:t>Communicates Changes Back to Update Team </a:t>
          </a:r>
          <a:r>
            <a:rPr lang="en-US" sz="1600" b="1" smtClean="0"/>
            <a:t>ROW Attorney </a:t>
          </a:r>
          <a:endParaRPr lang="en-US" sz="1600" b="1" dirty="0"/>
        </a:p>
      </dgm:t>
    </dgm:pt>
    <dgm:pt modelId="{DDFBD363-3993-4218-89E7-1D9D7112BDA3}" type="parTrans" cxnId="{49753E86-27F6-4F22-A5EA-34C6DE3E17E4}">
      <dgm:prSet/>
      <dgm:spPr/>
      <dgm:t>
        <a:bodyPr/>
        <a:lstStyle/>
        <a:p>
          <a:endParaRPr lang="en-US"/>
        </a:p>
      </dgm:t>
    </dgm:pt>
    <dgm:pt modelId="{35941C34-F2EE-450D-92CE-B9E9D2E532E5}" type="sibTrans" cxnId="{49753E86-27F6-4F22-A5EA-34C6DE3E17E4}">
      <dgm:prSet/>
      <dgm:spPr/>
      <dgm:t>
        <a:bodyPr/>
        <a:lstStyle/>
        <a:p>
          <a:endParaRPr lang="en-US"/>
        </a:p>
      </dgm:t>
    </dgm:pt>
    <dgm:pt modelId="{D7F4D094-9207-43D9-91B8-4FDE6871DE97}">
      <dgm:prSet phldrT="[Text]" custT="1"/>
      <dgm:spPr/>
      <dgm:t>
        <a:bodyPr/>
        <a:lstStyle/>
        <a:p>
          <a:r>
            <a:rPr lang="en-US" sz="2700" dirty="0" smtClean="0"/>
            <a:t>ROW Supervisor</a:t>
          </a:r>
          <a:endParaRPr lang="en-US" sz="2700" dirty="0"/>
        </a:p>
      </dgm:t>
    </dgm:pt>
    <dgm:pt modelId="{0782FB71-D99B-43B4-9CCF-60B762399301}" type="parTrans" cxnId="{788F8BDD-A946-4ADB-BA4A-2C6466F02F89}">
      <dgm:prSet/>
      <dgm:spPr/>
      <dgm:t>
        <a:bodyPr/>
        <a:lstStyle/>
        <a:p>
          <a:endParaRPr lang="en-US"/>
        </a:p>
      </dgm:t>
    </dgm:pt>
    <dgm:pt modelId="{D3A85E8D-3A29-49B0-B847-3C326F57DCF0}" type="sibTrans" cxnId="{788F8BDD-A946-4ADB-BA4A-2C6466F02F89}">
      <dgm:prSet/>
      <dgm:spPr/>
      <dgm:t>
        <a:bodyPr/>
        <a:lstStyle/>
        <a:p>
          <a:endParaRPr lang="en-US"/>
        </a:p>
      </dgm:t>
    </dgm:pt>
    <dgm:pt modelId="{8A23FD14-D871-4B33-8660-F2569F2E3146}">
      <dgm:prSet phldrT="[Text]" custT="1"/>
      <dgm:spPr/>
      <dgm:t>
        <a:bodyPr/>
        <a:lstStyle/>
        <a:p>
          <a:r>
            <a:rPr lang="en-US" sz="2700" dirty="0" smtClean="0"/>
            <a:t>ROW PM</a:t>
          </a:r>
          <a:endParaRPr lang="en-US" sz="2700" dirty="0"/>
        </a:p>
      </dgm:t>
    </dgm:pt>
    <dgm:pt modelId="{22AA34EA-8948-471F-A560-1364648B43C9}" type="parTrans" cxnId="{7C3CDD3A-AC67-41D3-9500-94FEE8EA236D}">
      <dgm:prSet/>
      <dgm:spPr/>
      <dgm:t>
        <a:bodyPr/>
        <a:lstStyle/>
        <a:p>
          <a:endParaRPr lang="en-US"/>
        </a:p>
      </dgm:t>
    </dgm:pt>
    <dgm:pt modelId="{B2D217A9-FD8D-46A5-891C-FD3DC3AA597E}" type="sibTrans" cxnId="{7C3CDD3A-AC67-41D3-9500-94FEE8EA236D}">
      <dgm:prSet/>
      <dgm:spPr/>
      <dgm:t>
        <a:bodyPr/>
        <a:lstStyle/>
        <a:p>
          <a:endParaRPr lang="en-US"/>
        </a:p>
      </dgm:t>
    </dgm:pt>
    <dgm:pt modelId="{D7992BDE-9090-462C-8384-61AA4A93C8BD}" type="pres">
      <dgm:prSet presAssocID="{8798E5AC-8804-4376-A200-0D045AF593B0}" presName="Name0" presStyleCnt="0">
        <dgm:presLayoutVars>
          <dgm:dir/>
          <dgm:animLvl val="lvl"/>
          <dgm:resizeHandles val="exact"/>
        </dgm:presLayoutVars>
      </dgm:prSet>
      <dgm:spPr/>
      <dgm:t>
        <a:bodyPr/>
        <a:lstStyle/>
        <a:p>
          <a:endParaRPr lang="en-US"/>
        </a:p>
      </dgm:t>
    </dgm:pt>
    <dgm:pt modelId="{635CD8E9-FA54-420D-973D-B9A25DC4BDFB}" type="pres">
      <dgm:prSet presAssocID="{9EA23449-A279-4341-B7F6-B5CD258894DD}" presName="linNode" presStyleCnt="0"/>
      <dgm:spPr/>
    </dgm:pt>
    <dgm:pt modelId="{1135831E-D343-4CFC-BBED-A8B0161A233E}" type="pres">
      <dgm:prSet presAssocID="{9EA23449-A279-4341-B7F6-B5CD258894DD}" presName="parentText" presStyleLbl="node1" presStyleIdx="0" presStyleCnt="3">
        <dgm:presLayoutVars>
          <dgm:chMax val="1"/>
          <dgm:bulletEnabled val="1"/>
        </dgm:presLayoutVars>
      </dgm:prSet>
      <dgm:spPr/>
      <dgm:t>
        <a:bodyPr/>
        <a:lstStyle/>
        <a:p>
          <a:endParaRPr lang="en-US"/>
        </a:p>
      </dgm:t>
    </dgm:pt>
    <dgm:pt modelId="{1A3E9059-FF51-4040-B03B-33B12B921940}" type="pres">
      <dgm:prSet presAssocID="{9EA23449-A279-4341-B7F6-B5CD258894DD}" presName="descendantText" presStyleLbl="alignAccFollowNode1" presStyleIdx="0" presStyleCnt="1">
        <dgm:presLayoutVars>
          <dgm:bulletEnabled val="1"/>
        </dgm:presLayoutVars>
      </dgm:prSet>
      <dgm:spPr/>
      <dgm:t>
        <a:bodyPr/>
        <a:lstStyle/>
        <a:p>
          <a:endParaRPr lang="en-US"/>
        </a:p>
      </dgm:t>
    </dgm:pt>
    <dgm:pt modelId="{B905C868-37FC-4B5E-8BE3-4E5F648867C5}" type="pres">
      <dgm:prSet presAssocID="{B4762FCB-3F7E-414E-8845-5EE7F9F90C2E}" presName="sp" presStyleCnt="0"/>
      <dgm:spPr/>
    </dgm:pt>
    <dgm:pt modelId="{3BC71C45-5736-4E0E-893F-1ADB941BA63D}" type="pres">
      <dgm:prSet presAssocID="{D7F4D094-9207-43D9-91B8-4FDE6871DE97}" presName="linNode" presStyleCnt="0"/>
      <dgm:spPr/>
    </dgm:pt>
    <dgm:pt modelId="{5F0E9F71-BFC7-4B13-AB5B-07E90D41B4EE}" type="pres">
      <dgm:prSet presAssocID="{D7F4D094-9207-43D9-91B8-4FDE6871DE97}" presName="parentText" presStyleLbl="node1" presStyleIdx="1" presStyleCnt="3">
        <dgm:presLayoutVars>
          <dgm:chMax val="1"/>
          <dgm:bulletEnabled val="1"/>
        </dgm:presLayoutVars>
      </dgm:prSet>
      <dgm:spPr/>
      <dgm:t>
        <a:bodyPr/>
        <a:lstStyle/>
        <a:p>
          <a:endParaRPr lang="en-US"/>
        </a:p>
      </dgm:t>
    </dgm:pt>
    <dgm:pt modelId="{42370C48-3093-481D-BDA9-BBCCEE3450C2}" type="pres">
      <dgm:prSet presAssocID="{D3A85E8D-3A29-49B0-B847-3C326F57DCF0}" presName="sp" presStyleCnt="0"/>
      <dgm:spPr/>
    </dgm:pt>
    <dgm:pt modelId="{5E27BD0F-2188-4CBE-837D-D2A9D1DCC3AF}" type="pres">
      <dgm:prSet presAssocID="{8A23FD14-D871-4B33-8660-F2569F2E3146}" presName="linNode" presStyleCnt="0"/>
      <dgm:spPr/>
    </dgm:pt>
    <dgm:pt modelId="{FDE40D72-E480-4179-82A7-77C67C8C4100}" type="pres">
      <dgm:prSet presAssocID="{8A23FD14-D871-4B33-8660-F2569F2E3146}" presName="parentText" presStyleLbl="node1" presStyleIdx="2" presStyleCnt="3">
        <dgm:presLayoutVars>
          <dgm:chMax val="1"/>
          <dgm:bulletEnabled val="1"/>
        </dgm:presLayoutVars>
      </dgm:prSet>
      <dgm:spPr/>
      <dgm:t>
        <a:bodyPr/>
        <a:lstStyle/>
        <a:p>
          <a:endParaRPr lang="en-US"/>
        </a:p>
      </dgm:t>
    </dgm:pt>
  </dgm:ptLst>
  <dgm:cxnLst>
    <dgm:cxn modelId="{8459CA1F-43BB-4879-BA6E-BB31AB14D08A}" type="presOf" srcId="{9EA23449-A279-4341-B7F6-B5CD258894DD}" destId="{1135831E-D343-4CFC-BBED-A8B0161A233E}" srcOrd="0" destOrd="0" presId="urn:microsoft.com/office/officeart/2005/8/layout/vList5"/>
    <dgm:cxn modelId="{904D936B-C2F1-4EEF-A594-B1DB2B570124}" type="presOf" srcId="{8798E5AC-8804-4376-A200-0D045AF593B0}" destId="{D7992BDE-9090-462C-8384-61AA4A93C8BD}" srcOrd="0" destOrd="0" presId="urn:microsoft.com/office/officeart/2005/8/layout/vList5"/>
    <dgm:cxn modelId="{49753E86-27F6-4F22-A5EA-34C6DE3E17E4}" srcId="{9EA23449-A279-4341-B7F6-B5CD258894DD}" destId="{F455F93F-0AE6-436F-A85B-458876F953FA}" srcOrd="0" destOrd="0" parTransId="{DDFBD363-3993-4218-89E7-1D9D7112BDA3}" sibTransId="{35941C34-F2EE-450D-92CE-B9E9D2E532E5}"/>
    <dgm:cxn modelId="{7C3CDD3A-AC67-41D3-9500-94FEE8EA236D}" srcId="{8798E5AC-8804-4376-A200-0D045AF593B0}" destId="{8A23FD14-D871-4B33-8660-F2569F2E3146}" srcOrd="2" destOrd="0" parTransId="{22AA34EA-8948-471F-A560-1364648B43C9}" sibTransId="{B2D217A9-FD8D-46A5-891C-FD3DC3AA597E}"/>
    <dgm:cxn modelId="{9B3533F3-1496-4F24-9FB6-189844D916B7}" type="presOf" srcId="{8A23FD14-D871-4B33-8660-F2569F2E3146}" destId="{FDE40D72-E480-4179-82A7-77C67C8C4100}" srcOrd="0" destOrd="0" presId="urn:microsoft.com/office/officeart/2005/8/layout/vList5"/>
    <dgm:cxn modelId="{4F06F965-6B97-4342-ADF2-760E71411591}" type="presOf" srcId="{F455F93F-0AE6-436F-A85B-458876F953FA}" destId="{1A3E9059-FF51-4040-B03B-33B12B921940}" srcOrd="0" destOrd="0" presId="urn:microsoft.com/office/officeart/2005/8/layout/vList5"/>
    <dgm:cxn modelId="{F72DEBA6-8695-4D68-A6C4-756E5E37C902}" type="presOf" srcId="{D7F4D094-9207-43D9-91B8-4FDE6871DE97}" destId="{5F0E9F71-BFC7-4B13-AB5B-07E90D41B4EE}" srcOrd="0" destOrd="0" presId="urn:microsoft.com/office/officeart/2005/8/layout/vList5"/>
    <dgm:cxn modelId="{8F5422D2-87EF-4517-99C0-67D2C5014C2F}" srcId="{8798E5AC-8804-4376-A200-0D045AF593B0}" destId="{9EA23449-A279-4341-B7F6-B5CD258894DD}" srcOrd="0" destOrd="0" parTransId="{D421178E-FACD-4056-8A01-C4CA78EBA59B}" sibTransId="{B4762FCB-3F7E-414E-8845-5EE7F9F90C2E}"/>
    <dgm:cxn modelId="{788F8BDD-A946-4ADB-BA4A-2C6466F02F89}" srcId="{8798E5AC-8804-4376-A200-0D045AF593B0}" destId="{D7F4D094-9207-43D9-91B8-4FDE6871DE97}" srcOrd="1" destOrd="0" parTransId="{0782FB71-D99B-43B4-9CCF-60B762399301}" sibTransId="{D3A85E8D-3A29-49B0-B847-3C326F57DCF0}"/>
    <dgm:cxn modelId="{FA3CC0DE-12C2-4809-B139-5A60E60CA555}" type="presParOf" srcId="{D7992BDE-9090-462C-8384-61AA4A93C8BD}" destId="{635CD8E9-FA54-420D-973D-B9A25DC4BDFB}" srcOrd="0" destOrd="0" presId="urn:microsoft.com/office/officeart/2005/8/layout/vList5"/>
    <dgm:cxn modelId="{4667C89A-08A5-4021-B9E5-FBC8EB4B4479}" type="presParOf" srcId="{635CD8E9-FA54-420D-973D-B9A25DC4BDFB}" destId="{1135831E-D343-4CFC-BBED-A8B0161A233E}" srcOrd="0" destOrd="0" presId="urn:microsoft.com/office/officeart/2005/8/layout/vList5"/>
    <dgm:cxn modelId="{06F3C15C-4A19-4EBC-A11E-BBD33942893E}" type="presParOf" srcId="{635CD8E9-FA54-420D-973D-B9A25DC4BDFB}" destId="{1A3E9059-FF51-4040-B03B-33B12B921940}" srcOrd="1" destOrd="0" presId="urn:microsoft.com/office/officeart/2005/8/layout/vList5"/>
    <dgm:cxn modelId="{3CB167D8-73B0-4248-9E93-636EE43CF528}" type="presParOf" srcId="{D7992BDE-9090-462C-8384-61AA4A93C8BD}" destId="{B905C868-37FC-4B5E-8BE3-4E5F648867C5}" srcOrd="1" destOrd="0" presId="urn:microsoft.com/office/officeart/2005/8/layout/vList5"/>
    <dgm:cxn modelId="{962C6618-4627-48D1-B6AC-E2FCA5C30CF5}" type="presParOf" srcId="{D7992BDE-9090-462C-8384-61AA4A93C8BD}" destId="{3BC71C45-5736-4E0E-893F-1ADB941BA63D}" srcOrd="2" destOrd="0" presId="urn:microsoft.com/office/officeart/2005/8/layout/vList5"/>
    <dgm:cxn modelId="{12177CA0-BD09-4019-A6B0-F26A4DF4D3E7}" type="presParOf" srcId="{3BC71C45-5736-4E0E-893F-1ADB941BA63D}" destId="{5F0E9F71-BFC7-4B13-AB5B-07E90D41B4EE}" srcOrd="0" destOrd="0" presId="urn:microsoft.com/office/officeart/2005/8/layout/vList5"/>
    <dgm:cxn modelId="{16F26FCB-0015-4D69-AFF6-DB311D23829E}" type="presParOf" srcId="{D7992BDE-9090-462C-8384-61AA4A93C8BD}" destId="{42370C48-3093-481D-BDA9-BBCCEE3450C2}" srcOrd="3" destOrd="0" presId="urn:microsoft.com/office/officeart/2005/8/layout/vList5"/>
    <dgm:cxn modelId="{7C63669F-8045-43E6-9D6B-F58754CA0FBF}" type="presParOf" srcId="{D7992BDE-9090-462C-8384-61AA4A93C8BD}" destId="{5E27BD0F-2188-4CBE-837D-D2A9D1DCC3AF}" srcOrd="4" destOrd="0" presId="urn:microsoft.com/office/officeart/2005/8/layout/vList5"/>
    <dgm:cxn modelId="{7A66B73C-EAF6-4D32-9760-FABB99A88943}" type="presParOf" srcId="{5E27BD0F-2188-4CBE-837D-D2A9D1DCC3AF}" destId="{FDE40D72-E480-4179-82A7-77C67C8C410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798E5AC-8804-4376-A200-0D045AF593B0}" type="doc">
      <dgm:prSet loTypeId="urn:microsoft.com/office/officeart/2005/8/layout/vList5" loCatId="list" qsTypeId="urn:microsoft.com/office/officeart/2005/8/quickstyle/simple5" qsCatId="simple" csTypeId="urn:microsoft.com/office/officeart/2005/8/colors/colorful1#1" csCatId="colorful" phldr="1"/>
      <dgm:spPr/>
      <dgm:t>
        <a:bodyPr/>
        <a:lstStyle/>
        <a:p>
          <a:endParaRPr lang="en-US"/>
        </a:p>
      </dgm:t>
    </dgm:pt>
    <dgm:pt modelId="{9EA23449-A279-4341-B7F6-B5CD258894DD}">
      <dgm:prSet phldrT="[Text]" custT="1"/>
      <dgm:spPr/>
      <dgm:t>
        <a:bodyPr/>
        <a:lstStyle/>
        <a:p>
          <a:r>
            <a:rPr lang="en-US" sz="2700" dirty="0" smtClean="0"/>
            <a:t>ROW Project Delivery Director</a:t>
          </a:r>
        </a:p>
        <a:p>
          <a:r>
            <a:rPr lang="en-US" sz="2700" dirty="0" smtClean="0"/>
            <a:t>Review and Approval</a:t>
          </a:r>
        </a:p>
      </dgm:t>
    </dgm:pt>
    <dgm:pt modelId="{D421178E-FACD-4056-8A01-C4CA78EBA59B}" type="parTrans" cxnId="{8F5422D2-87EF-4517-99C0-67D2C5014C2F}">
      <dgm:prSet/>
      <dgm:spPr/>
      <dgm:t>
        <a:bodyPr/>
        <a:lstStyle/>
        <a:p>
          <a:endParaRPr lang="en-US"/>
        </a:p>
      </dgm:t>
    </dgm:pt>
    <dgm:pt modelId="{B4762FCB-3F7E-414E-8845-5EE7F9F90C2E}" type="sibTrans" cxnId="{8F5422D2-87EF-4517-99C0-67D2C5014C2F}">
      <dgm:prSet/>
      <dgm:spPr/>
      <dgm:t>
        <a:bodyPr/>
        <a:lstStyle/>
        <a:p>
          <a:endParaRPr lang="en-US"/>
        </a:p>
      </dgm:t>
    </dgm:pt>
    <dgm:pt modelId="{D7992BDE-9090-462C-8384-61AA4A93C8BD}" type="pres">
      <dgm:prSet presAssocID="{8798E5AC-8804-4376-A200-0D045AF593B0}" presName="Name0" presStyleCnt="0">
        <dgm:presLayoutVars>
          <dgm:dir/>
          <dgm:animLvl val="lvl"/>
          <dgm:resizeHandles val="exact"/>
        </dgm:presLayoutVars>
      </dgm:prSet>
      <dgm:spPr/>
      <dgm:t>
        <a:bodyPr/>
        <a:lstStyle/>
        <a:p>
          <a:endParaRPr lang="en-US"/>
        </a:p>
      </dgm:t>
    </dgm:pt>
    <dgm:pt modelId="{635CD8E9-FA54-420D-973D-B9A25DC4BDFB}" type="pres">
      <dgm:prSet presAssocID="{9EA23449-A279-4341-B7F6-B5CD258894DD}" presName="linNode" presStyleCnt="0"/>
      <dgm:spPr/>
    </dgm:pt>
    <dgm:pt modelId="{1135831E-D343-4CFC-BBED-A8B0161A233E}" type="pres">
      <dgm:prSet presAssocID="{9EA23449-A279-4341-B7F6-B5CD258894DD}" presName="parentText" presStyleLbl="node1" presStyleIdx="0" presStyleCnt="1" custScaleX="241770">
        <dgm:presLayoutVars>
          <dgm:chMax val="1"/>
          <dgm:bulletEnabled val="1"/>
        </dgm:presLayoutVars>
      </dgm:prSet>
      <dgm:spPr/>
      <dgm:t>
        <a:bodyPr/>
        <a:lstStyle/>
        <a:p>
          <a:endParaRPr lang="en-US"/>
        </a:p>
      </dgm:t>
    </dgm:pt>
  </dgm:ptLst>
  <dgm:cxnLst>
    <dgm:cxn modelId="{136BE02C-DC31-465C-A766-F97C52072032}" type="presOf" srcId="{9EA23449-A279-4341-B7F6-B5CD258894DD}" destId="{1135831E-D343-4CFC-BBED-A8B0161A233E}" srcOrd="0" destOrd="0" presId="urn:microsoft.com/office/officeart/2005/8/layout/vList5"/>
    <dgm:cxn modelId="{F812E0B6-C8A8-4C38-8C67-2AA2BC604295}" type="presOf" srcId="{8798E5AC-8804-4376-A200-0D045AF593B0}" destId="{D7992BDE-9090-462C-8384-61AA4A93C8BD}" srcOrd="0" destOrd="0" presId="urn:microsoft.com/office/officeart/2005/8/layout/vList5"/>
    <dgm:cxn modelId="{8F5422D2-87EF-4517-99C0-67D2C5014C2F}" srcId="{8798E5AC-8804-4376-A200-0D045AF593B0}" destId="{9EA23449-A279-4341-B7F6-B5CD258894DD}" srcOrd="0" destOrd="0" parTransId="{D421178E-FACD-4056-8A01-C4CA78EBA59B}" sibTransId="{B4762FCB-3F7E-414E-8845-5EE7F9F90C2E}"/>
    <dgm:cxn modelId="{C16813A1-BA2B-4A09-AA9F-9ED1903A0EAA}" type="presParOf" srcId="{D7992BDE-9090-462C-8384-61AA4A93C8BD}" destId="{635CD8E9-FA54-420D-973D-B9A25DC4BDFB}" srcOrd="0" destOrd="0" presId="urn:microsoft.com/office/officeart/2005/8/layout/vList5"/>
    <dgm:cxn modelId="{4FC2A92F-7CED-4A0E-A8A7-541FF6B82BB7}" type="presParOf" srcId="{635CD8E9-FA54-420D-973D-B9A25DC4BDFB}" destId="{1135831E-D343-4CFC-BBED-A8B0161A233E}"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798E5AC-8804-4376-A200-0D045AF593B0}" type="doc">
      <dgm:prSet loTypeId="urn:microsoft.com/office/officeart/2005/8/layout/vList5" loCatId="list" qsTypeId="urn:microsoft.com/office/officeart/2005/8/quickstyle/simple5" qsCatId="simple" csTypeId="urn:microsoft.com/office/officeart/2005/8/colors/colorful1#1" csCatId="colorful" phldr="1"/>
      <dgm:spPr/>
      <dgm:t>
        <a:bodyPr/>
        <a:lstStyle/>
        <a:p>
          <a:endParaRPr lang="en-US"/>
        </a:p>
      </dgm:t>
    </dgm:pt>
    <dgm:pt modelId="{9EA23449-A279-4341-B7F6-B5CD258894DD}">
      <dgm:prSet phldrT="[Text]" custT="1"/>
      <dgm:spPr>
        <a:solidFill>
          <a:schemeClr val="accent6">
            <a:lumMod val="75000"/>
          </a:schemeClr>
        </a:solidFill>
      </dgm:spPr>
      <dgm:t>
        <a:bodyPr/>
        <a:lstStyle/>
        <a:p>
          <a:endParaRPr lang="en-US" sz="2700" dirty="0" smtClean="0"/>
        </a:p>
        <a:p>
          <a:r>
            <a:rPr lang="en-US" sz="2700" dirty="0" smtClean="0"/>
            <a:t>ROW </a:t>
          </a:r>
        </a:p>
        <a:p>
          <a:r>
            <a:rPr lang="en-US" sz="2700" dirty="0" smtClean="0"/>
            <a:t>Division</a:t>
          </a:r>
        </a:p>
        <a:p>
          <a:r>
            <a:rPr lang="en-US" sz="2700" dirty="0" smtClean="0"/>
            <a:t> </a:t>
          </a:r>
        </a:p>
      </dgm:t>
    </dgm:pt>
    <dgm:pt modelId="{D421178E-FACD-4056-8A01-C4CA78EBA59B}" type="parTrans" cxnId="{8F5422D2-87EF-4517-99C0-67D2C5014C2F}">
      <dgm:prSet/>
      <dgm:spPr/>
      <dgm:t>
        <a:bodyPr/>
        <a:lstStyle/>
        <a:p>
          <a:endParaRPr lang="en-US"/>
        </a:p>
      </dgm:t>
    </dgm:pt>
    <dgm:pt modelId="{B4762FCB-3F7E-414E-8845-5EE7F9F90C2E}" type="sibTrans" cxnId="{8F5422D2-87EF-4517-99C0-67D2C5014C2F}">
      <dgm:prSet/>
      <dgm:spPr/>
      <dgm:t>
        <a:bodyPr/>
        <a:lstStyle/>
        <a:p>
          <a:endParaRPr lang="en-US"/>
        </a:p>
      </dgm:t>
    </dgm:pt>
    <dgm:pt modelId="{D7F4D094-9207-43D9-91B8-4FDE6871DE97}">
      <dgm:prSet phldrT="[Text]" custT="1"/>
      <dgm:spPr/>
      <dgm:t>
        <a:bodyPr/>
        <a:lstStyle/>
        <a:p>
          <a:r>
            <a:rPr lang="en-US" sz="2700" dirty="0" smtClean="0"/>
            <a:t>Audit</a:t>
          </a:r>
          <a:endParaRPr lang="en-US" sz="2700" dirty="0"/>
        </a:p>
      </dgm:t>
    </dgm:pt>
    <dgm:pt modelId="{0782FB71-D99B-43B4-9CCF-60B762399301}" type="parTrans" cxnId="{788F8BDD-A946-4ADB-BA4A-2C6466F02F89}">
      <dgm:prSet/>
      <dgm:spPr/>
      <dgm:t>
        <a:bodyPr/>
        <a:lstStyle/>
        <a:p>
          <a:endParaRPr lang="en-US"/>
        </a:p>
      </dgm:t>
    </dgm:pt>
    <dgm:pt modelId="{D3A85E8D-3A29-49B0-B847-3C326F57DCF0}" type="sibTrans" cxnId="{788F8BDD-A946-4ADB-BA4A-2C6466F02F89}">
      <dgm:prSet/>
      <dgm:spPr/>
      <dgm:t>
        <a:bodyPr/>
        <a:lstStyle/>
        <a:p>
          <a:endParaRPr lang="en-US"/>
        </a:p>
      </dgm:t>
    </dgm:pt>
    <dgm:pt modelId="{8A23FD14-D871-4B33-8660-F2569F2E3146}">
      <dgm:prSet phldrT="[Text]" custT="1"/>
      <dgm:spPr/>
      <dgm:t>
        <a:bodyPr/>
        <a:lstStyle/>
        <a:p>
          <a:r>
            <a:rPr lang="en-US" sz="2700" dirty="0" smtClean="0"/>
            <a:t>FHWA</a:t>
          </a:r>
          <a:endParaRPr lang="en-US" sz="2700" dirty="0"/>
        </a:p>
      </dgm:t>
    </dgm:pt>
    <dgm:pt modelId="{22AA34EA-8948-471F-A560-1364648B43C9}" type="parTrans" cxnId="{7C3CDD3A-AC67-41D3-9500-94FEE8EA236D}">
      <dgm:prSet/>
      <dgm:spPr/>
      <dgm:t>
        <a:bodyPr/>
        <a:lstStyle/>
        <a:p>
          <a:endParaRPr lang="en-US"/>
        </a:p>
      </dgm:t>
    </dgm:pt>
    <dgm:pt modelId="{B2D217A9-FD8D-46A5-891C-FD3DC3AA597E}" type="sibTrans" cxnId="{7C3CDD3A-AC67-41D3-9500-94FEE8EA236D}">
      <dgm:prSet/>
      <dgm:spPr/>
      <dgm:t>
        <a:bodyPr/>
        <a:lstStyle/>
        <a:p>
          <a:endParaRPr lang="en-US"/>
        </a:p>
      </dgm:t>
    </dgm:pt>
    <dgm:pt modelId="{D7992BDE-9090-462C-8384-61AA4A93C8BD}" type="pres">
      <dgm:prSet presAssocID="{8798E5AC-8804-4376-A200-0D045AF593B0}" presName="Name0" presStyleCnt="0">
        <dgm:presLayoutVars>
          <dgm:dir/>
          <dgm:animLvl val="lvl"/>
          <dgm:resizeHandles val="exact"/>
        </dgm:presLayoutVars>
      </dgm:prSet>
      <dgm:spPr/>
      <dgm:t>
        <a:bodyPr/>
        <a:lstStyle/>
        <a:p>
          <a:endParaRPr lang="en-US"/>
        </a:p>
      </dgm:t>
    </dgm:pt>
    <dgm:pt modelId="{635CD8E9-FA54-420D-973D-B9A25DC4BDFB}" type="pres">
      <dgm:prSet presAssocID="{9EA23449-A279-4341-B7F6-B5CD258894DD}" presName="linNode" presStyleCnt="0"/>
      <dgm:spPr/>
    </dgm:pt>
    <dgm:pt modelId="{1135831E-D343-4CFC-BBED-A8B0161A233E}" type="pres">
      <dgm:prSet presAssocID="{9EA23449-A279-4341-B7F6-B5CD258894DD}" presName="parentText" presStyleLbl="node1" presStyleIdx="0" presStyleCnt="3" custLinFactY="1916" custLinFactNeighborX="-83745" custLinFactNeighborY="100000">
        <dgm:presLayoutVars>
          <dgm:chMax val="1"/>
          <dgm:bulletEnabled val="1"/>
        </dgm:presLayoutVars>
      </dgm:prSet>
      <dgm:spPr/>
      <dgm:t>
        <a:bodyPr/>
        <a:lstStyle/>
        <a:p>
          <a:endParaRPr lang="en-US"/>
        </a:p>
      </dgm:t>
    </dgm:pt>
    <dgm:pt modelId="{B905C868-37FC-4B5E-8BE3-4E5F648867C5}" type="pres">
      <dgm:prSet presAssocID="{B4762FCB-3F7E-414E-8845-5EE7F9F90C2E}" presName="sp" presStyleCnt="0"/>
      <dgm:spPr/>
    </dgm:pt>
    <dgm:pt modelId="{3BC71C45-5736-4E0E-893F-1ADB941BA63D}" type="pres">
      <dgm:prSet presAssocID="{D7F4D094-9207-43D9-91B8-4FDE6871DE97}" presName="linNode" presStyleCnt="0"/>
      <dgm:spPr/>
    </dgm:pt>
    <dgm:pt modelId="{5F0E9F71-BFC7-4B13-AB5B-07E90D41B4EE}" type="pres">
      <dgm:prSet presAssocID="{D7F4D094-9207-43D9-91B8-4FDE6871DE97}" presName="parentText" presStyleLbl="node1" presStyleIdx="1" presStyleCnt="3" custLinFactNeighborX="44687" custLinFactNeighborY="-3084">
        <dgm:presLayoutVars>
          <dgm:chMax val="1"/>
          <dgm:bulletEnabled val="1"/>
        </dgm:presLayoutVars>
      </dgm:prSet>
      <dgm:spPr/>
      <dgm:t>
        <a:bodyPr/>
        <a:lstStyle/>
        <a:p>
          <a:endParaRPr lang="en-US"/>
        </a:p>
      </dgm:t>
    </dgm:pt>
    <dgm:pt modelId="{42370C48-3093-481D-BDA9-BBCCEE3450C2}" type="pres">
      <dgm:prSet presAssocID="{D3A85E8D-3A29-49B0-B847-3C326F57DCF0}" presName="sp" presStyleCnt="0"/>
      <dgm:spPr/>
    </dgm:pt>
    <dgm:pt modelId="{5E27BD0F-2188-4CBE-837D-D2A9D1DCC3AF}" type="pres">
      <dgm:prSet presAssocID="{8A23FD14-D871-4B33-8660-F2569F2E3146}" presName="linNode" presStyleCnt="0"/>
      <dgm:spPr/>
    </dgm:pt>
    <dgm:pt modelId="{FDE40D72-E480-4179-82A7-77C67C8C4100}" type="pres">
      <dgm:prSet presAssocID="{8A23FD14-D871-4B33-8660-F2569F2E3146}" presName="parentText" presStyleLbl="node1" presStyleIdx="2" presStyleCnt="3" custLinFactNeighborX="44687" custLinFactNeighborY="-4335">
        <dgm:presLayoutVars>
          <dgm:chMax val="1"/>
          <dgm:bulletEnabled val="1"/>
        </dgm:presLayoutVars>
      </dgm:prSet>
      <dgm:spPr/>
      <dgm:t>
        <a:bodyPr/>
        <a:lstStyle/>
        <a:p>
          <a:endParaRPr lang="en-US"/>
        </a:p>
      </dgm:t>
    </dgm:pt>
  </dgm:ptLst>
  <dgm:cxnLst>
    <dgm:cxn modelId="{8BB4537D-0D5B-44F6-86C7-6FC515DEF3C0}" type="presOf" srcId="{8A23FD14-D871-4B33-8660-F2569F2E3146}" destId="{FDE40D72-E480-4179-82A7-77C67C8C4100}" srcOrd="0" destOrd="0" presId="urn:microsoft.com/office/officeart/2005/8/layout/vList5"/>
    <dgm:cxn modelId="{7C3CDD3A-AC67-41D3-9500-94FEE8EA236D}" srcId="{8798E5AC-8804-4376-A200-0D045AF593B0}" destId="{8A23FD14-D871-4B33-8660-F2569F2E3146}" srcOrd="2" destOrd="0" parTransId="{22AA34EA-8948-471F-A560-1364648B43C9}" sibTransId="{B2D217A9-FD8D-46A5-891C-FD3DC3AA597E}"/>
    <dgm:cxn modelId="{3FD54452-3908-4681-BDA7-1551EB5621D3}" type="presOf" srcId="{D7F4D094-9207-43D9-91B8-4FDE6871DE97}" destId="{5F0E9F71-BFC7-4B13-AB5B-07E90D41B4EE}" srcOrd="0" destOrd="0" presId="urn:microsoft.com/office/officeart/2005/8/layout/vList5"/>
    <dgm:cxn modelId="{8F5422D2-87EF-4517-99C0-67D2C5014C2F}" srcId="{8798E5AC-8804-4376-A200-0D045AF593B0}" destId="{9EA23449-A279-4341-B7F6-B5CD258894DD}" srcOrd="0" destOrd="0" parTransId="{D421178E-FACD-4056-8A01-C4CA78EBA59B}" sibTransId="{B4762FCB-3F7E-414E-8845-5EE7F9F90C2E}"/>
    <dgm:cxn modelId="{788F8BDD-A946-4ADB-BA4A-2C6466F02F89}" srcId="{8798E5AC-8804-4376-A200-0D045AF593B0}" destId="{D7F4D094-9207-43D9-91B8-4FDE6871DE97}" srcOrd="1" destOrd="0" parTransId="{0782FB71-D99B-43B4-9CCF-60B762399301}" sibTransId="{D3A85E8D-3A29-49B0-B847-3C326F57DCF0}"/>
    <dgm:cxn modelId="{0A39B536-A065-4269-BF6A-74AF18C32B9D}" type="presOf" srcId="{8798E5AC-8804-4376-A200-0D045AF593B0}" destId="{D7992BDE-9090-462C-8384-61AA4A93C8BD}" srcOrd="0" destOrd="0" presId="urn:microsoft.com/office/officeart/2005/8/layout/vList5"/>
    <dgm:cxn modelId="{C6124194-9317-4CBD-81BE-76741196E544}" type="presOf" srcId="{9EA23449-A279-4341-B7F6-B5CD258894DD}" destId="{1135831E-D343-4CFC-BBED-A8B0161A233E}" srcOrd="0" destOrd="0" presId="urn:microsoft.com/office/officeart/2005/8/layout/vList5"/>
    <dgm:cxn modelId="{F5A123F7-75BC-40EE-AF6F-5549131F7172}" type="presParOf" srcId="{D7992BDE-9090-462C-8384-61AA4A93C8BD}" destId="{635CD8E9-FA54-420D-973D-B9A25DC4BDFB}" srcOrd="0" destOrd="0" presId="urn:microsoft.com/office/officeart/2005/8/layout/vList5"/>
    <dgm:cxn modelId="{FC2F5144-174D-41EB-BCD4-59329A240B65}" type="presParOf" srcId="{635CD8E9-FA54-420D-973D-B9A25DC4BDFB}" destId="{1135831E-D343-4CFC-BBED-A8B0161A233E}" srcOrd="0" destOrd="0" presId="urn:microsoft.com/office/officeart/2005/8/layout/vList5"/>
    <dgm:cxn modelId="{23ADF921-FA8F-4B31-8C70-9FEFE9BFB913}" type="presParOf" srcId="{D7992BDE-9090-462C-8384-61AA4A93C8BD}" destId="{B905C868-37FC-4B5E-8BE3-4E5F648867C5}" srcOrd="1" destOrd="0" presId="urn:microsoft.com/office/officeart/2005/8/layout/vList5"/>
    <dgm:cxn modelId="{2E0ACCC8-420B-410C-8A14-B12D4CF626FF}" type="presParOf" srcId="{D7992BDE-9090-462C-8384-61AA4A93C8BD}" destId="{3BC71C45-5736-4E0E-893F-1ADB941BA63D}" srcOrd="2" destOrd="0" presId="urn:microsoft.com/office/officeart/2005/8/layout/vList5"/>
    <dgm:cxn modelId="{B0544F16-4CE1-4229-825C-B50E27A274D5}" type="presParOf" srcId="{3BC71C45-5736-4E0E-893F-1ADB941BA63D}" destId="{5F0E9F71-BFC7-4B13-AB5B-07E90D41B4EE}" srcOrd="0" destOrd="0" presId="urn:microsoft.com/office/officeart/2005/8/layout/vList5"/>
    <dgm:cxn modelId="{D1AABFA3-0389-415C-AF91-4F0CF2617237}" type="presParOf" srcId="{D7992BDE-9090-462C-8384-61AA4A93C8BD}" destId="{42370C48-3093-481D-BDA9-BBCCEE3450C2}" srcOrd="3" destOrd="0" presId="urn:microsoft.com/office/officeart/2005/8/layout/vList5"/>
    <dgm:cxn modelId="{6E514471-D704-44FE-A573-DAA7751FC288}" type="presParOf" srcId="{D7992BDE-9090-462C-8384-61AA4A93C8BD}" destId="{5E27BD0F-2188-4CBE-837D-D2A9D1DCC3AF}" srcOrd="4" destOrd="0" presId="urn:microsoft.com/office/officeart/2005/8/layout/vList5"/>
    <dgm:cxn modelId="{5F5910C3-F257-4CE1-958A-2B4F96FF3893}" type="presParOf" srcId="{5E27BD0F-2188-4CBE-837D-D2A9D1DCC3AF}" destId="{FDE40D72-E480-4179-82A7-77C67C8C410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F51D4-0920-4CD0-92F0-E1071B50114B}">
      <dsp:nvSpPr>
        <dsp:cNvPr id="0" name=""/>
        <dsp:cNvSpPr/>
      </dsp:nvSpPr>
      <dsp:spPr>
        <a:xfrm>
          <a:off x="2296417" y="1957751"/>
          <a:ext cx="1503164" cy="1503164"/>
        </a:xfrm>
        <a:prstGeom prst="ellipse">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Right of Way Project Manager</a:t>
          </a:r>
          <a:endParaRPr lang="en-US" sz="2000" kern="1200" dirty="0"/>
        </a:p>
      </dsp:txBody>
      <dsp:txXfrm>
        <a:off x="2516550" y="2177884"/>
        <a:ext cx="1062898" cy="1062898"/>
      </dsp:txXfrm>
    </dsp:sp>
    <dsp:sp modelId="{C738B303-6701-4397-A41B-2F002BD0E832}">
      <dsp:nvSpPr>
        <dsp:cNvPr id="0" name=""/>
        <dsp:cNvSpPr/>
      </dsp:nvSpPr>
      <dsp:spPr>
        <a:xfrm rot="16200000">
          <a:off x="2822205" y="1709764"/>
          <a:ext cx="451588" cy="44384"/>
        </a:xfrm>
        <a:custGeom>
          <a:avLst/>
          <a:gdLst/>
          <a:ahLst/>
          <a:cxnLst/>
          <a:rect l="0" t="0" r="0" b="0"/>
          <a:pathLst>
            <a:path>
              <a:moveTo>
                <a:pt x="0" y="22192"/>
              </a:moveTo>
              <a:lnTo>
                <a:pt x="451588" y="221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36710" y="1720667"/>
        <a:ext cx="22579" cy="22579"/>
      </dsp:txXfrm>
    </dsp:sp>
    <dsp:sp modelId="{3FC90A5F-9464-4B56-AB7D-4997C8026AF2}">
      <dsp:nvSpPr>
        <dsp:cNvPr id="0" name=""/>
        <dsp:cNvSpPr/>
      </dsp:nvSpPr>
      <dsp:spPr>
        <a:xfrm>
          <a:off x="2296417" y="2999"/>
          <a:ext cx="1503164" cy="1503164"/>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Supervisor</a:t>
          </a:r>
          <a:endParaRPr lang="en-US" sz="1700" kern="1200" dirty="0"/>
        </a:p>
      </dsp:txBody>
      <dsp:txXfrm>
        <a:off x="2516550" y="223132"/>
        <a:ext cx="1062898" cy="1062898"/>
      </dsp:txXfrm>
    </dsp:sp>
    <dsp:sp modelId="{12FDD0A1-A92D-4049-B460-C57D077E219C}">
      <dsp:nvSpPr>
        <dsp:cNvPr id="0" name=""/>
        <dsp:cNvSpPr/>
      </dsp:nvSpPr>
      <dsp:spPr>
        <a:xfrm>
          <a:off x="3799582" y="2687141"/>
          <a:ext cx="451588" cy="44384"/>
        </a:xfrm>
        <a:custGeom>
          <a:avLst/>
          <a:gdLst/>
          <a:ahLst/>
          <a:cxnLst/>
          <a:rect l="0" t="0" r="0" b="0"/>
          <a:pathLst>
            <a:path>
              <a:moveTo>
                <a:pt x="0" y="22192"/>
              </a:moveTo>
              <a:lnTo>
                <a:pt x="451588" y="221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14086" y="2698043"/>
        <a:ext cx="22579" cy="22579"/>
      </dsp:txXfrm>
    </dsp:sp>
    <dsp:sp modelId="{DA4E47BB-0342-4979-9D93-3B6537D8EFFD}">
      <dsp:nvSpPr>
        <dsp:cNvPr id="0" name=""/>
        <dsp:cNvSpPr/>
      </dsp:nvSpPr>
      <dsp:spPr>
        <a:xfrm>
          <a:off x="4251170" y="1957751"/>
          <a:ext cx="1503164" cy="1503164"/>
        </a:xfrm>
        <a:prstGeom prst="ellipse">
          <a:avLst/>
        </a:prstGeom>
        <a:solidFill>
          <a:srgbClr val="9900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District</a:t>
          </a:r>
          <a:endParaRPr lang="en-US" sz="1700" kern="1200" dirty="0"/>
        </a:p>
      </dsp:txBody>
      <dsp:txXfrm>
        <a:off x="4471303" y="2177884"/>
        <a:ext cx="1062898" cy="1062898"/>
      </dsp:txXfrm>
    </dsp:sp>
    <dsp:sp modelId="{0713AA40-FE80-4790-B194-375160BD447E}">
      <dsp:nvSpPr>
        <dsp:cNvPr id="0" name=""/>
        <dsp:cNvSpPr/>
      </dsp:nvSpPr>
      <dsp:spPr>
        <a:xfrm rot="5400000">
          <a:off x="2822205" y="3664517"/>
          <a:ext cx="451588" cy="44384"/>
        </a:xfrm>
        <a:custGeom>
          <a:avLst/>
          <a:gdLst/>
          <a:ahLst/>
          <a:cxnLst/>
          <a:rect l="0" t="0" r="0" b="0"/>
          <a:pathLst>
            <a:path>
              <a:moveTo>
                <a:pt x="0" y="22192"/>
              </a:moveTo>
              <a:lnTo>
                <a:pt x="451588" y="221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036710" y="3675419"/>
        <a:ext cx="22579" cy="22579"/>
      </dsp:txXfrm>
    </dsp:sp>
    <dsp:sp modelId="{F9B5C550-516B-48C8-8DBB-4E9E11AA7CC4}">
      <dsp:nvSpPr>
        <dsp:cNvPr id="0" name=""/>
        <dsp:cNvSpPr/>
      </dsp:nvSpPr>
      <dsp:spPr>
        <a:xfrm>
          <a:off x="2296417" y="3912503"/>
          <a:ext cx="1503164" cy="1503164"/>
        </a:xfrm>
        <a:prstGeom prst="ellipse">
          <a:avLst/>
        </a:prstGeom>
        <a:solidFill>
          <a:srgbClr val="0080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Consultant</a:t>
          </a:r>
          <a:endParaRPr lang="en-US" sz="1700" kern="1200" dirty="0"/>
        </a:p>
      </dsp:txBody>
      <dsp:txXfrm>
        <a:off x="2516550" y="4132636"/>
        <a:ext cx="1062898" cy="1062898"/>
      </dsp:txXfrm>
    </dsp:sp>
    <dsp:sp modelId="{15FDD37A-36E6-415B-8807-4B07790774B0}">
      <dsp:nvSpPr>
        <dsp:cNvPr id="0" name=""/>
        <dsp:cNvSpPr/>
      </dsp:nvSpPr>
      <dsp:spPr>
        <a:xfrm rot="10800000">
          <a:off x="1844829" y="2687141"/>
          <a:ext cx="451588" cy="44384"/>
        </a:xfrm>
        <a:custGeom>
          <a:avLst/>
          <a:gdLst/>
          <a:ahLst/>
          <a:cxnLst/>
          <a:rect l="0" t="0" r="0" b="0"/>
          <a:pathLst>
            <a:path>
              <a:moveTo>
                <a:pt x="0" y="22192"/>
              </a:moveTo>
              <a:lnTo>
                <a:pt x="451588" y="221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059334" y="2698043"/>
        <a:ext cx="22579" cy="22579"/>
      </dsp:txXfrm>
    </dsp:sp>
    <dsp:sp modelId="{194E6612-572D-4246-8792-D0E8C13BDAF7}">
      <dsp:nvSpPr>
        <dsp:cNvPr id="0" name=""/>
        <dsp:cNvSpPr/>
      </dsp:nvSpPr>
      <dsp:spPr>
        <a:xfrm>
          <a:off x="341665" y="1957751"/>
          <a:ext cx="1503164" cy="1503164"/>
        </a:xfrm>
        <a:prstGeom prst="ellipse">
          <a:avLst/>
        </a:prstGeom>
        <a:solidFill>
          <a:srgbClr val="899BA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t>Right of Way Program Office</a:t>
          </a:r>
          <a:endParaRPr lang="en-US" sz="1700" kern="1200" dirty="0"/>
        </a:p>
      </dsp:txBody>
      <dsp:txXfrm>
        <a:off x="561798" y="2177884"/>
        <a:ext cx="1062898" cy="10628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A750D-0B86-4B4D-9B59-C46D001F0A57}">
      <dsp:nvSpPr>
        <dsp:cNvPr id="0" name=""/>
        <dsp:cNvSpPr/>
      </dsp:nvSpPr>
      <dsp:spPr>
        <a:xfrm>
          <a:off x="1099614" y="469053"/>
          <a:ext cx="3931920" cy="1365504"/>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E7C0C-8109-4C82-989D-6BD4387EBD0F}">
      <dsp:nvSpPr>
        <dsp:cNvPr id="0" name=""/>
        <dsp:cNvSpPr/>
      </dsp:nvSpPr>
      <dsp:spPr>
        <a:xfrm>
          <a:off x="2667000" y="3812709"/>
          <a:ext cx="762000" cy="487680"/>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86EF2C-567E-45E3-B8AF-4C40EB0B42E4}">
      <dsp:nvSpPr>
        <dsp:cNvPr id="0" name=""/>
        <dsp:cNvSpPr/>
      </dsp:nvSpPr>
      <dsp:spPr>
        <a:xfrm>
          <a:off x="1219200" y="4202853"/>
          <a:ext cx="3657600" cy="91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220472" numCol="1" spcCol="1270" anchor="ctr" anchorCtr="0">
          <a:noAutofit/>
        </a:bodyPr>
        <a:lstStyle/>
        <a:p>
          <a:pPr lvl="0" algn="ctr" defTabSz="1377950">
            <a:lnSpc>
              <a:spcPct val="90000"/>
            </a:lnSpc>
            <a:spcBef>
              <a:spcPct val="0"/>
            </a:spcBef>
            <a:spcAft>
              <a:spcPct val="35000"/>
            </a:spcAft>
          </a:pPr>
          <a:r>
            <a:rPr lang="en-US" sz="3100" kern="1200" dirty="0" smtClean="0"/>
            <a:t>Partnering Meeting</a:t>
          </a:r>
          <a:endParaRPr lang="en-US" sz="3100" kern="1200" dirty="0"/>
        </a:p>
      </dsp:txBody>
      <dsp:txXfrm>
        <a:off x="1219200" y="4202853"/>
        <a:ext cx="3657600" cy="914400"/>
      </dsp:txXfrm>
    </dsp:sp>
    <dsp:sp modelId="{04F99EBC-D0E5-4DF0-9AEE-F51A9585685A}">
      <dsp:nvSpPr>
        <dsp:cNvPr id="0" name=""/>
        <dsp:cNvSpPr/>
      </dsp:nvSpPr>
      <dsp:spPr>
        <a:xfrm>
          <a:off x="2505456" y="1940018"/>
          <a:ext cx="1371600" cy="13716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t>Project Drive</a:t>
          </a:r>
          <a:endParaRPr lang="en-US" sz="2300" kern="1200" dirty="0"/>
        </a:p>
      </dsp:txBody>
      <dsp:txXfrm>
        <a:off x="2706322" y="2140884"/>
        <a:ext cx="969868" cy="969868"/>
      </dsp:txXfrm>
    </dsp:sp>
    <dsp:sp modelId="{C7A703B4-DB87-463B-96F0-AE3ABC522697}">
      <dsp:nvSpPr>
        <dsp:cNvPr id="0" name=""/>
        <dsp:cNvSpPr/>
      </dsp:nvSpPr>
      <dsp:spPr>
        <a:xfrm>
          <a:off x="1523999" y="911013"/>
          <a:ext cx="1371600" cy="13716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t>Open House</a:t>
          </a:r>
          <a:endParaRPr lang="en-US" sz="2300" kern="1200" dirty="0"/>
        </a:p>
      </dsp:txBody>
      <dsp:txXfrm>
        <a:off x="1724865" y="1111879"/>
        <a:ext cx="969868" cy="969868"/>
      </dsp:txXfrm>
    </dsp:sp>
    <dsp:sp modelId="{54366DFB-01D4-4AC5-8F01-D751380A1ED6}">
      <dsp:nvSpPr>
        <dsp:cNvPr id="0" name=""/>
        <dsp:cNvSpPr/>
      </dsp:nvSpPr>
      <dsp:spPr>
        <a:xfrm>
          <a:off x="2926080" y="579391"/>
          <a:ext cx="1371600" cy="13716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smtClean="0"/>
            <a:t>Meet &amp; Greet</a:t>
          </a:r>
          <a:endParaRPr lang="en-US" sz="2300" kern="1200" dirty="0"/>
        </a:p>
      </dsp:txBody>
      <dsp:txXfrm>
        <a:off x="3126946" y="780257"/>
        <a:ext cx="969868" cy="969868"/>
      </dsp:txXfrm>
    </dsp:sp>
    <dsp:sp modelId="{B244A4D0-3553-47A9-AEA7-D1920A0CE1FD}">
      <dsp:nvSpPr>
        <dsp:cNvPr id="0" name=""/>
        <dsp:cNvSpPr/>
      </dsp:nvSpPr>
      <dsp:spPr>
        <a:xfrm>
          <a:off x="914400" y="301413"/>
          <a:ext cx="4267200" cy="341376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E9059-FF51-4040-B03B-33B12B921940}">
      <dsp:nvSpPr>
        <dsp:cNvPr id="0" name=""/>
        <dsp:cNvSpPr/>
      </dsp:nvSpPr>
      <dsp:spPr>
        <a:xfrm rot="5400000">
          <a:off x="5012703" y="-1901981"/>
          <a:ext cx="1166849" cy="5266944"/>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Review policy/procedure changes</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Review the law</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Review for good writing/grammar</a:t>
          </a:r>
          <a:endParaRPr lang="en-US" sz="1600" b="1" kern="1200" dirty="0"/>
        </a:p>
      </dsp:txBody>
      <dsp:txXfrm rot="-5400000">
        <a:off x="2962656" y="205027"/>
        <a:ext cx="5209983" cy="1052927"/>
      </dsp:txXfrm>
    </dsp:sp>
    <dsp:sp modelId="{1135831E-D343-4CFC-BBED-A8B0161A233E}">
      <dsp:nvSpPr>
        <dsp:cNvPr id="0" name=""/>
        <dsp:cNvSpPr/>
      </dsp:nvSpPr>
      <dsp:spPr>
        <a:xfrm>
          <a:off x="0" y="2209"/>
          <a:ext cx="2962656" cy="145856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Attorney</a:t>
          </a:r>
        </a:p>
      </dsp:txBody>
      <dsp:txXfrm>
        <a:off x="71201" y="73410"/>
        <a:ext cx="2820254" cy="1316159"/>
      </dsp:txXfrm>
    </dsp:sp>
    <dsp:sp modelId="{54687C6C-82A9-4F98-AA30-7FBF50278BC3}">
      <dsp:nvSpPr>
        <dsp:cNvPr id="0" name=""/>
        <dsp:cNvSpPr/>
      </dsp:nvSpPr>
      <dsp:spPr>
        <a:xfrm rot="5400000">
          <a:off x="5012703" y="-370491"/>
          <a:ext cx="1166849" cy="5266944"/>
        </a:xfrm>
        <a:prstGeom prst="round2Same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Review policy/procedure changes</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Cull for flexibility </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Identify difficult/out-of-date/impractical provisions</a:t>
          </a:r>
          <a:endParaRPr lang="en-US" sz="1600" b="1" kern="1200" dirty="0"/>
        </a:p>
      </dsp:txBody>
      <dsp:txXfrm rot="-5400000">
        <a:off x="2962656" y="1736517"/>
        <a:ext cx="5209983" cy="1052927"/>
      </dsp:txXfrm>
    </dsp:sp>
    <dsp:sp modelId="{5F0E9F71-BFC7-4B13-AB5B-07E90D41B4EE}">
      <dsp:nvSpPr>
        <dsp:cNvPr id="0" name=""/>
        <dsp:cNvSpPr/>
      </dsp:nvSpPr>
      <dsp:spPr>
        <a:xfrm>
          <a:off x="0" y="1554163"/>
          <a:ext cx="2962656" cy="1458561"/>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Supervisor</a:t>
          </a:r>
          <a:endParaRPr lang="en-US" sz="2700" kern="1200" dirty="0"/>
        </a:p>
      </dsp:txBody>
      <dsp:txXfrm>
        <a:off x="71201" y="1625364"/>
        <a:ext cx="2820254" cy="1316159"/>
      </dsp:txXfrm>
    </dsp:sp>
    <dsp:sp modelId="{B7E8B698-C835-4D48-820D-C0FDEE4CBD00}">
      <dsp:nvSpPr>
        <dsp:cNvPr id="0" name=""/>
        <dsp:cNvSpPr/>
      </dsp:nvSpPr>
      <dsp:spPr>
        <a:xfrm rot="5400000">
          <a:off x="5012703" y="1160999"/>
          <a:ext cx="1166849" cy="5266944"/>
        </a:xfrm>
        <a:prstGeom prst="round2Same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Review policy/procedure changes</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Identify difficult/out-of-date/impractical provisions</a:t>
          </a:r>
          <a:endParaRPr lang="en-US" sz="1600" b="1" kern="1200" dirty="0"/>
        </a:p>
      </dsp:txBody>
      <dsp:txXfrm rot="-5400000">
        <a:off x="2962656" y="3268008"/>
        <a:ext cx="5209983" cy="1052927"/>
      </dsp:txXfrm>
    </dsp:sp>
    <dsp:sp modelId="{FDE40D72-E480-4179-82A7-77C67C8C4100}">
      <dsp:nvSpPr>
        <dsp:cNvPr id="0" name=""/>
        <dsp:cNvSpPr/>
      </dsp:nvSpPr>
      <dsp:spPr>
        <a:xfrm>
          <a:off x="0" y="3065190"/>
          <a:ext cx="2962656" cy="145856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PM</a:t>
          </a:r>
          <a:endParaRPr lang="en-US" sz="2700" kern="1200" dirty="0"/>
        </a:p>
      </dsp:txBody>
      <dsp:txXfrm>
        <a:off x="71201" y="3136391"/>
        <a:ext cx="2820254" cy="13161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E9059-FF51-4040-B03B-33B12B921940}">
      <dsp:nvSpPr>
        <dsp:cNvPr id="0" name=""/>
        <dsp:cNvSpPr/>
      </dsp:nvSpPr>
      <dsp:spPr>
        <a:xfrm rot="5400000">
          <a:off x="5012703" y="-1901981"/>
          <a:ext cx="1166849" cy="5266944"/>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Lead Drafter– Controls the Word Updates</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Schedules Collaboration Meetings</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Project Manager of the Update </a:t>
          </a:r>
          <a:endParaRPr lang="en-US" sz="1600" b="1" kern="1200" dirty="0"/>
        </a:p>
      </dsp:txBody>
      <dsp:txXfrm rot="-5400000">
        <a:off x="2962656" y="205027"/>
        <a:ext cx="5209983" cy="1052927"/>
      </dsp:txXfrm>
    </dsp:sp>
    <dsp:sp modelId="{1135831E-D343-4CFC-BBED-A8B0161A233E}">
      <dsp:nvSpPr>
        <dsp:cNvPr id="0" name=""/>
        <dsp:cNvSpPr/>
      </dsp:nvSpPr>
      <dsp:spPr>
        <a:xfrm>
          <a:off x="0" y="2209"/>
          <a:ext cx="2962656" cy="145856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Attorney</a:t>
          </a:r>
        </a:p>
      </dsp:txBody>
      <dsp:txXfrm>
        <a:off x="71201" y="73410"/>
        <a:ext cx="2820254" cy="1316159"/>
      </dsp:txXfrm>
    </dsp:sp>
    <dsp:sp modelId="{5F0E9F71-BFC7-4B13-AB5B-07E90D41B4EE}">
      <dsp:nvSpPr>
        <dsp:cNvPr id="0" name=""/>
        <dsp:cNvSpPr/>
      </dsp:nvSpPr>
      <dsp:spPr>
        <a:xfrm>
          <a:off x="0" y="1533700"/>
          <a:ext cx="2962656" cy="1458561"/>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Supervisor</a:t>
          </a:r>
          <a:endParaRPr lang="en-US" sz="2700" kern="1200" dirty="0"/>
        </a:p>
      </dsp:txBody>
      <dsp:txXfrm>
        <a:off x="71201" y="1604901"/>
        <a:ext cx="2820254" cy="1316159"/>
      </dsp:txXfrm>
    </dsp:sp>
    <dsp:sp modelId="{FDE40D72-E480-4179-82A7-77C67C8C4100}">
      <dsp:nvSpPr>
        <dsp:cNvPr id="0" name=""/>
        <dsp:cNvSpPr/>
      </dsp:nvSpPr>
      <dsp:spPr>
        <a:xfrm>
          <a:off x="0" y="3065190"/>
          <a:ext cx="2962656" cy="145856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PM</a:t>
          </a:r>
          <a:endParaRPr lang="en-US" sz="2700" kern="1200" dirty="0"/>
        </a:p>
      </dsp:txBody>
      <dsp:txXfrm>
        <a:off x="71201" y="3136391"/>
        <a:ext cx="2820254" cy="13161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5831E-D343-4CFC-BBED-A8B0161A233E}">
      <dsp:nvSpPr>
        <dsp:cNvPr id="0" name=""/>
        <dsp:cNvSpPr/>
      </dsp:nvSpPr>
      <dsp:spPr>
        <a:xfrm>
          <a:off x="11" y="3067400"/>
          <a:ext cx="5352304" cy="145856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ROWAPS</a:t>
          </a:r>
        </a:p>
      </dsp:txBody>
      <dsp:txXfrm>
        <a:off x="71212" y="3138601"/>
        <a:ext cx="5209902" cy="1316159"/>
      </dsp:txXfrm>
    </dsp:sp>
    <dsp:sp modelId="{5F0E9F71-BFC7-4B13-AB5B-07E90D41B4EE}">
      <dsp:nvSpPr>
        <dsp:cNvPr id="0" name=""/>
        <dsp:cNvSpPr/>
      </dsp:nvSpPr>
      <dsp:spPr>
        <a:xfrm>
          <a:off x="3267447" y="1554163"/>
          <a:ext cx="4962152" cy="1458561"/>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Appraisers</a:t>
          </a:r>
          <a:endParaRPr lang="en-US" sz="2700" kern="1200" dirty="0"/>
        </a:p>
      </dsp:txBody>
      <dsp:txXfrm>
        <a:off x="3338648" y="1625364"/>
        <a:ext cx="4819750" cy="1316159"/>
      </dsp:txXfrm>
    </dsp:sp>
    <dsp:sp modelId="{FDE40D72-E480-4179-82A7-77C67C8C4100}">
      <dsp:nvSpPr>
        <dsp:cNvPr id="0" name=""/>
        <dsp:cNvSpPr/>
      </dsp:nvSpPr>
      <dsp:spPr>
        <a:xfrm>
          <a:off x="11" y="30155"/>
          <a:ext cx="4572000" cy="145856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100000"/>
            </a:lnSpc>
            <a:spcBef>
              <a:spcPct val="0"/>
            </a:spcBef>
            <a:spcAft>
              <a:spcPts val="0"/>
            </a:spcAft>
          </a:pPr>
          <a:r>
            <a:rPr lang="en-US" sz="2700" kern="1200" dirty="0" smtClean="0"/>
            <a:t>Other Internal</a:t>
          </a:r>
        </a:p>
        <a:p>
          <a:pPr lvl="0" algn="ctr" defTabSz="1200150">
            <a:lnSpc>
              <a:spcPct val="100000"/>
            </a:lnSpc>
            <a:spcBef>
              <a:spcPct val="0"/>
            </a:spcBef>
            <a:spcAft>
              <a:spcPts val="0"/>
            </a:spcAft>
          </a:pPr>
          <a:r>
            <a:rPr lang="en-US" sz="2700" kern="1200" dirty="0" smtClean="0"/>
            <a:t>Users/Customers</a:t>
          </a:r>
          <a:endParaRPr lang="en-US" sz="2700" kern="1200" dirty="0"/>
        </a:p>
      </dsp:txBody>
      <dsp:txXfrm>
        <a:off x="71212" y="101356"/>
        <a:ext cx="4429598" cy="1316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E9059-FF51-4040-B03B-33B12B921940}">
      <dsp:nvSpPr>
        <dsp:cNvPr id="0" name=""/>
        <dsp:cNvSpPr/>
      </dsp:nvSpPr>
      <dsp:spPr>
        <a:xfrm rot="5400000">
          <a:off x="5012703" y="-1901981"/>
          <a:ext cx="1166849" cy="5266944"/>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Review for good writing/grammar</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Read for flow and continuity </a:t>
          </a:r>
          <a:endParaRPr lang="en-US" sz="1600" b="1" kern="1200" dirty="0"/>
        </a:p>
      </dsp:txBody>
      <dsp:txXfrm rot="-5400000">
        <a:off x="2962656" y="205027"/>
        <a:ext cx="5209983" cy="1052927"/>
      </dsp:txXfrm>
    </dsp:sp>
    <dsp:sp modelId="{1135831E-D343-4CFC-BBED-A8B0161A233E}">
      <dsp:nvSpPr>
        <dsp:cNvPr id="0" name=""/>
        <dsp:cNvSpPr/>
      </dsp:nvSpPr>
      <dsp:spPr>
        <a:xfrm>
          <a:off x="0" y="2209"/>
          <a:ext cx="2962656" cy="145856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Attorney</a:t>
          </a:r>
        </a:p>
      </dsp:txBody>
      <dsp:txXfrm>
        <a:off x="71201" y="73410"/>
        <a:ext cx="2820254" cy="1316159"/>
      </dsp:txXfrm>
    </dsp:sp>
    <dsp:sp modelId="{54687C6C-82A9-4F98-AA30-7FBF50278BC3}">
      <dsp:nvSpPr>
        <dsp:cNvPr id="0" name=""/>
        <dsp:cNvSpPr/>
      </dsp:nvSpPr>
      <dsp:spPr>
        <a:xfrm rot="5400000">
          <a:off x="5012703" y="-370491"/>
          <a:ext cx="1166849" cy="5266944"/>
        </a:xfrm>
        <a:prstGeom prst="round2Same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endParaRPr lang="en-US" sz="1600" b="1" kern="1200" dirty="0"/>
        </a:p>
        <a:p>
          <a:pPr marL="171450" lvl="1" indent="-171450" algn="l" defTabSz="711200">
            <a:lnSpc>
              <a:spcPct val="90000"/>
            </a:lnSpc>
            <a:spcBef>
              <a:spcPct val="0"/>
            </a:spcBef>
            <a:spcAft>
              <a:spcPct val="15000"/>
            </a:spcAft>
            <a:buChar char="••"/>
          </a:pPr>
          <a:r>
            <a:rPr lang="en-US" sz="1600" b="1" kern="1200" dirty="0"/>
            <a:t>Review for good writing/grammar</a:t>
          </a:r>
        </a:p>
        <a:p>
          <a:pPr marL="171450" lvl="1" indent="-171450" algn="l" defTabSz="711200">
            <a:lnSpc>
              <a:spcPct val="90000"/>
            </a:lnSpc>
            <a:spcBef>
              <a:spcPct val="0"/>
            </a:spcBef>
            <a:spcAft>
              <a:spcPct val="15000"/>
            </a:spcAft>
            <a:buChar char="••"/>
          </a:pPr>
          <a:r>
            <a:rPr lang="en-US" sz="1600" b="1" kern="1200" dirty="0"/>
            <a:t>Read for flow and continuity </a:t>
          </a:r>
        </a:p>
        <a:p>
          <a:pPr marL="171450" lvl="1" indent="-171450" algn="l" defTabSz="711200">
            <a:lnSpc>
              <a:spcPct val="90000"/>
            </a:lnSpc>
            <a:spcBef>
              <a:spcPct val="0"/>
            </a:spcBef>
            <a:spcAft>
              <a:spcPct val="15000"/>
            </a:spcAft>
            <a:buChar char="••"/>
          </a:pPr>
          <a:endParaRPr lang="en-US" sz="1600" b="1" kern="1200" dirty="0"/>
        </a:p>
      </dsp:txBody>
      <dsp:txXfrm rot="-5400000">
        <a:off x="2962656" y="1736517"/>
        <a:ext cx="5209983" cy="1052927"/>
      </dsp:txXfrm>
    </dsp:sp>
    <dsp:sp modelId="{5F0E9F71-BFC7-4B13-AB5B-07E90D41B4EE}">
      <dsp:nvSpPr>
        <dsp:cNvPr id="0" name=""/>
        <dsp:cNvSpPr/>
      </dsp:nvSpPr>
      <dsp:spPr>
        <a:xfrm>
          <a:off x="0" y="1533700"/>
          <a:ext cx="2962656" cy="1458561"/>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Supervisor</a:t>
          </a:r>
          <a:endParaRPr lang="en-US" sz="2700" kern="1200" dirty="0"/>
        </a:p>
      </dsp:txBody>
      <dsp:txXfrm>
        <a:off x="71201" y="1604901"/>
        <a:ext cx="2820254" cy="1316159"/>
      </dsp:txXfrm>
    </dsp:sp>
    <dsp:sp modelId="{B7E8B698-C835-4D48-820D-C0FDEE4CBD00}">
      <dsp:nvSpPr>
        <dsp:cNvPr id="0" name=""/>
        <dsp:cNvSpPr/>
      </dsp:nvSpPr>
      <dsp:spPr>
        <a:xfrm rot="5400000">
          <a:off x="5012703" y="1160999"/>
          <a:ext cx="1166849" cy="5266944"/>
        </a:xfrm>
        <a:prstGeom prst="round2Same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smtClean="0"/>
            <a:t>Review for good writing/grammar</a:t>
          </a:r>
          <a:endParaRPr lang="en-US" sz="1600" b="1" kern="1200" dirty="0"/>
        </a:p>
        <a:p>
          <a:pPr marL="171450" lvl="1" indent="-171450" algn="l" defTabSz="711200">
            <a:lnSpc>
              <a:spcPct val="90000"/>
            </a:lnSpc>
            <a:spcBef>
              <a:spcPct val="0"/>
            </a:spcBef>
            <a:spcAft>
              <a:spcPct val="15000"/>
            </a:spcAft>
            <a:buChar char="••"/>
          </a:pPr>
          <a:r>
            <a:rPr lang="en-US" sz="1600" b="1" kern="1200" dirty="0" smtClean="0"/>
            <a:t>Read for flow and continuity </a:t>
          </a:r>
        </a:p>
      </dsp:txBody>
      <dsp:txXfrm rot="-5400000">
        <a:off x="2962656" y="3268008"/>
        <a:ext cx="5209983" cy="1052927"/>
      </dsp:txXfrm>
    </dsp:sp>
    <dsp:sp modelId="{FDE40D72-E480-4179-82A7-77C67C8C4100}">
      <dsp:nvSpPr>
        <dsp:cNvPr id="0" name=""/>
        <dsp:cNvSpPr/>
      </dsp:nvSpPr>
      <dsp:spPr>
        <a:xfrm>
          <a:off x="0" y="3065190"/>
          <a:ext cx="2962656" cy="145856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PM</a:t>
          </a:r>
          <a:endParaRPr lang="en-US" sz="2700" kern="1200" dirty="0"/>
        </a:p>
      </dsp:txBody>
      <dsp:txXfrm>
        <a:off x="71201" y="3136391"/>
        <a:ext cx="2820254" cy="13161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E9059-FF51-4040-B03B-33B12B921940}">
      <dsp:nvSpPr>
        <dsp:cNvPr id="0" name=""/>
        <dsp:cNvSpPr/>
      </dsp:nvSpPr>
      <dsp:spPr>
        <a:xfrm rot="5400000">
          <a:off x="5012703" y="-1901981"/>
          <a:ext cx="1166849" cy="5266944"/>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1" kern="1200" dirty="0" smtClean="0"/>
            <a:t>Communicates Changes Back to Update Team </a:t>
          </a:r>
          <a:r>
            <a:rPr lang="en-US" sz="1600" b="1" kern="1200" smtClean="0"/>
            <a:t>ROW Attorney </a:t>
          </a:r>
          <a:endParaRPr lang="en-US" sz="1600" b="1" kern="1200" dirty="0"/>
        </a:p>
      </dsp:txBody>
      <dsp:txXfrm rot="-5400000">
        <a:off x="2962656" y="205027"/>
        <a:ext cx="5209983" cy="1052927"/>
      </dsp:txXfrm>
    </dsp:sp>
    <dsp:sp modelId="{1135831E-D343-4CFC-BBED-A8B0161A233E}">
      <dsp:nvSpPr>
        <dsp:cNvPr id="0" name=""/>
        <dsp:cNvSpPr/>
      </dsp:nvSpPr>
      <dsp:spPr>
        <a:xfrm>
          <a:off x="0" y="2209"/>
          <a:ext cx="2962656" cy="145856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Attorney</a:t>
          </a:r>
        </a:p>
      </dsp:txBody>
      <dsp:txXfrm>
        <a:off x="71201" y="73410"/>
        <a:ext cx="2820254" cy="1316159"/>
      </dsp:txXfrm>
    </dsp:sp>
    <dsp:sp modelId="{5F0E9F71-BFC7-4B13-AB5B-07E90D41B4EE}">
      <dsp:nvSpPr>
        <dsp:cNvPr id="0" name=""/>
        <dsp:cNvSpPr/>
      </dsp:nvSpPr>
      <dsp:spPr>
        <a:xfrm>
          <a:off x="0" y="1533700"/>
          <a:ext cx="2962656" cy="1458561"/>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Supervisor</a:t>
          </a:r>
          <a:endParaRPr lang="en-US" sz="2700" kern="1200" dirty="0"/>
        </a:p>
      </dsp:txBody>
      <dsp:txXfrm>
        <a:off x="71201" y="1604901"/>
        <a:ext cx="2820254" cy="1316159"/>
      </dsp:txXfrm>
    </dsp:sp>
    <dsp:sp modelId="{FDE40D72-E480-4179-82A7-77C67C8C4100}">
      <dsp:nvSpPr>
        <dsp:cNvPr id="0" name=""/>
        <dsp:cNvSpPr/>
      </dsp:nvSpPr>
      <dsp:spPr>
        <a:xfrm>
          <a:off x="0" y="3065190"/>
          <a:ext cx="2962656" cy="145856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PM</a:t>
          </a:r>
          <a:endParaRPr lang="en-US" sz="2700" kern="1200" dirty="0"/>
        </a:p>
      </dsp:txBody>
      <dsp:txXfrm>
        <a:off x="71201" y="3136391"/>
        <a:ext cx="2820254" cy="13161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5831E-D343-4CFC-BBED-A8B0161A233E}">
      <dsp:nvSpPr>
        <dsp:cNvPr id="0" name=""/>
        <dsp:cNvSpPr/>
      </dsp:nvSpPr>
      <dsp:spPr>
        <a:xfrm>
          <a:off x="533393" y="0"/>
          <a:ext cx="7162813" cy="4525962"/>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ROW Project Delivery Director</a:t>
          </a:r>
        </a:p>
        <a:p>
          <a:pPr lvl="0" algn="ctr" defTabSz="1200150">
            <a:lnSpc>
              <a:spcPct val="90000"/>
            </a:lnSpc>
            <a:spcBef>
              <a:spcPct val="0"/>
            </a:spcBef>
            <a:spcAft>
              <a:spcPct val="35000"/>
            </a:spcAft>
          </a:pPr>
          <a:r>
            <a:rPr lang="en-US" sz="2700" kern="1200" dirty="0" smtClean="0"/>
            <a:t>Review and Approval</a:t>
          </a:r>
        </a:p>
      </dsp:txBody>
      <dsp:txXfrm>
        <a:off x="754332" y="220939"/>
        <a:ext cx="6720935" cy="40840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5831E-D343-4CFC-BBED-A8B0161A233E}">
      <dsp:nvSpPr>
        <dsp:cNvPr id="0" name=""/>
        <dsp:cNvSpPr/>
      </dsp:nvSpPr>
      <dsp:spPr>
        <a:xfrm>
          <a:off x="152395" y="1488717"/>
          <a:ext cx="2962656" cy="1458561"/>
        </a:xfrm>
        <a:prstGeom prst="roundRect">
          <a:avLst/>
        </a:prstGeom>
        <a:solidFill>
          <a:schemeClr val="accent6">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endParaRPr lang="en-US" sz="2700" kern="1200" dirty="0" smtClean="0"/>
        </a:p>
        <a:p>
          <a:pPr lvl="0" algn="ctr" defTabSz="1200150">
            <a:lnSpc>
              <a:spcPct val="90000"/>
            </a:lnSpc>
            <a:spcBef>
              <a:spcPct val="0"/>
            </a:spcBef>
            <a:spcAft>
              <a:spcPct val="35000"/>
            </a:spcAft>
          </a:pPr>
          <a:r>
            <a:rPr lang="en-US" sz="2700" kern="1200" dirty="0" smtClean="0"/>
            <a:t>ROW </a:t>
          </a:r>
        </a:p>
        <a:p>
          <a:pPr lvl="0" algn="ctr" defTabSz="1200150">
            <a:lnSpc>
              <a:spcPct val="90000"/>
            </a:lnSpc>
            <a:spcBef>
              <a:spcPct val="0"/>
            </a:spcBef>
            <a:spcAft>
              <a:spcPct val="35000"/>
            </a:spcAft>
          </a:pPr>
          <a:r>
            <a:rPr lang="en-US" sz="2700" kern="1200" dirty="0" smtClean="0"/>
            <a:t>Division</a:t>
          </a:r>
        </a:p>
        <a:p>
          <a:pPr lvl="0" algn="ctr" defTabSz="1200150">
            <a:lnSpc>
              <a:spcPct val="90000"/>
            </a:lnSpc>
            <a:spcBef>
              <a:spcPct val="0"/>
            </a:spcBef>
            <a:spcAft>
              <a:spcPct val="35000"/>
            </a:spcAft>
          </a:pPr>
          <a:r>
            <a:rPr lang="en-US" sz="2700" kern="1200" dirty="0" smtClean="0"/>
            <a:t> </a:t>
          </a:r>
        </a:p>
      </dsp:txBody>
      <dsp:txXfrm>
        <a:off x="223596" y="1559918"/>
        <a:ext cx="2820254" cy="1316159"/>
      </dsp:txXfrm>
    </dsp:sp>
    <dsp:sp modelId="{5F0E9F71-BFC7-4B13-AB5B-07E90D41B4EE}">
      <dsp:nvSpPr>
        <dsp:cNvPr id="0" name=""/>
        <dsp:cNvSpPr/>
      </dsp:nvSpPr>
      <dsp:spPr>
        <a:xfrm>
          <a:off x="3957394" y="1488717"/>
          <a:ext cx="2962656" cy="1458561"/>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Audit</a:t>
          </a:r>
          <a:endParaRPr lang="en-US" sz="2700" kern="1200" dirty="0"/>
        </a:p>
      </dsp:txBody>
      <dsp:txXfrm>
        <a:off x="4028595" y="1559918"/>
        <a:ext cx="2820254" cy="1316159"/>
      </dsp:txXfrm>
    </dsp:sp>
    <dsp:sp modelId="{FDE40D72-E480-4179-82A7-77C67C8C4100}">
      <dsp:nvSpPr>
        <dsp:cNvPr id="0" name=""/>
        <dsp:cNvSpPr/>
      </dsp:nvSpPr>
      <dsp:spPr>
        <a:xfrm>
          <a:off x="3957394" y="3001961"/>
          <a:ext cx="2962656" cy="1458561"/>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FHWA</a:t>
          </a:r>
          <a:endParaRPr lang="en-US" sz="2700" kern="1200" dirty="0"/>
        </a:p>
      </dsp:txBody>
      <dsp:txXfrm>
        <a:off x="4028595" y="3073162"/>
        <a:ext cx="2820254" cy="131615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0.08829</cdr:x>
      <cdr:y>0.04305</cdr:y>
    </cdr:from>
    <cdr:to>
      <cdr:x>0.91171</cdr:x>
      <cdr:y>0.11934</cdr:y>
    </cdr:to>
    <cdr:sp macro="" textlink="">
      <cdr:nvSpPr>
        <cdr:cNvPr id="2" name="TextBox 1"/>
        <cdr:cNvSpPr txBox="1"/>
      </cdr:nvSpPr>
      <cdr:spPr>
        <a:xfrm xmlns:a="http://schemas.openxmlformats.org/drawingml/2006/main">
          <a:off x="666914" y="173638"/>
          <a:ext cx="6219495" cy="307777"/>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spAutoFit/>
        </a:bodyPr>
        <a:lstStyle xmlns:a="http://schemas.openxmlformats.org/drawingml/2006/main"/>
        <a:p xmlns:a="http://schemas.openxmlformats.org/drawingml/2006/main">
          <a:pPr algn="ctr"/>
          <a:r>
            <a:rPr lang="en-US" sz="1400" dirty="0" smtClean="0">
              <a:latin typeface="Franklin Gothic Book" panose="020B0503020102020204" pitchFamily="34" charset="0"/>
            </a:rPr>
            <a:t>Count of Parcels Gaining Possession with and without the MRI Program</a:t>
          </a:r>
        </a:p>
      </cdr:txBody>
    </cdr:sp>
  </cdr:relSizeAnchor>
</c:userShapes>
</file>

<file path=ppt/drawings/drawing2.xml><?xml version="1.0" encoding="utf-8"?>
<c:userShapes xmlns:c="http://schemas.openxmlformats.org/drawingml/2006/chart">
  <cdr:relSizeAnchor xmlns:cdr="http://schemas.openxmlformats.org/drawingml/2006/chartDrawing">
    <cdr:from>
      <cdr:x>0.51324</cdr:x>
      <cdr:y>0.89544</cdr:y>
    </cdr:from>
    <cdr:to>
      <cdr:x>0.7995</cdr:x>
      <cdr:y>1</cdr:y>
    </cdr:to>
    <cdr:sp macro="" textlink="">
      <cdr:nvSpPr>
        <cdr:cNvPr id="2" name="TextBox 1"/>
        <cdr:cNvSpPr txBox="1"/>
      </cdr:nvSpPr>
      <cdr:spPr>
        <a:xfrm xmlns:a="http://schemas.openxmlformats.org/drawingml/2006/main">
          <a:off x="3876676" y="3616325"/>
          <a:ext cx="2162175" cy="422275"/>
        </a:xfrm>
        <a:prstGeom xmlns:a="http://schemas.openxmlformats.org/drawingml/2006/main" prst="rect">
          <a:avLst/>
        </a:prstGeom>
        <a:ln xmlns:a="http://schemas.openxmlformats.org/drawingml/2006/main" w="6350">
          <a:noFill/>
        </a:ln>
      </cdr:spPr>
      <cdr:txBody>
        <a:bodyPr xmlns:a="http://schemas.openxmlformats.org/drawingml/2006/main" wrap="none" rtlCol="0" anchor="ctr"/>
        <a:lstStyle xmlns:a="http://schemas.openxmlformats.org/drawingml/2006/main">
          <a:defPPr>
            <a:defRPr lang="en-US"/>
          </a:defPPr>
          <a:lvl1pPr algn="l" rtl="0" fontAlgn="base">
            <a:spcBef>
              <a:spcPct val="0"/>
            </a:spcBef>
            <a:spcAft>
              <a:spcPct val="0"/>
            </a:spcAft>
            <a:defRPr sz="1700" kern="1200">
              <a:solidFill>
                <a:schemeClr val="tx1"/>
              </a:solidFill>
              <a:latin typeface="Arial" charset="0"/>
              <a:ea typeface="+mn-ea"/>
              <a:cs typeface="+mn-cs"/>
            </a:defRPr>
          </a:lvl1pPr>
          <a:lvl2pPr marL="479786" algn="l" rtl="0" fontAlgn="base">
            <a:spcBef>
              <a:spcPct val="0"/>
            </a:spcBef>
            <a:spcAft>
              <a:spcPct val="0"/>
            </a:spcAft>
            <a:defRPr sz="1700" kern="1200">
              <a:solidFill>
                <a:schemeClr val="tx1"/>
              </a:solidFill>
              <a:latin typeface="Arial" charset="0"/>
              <a:ea typeface="+mn-ea"/>
              <a:cs typeface="+mn-cs"/>
            </a:defRPr>
          </a:lvl2pPr>
          <a:lvl3pPr marL="959571" algn="l" rtl="0" fontAlgn="base">
            <a:spcBef>
              <a:spcPct val="0"/>
            </a:spcBef>
            <a:spcAft>
              <a:spcPct val="0"/>
            </a:spcAft>
            <a:defRPr sz="1700" kern="1200">
              <a:solidFill>
                <a:schemeClr val="tx1"/>
              </a:solidFill>
              <a:latin typeface="Arial" charset="0"/>
              <a:ea typeface="+mn-ea"/>
              <a:cs typeface="+mn-cs"/>
            </a:defRPr>
          </a:lvl3pPr>
          <a:lvl4pPr marL="1439357" algn="l" rtl="0" fontAlgn="base">
            <a:spcBef>
              <a:spcPct val="0"/>
            </a:spcBef>
            <a:spcAft>
              <a:spcPct val="0"/>
            </a:spcAft>
            <a:defRPr sz="1700" kern="1200">
              <a:solidFill>
                <a:schemeClr val="tx1"/>
              </a:solidFill>
              <a:latin typeface="Arial" charset="0"/>
              <a:ea typeface="+mn-ea"/>
              <a:cs typeface="+mn-cs"/>
            </a:defRPr>
          </a:lvl4pPr>
          <a:lvl5pPr marL="1919143" algn="l" rtl="0" fontAlgn="base">
            <a:spcBef>
              <a:spcPct val="0"/>
            </a:spcBef>
            <a:spcAft>
              <a:spcPct val="0"/>
            </a:spcAft>
            <a:defRPr sz="1700" kern="1200">
              <a:solidFill>
                <a:schemeClr val="tx1"/>
              </a:solidFill>
              <a:latin typeface="Arial" charset="0"/>
              <a:ea typeface="+mn-ea"/>
              <a:cs typeface="+mn-cs"/>
            </a:defRPr>
          </a:lvl5pPr>
          <a:lvl6pPr marL="2398928" algn="l" defTabSz="959571" rtl="0" eaLnBrk="1" latinLnBrk="0" hangingPunct="1">
            <a:defRPr sz="1700" kern="1200">
              <a:solidFill>
                <a:schemeClr val="tx1"/>
              </a:solidFill>
              <a:latin typeface="Arial" charset="0"/>
              <a:ea typeface="+mn-ea"/>
              <a:cs typeface="+mn-cs"/>
            </a:defRPr>
          </a:lvl6pPr>
          <a:lvl7pPr marL="2878714" algn="l" defTabSz="959571" rtl="0" eaLnBrk="1" latinLnBrk="0" hangingPunct="1">
            <a:defRPr sz="1700" kern="1200">
              <a:solidFill>
                <a:schemeClr val="tx1"/>
              </a:solidFill>
              <a:latin typeface="Arial" charset="0"/>
              <a:ea typeface="+mn-ea"/>
              <a:cs typeface="+mn-cs"/>
            </a:defRPr>
          </a:lvl7pPr>
          <a:lvl8pPr marL="3358500" algn="l" defTabSz="959571" rtl="0" eaLnBrk="1" latinLnBrk="0" hangingPunct="1">
            <a:defRPr sz="1700" kern="1200">
              <a:solidFill>
                <a:schemeClr val="tx1"/>
              </a:solidFill>
              <a:latin typeface="Arial" charset="0"/>
              <a:ea typeface="+mn-ea"/>
              <a:cs typeface="+mn-cs"/>
            </a:defRPr>
          </a:lvl8pPr>
          <a:lvl9pPr marL="3838285" algn="l" defTabSz="959571" rtl="0" eaLnBrk="1" latinLnBrk="0" hangingPunct="1">
            <a:defRPr sz="1700" kern="1200">
              <a:solidFill>
                <a:schemeClr val="tx1"/>
              </a:solidFill>
              <a:latin typeface="Arial" charset="0"/>
              <a:ea typeface="+mn-ea"/>
              <a:cs typeface="+mn-cs"/>
            </a:defRPr>
          </a:lvl9pPr>
        </a:lstStyle>
        <a:p xmlns:a="http://schemas.openxmlformats.org/drawingml/2006/main">
          <a:pPr algn="l"/>
          <a:r>
            <a:rPr lang="en-US" sz="1200" dirty="0" smtClean="0">
              <a:solidFill>
                <a:srgbClr val="FF0000"/>
              </a:solidFill>
              <a:latin typeface="Franklin Gothic Book" panose="020B0503020102020204" pitchFamily="34" charset="0"/>
            </a:rPr>
            <a:t>Average Days </a:t>
          </a:r>
          <a:r>
            <a:rPr lang="en-US" sz="1200" b="1" u="sng" dirty="0">
              <a:solidFill>
                <a:srgbClr val="FF0000"/>
              </a:solidFill>
              <a:latin typeface="Franklin Gothic Book" panose="020B0503020102020204" pitchFamily="34" charset="0"/>
            </a:rPr>
            <a:t>Saved</a:t>
          </a:r>
          <a:r>
            <a:rPr lang="en-US" sz="1200" baseline="0" dirty="0">
              <a:solidFill>
                <a:srgbClr val="FF0000"/>
              </a:solidFill>
              <a:latin typeface="Franklin Gothic Book" panose="020B0503020102020204" pitchFamily="34" charset="0"/>
            </a:rPr>
            <a:t> Gaining</a:t>
          </a:r>
          <a:r>
            <a:rPr lang="en-US" sz="1200" dirty="0">
              <a:solidFill>
                <a:srgbClr val="FF0000"/>
              </a:solidFill>
              <a:latin typeface="Franklin Gothic Book" panose="020B0503020102020204" pitchFamily="34" charset="0"/>
            </a:rPr>
            <a:t> </a:t>
          </a:r>
        </a:p>
        <a:p xmlns:a="http://schemas.openxmlformats.org/drawingml/2006/main">
          <a:pPr algn="l"/>
          <a:r>
            <a:rPr lang="en-US" sz="1200" dirty="0">
              <a:solidFill>
                <a:srgbClr val="FF0000"/>
              </a:solidFill>
              <a:latin typeface="Franklin Gothic Book" panose="020B0503020102020204" pitchFamily="34" charset="0"/>
            </a:rPr>
            <a:t>Possession using MRI Program</a:t>
          </a:r>
          <a:endParaRPr lang="en-US" sz="1100" b="1" dirty="0">
            <a:solidFill>
              <a:srgbClr val="FF0000"/>
            </a:solidFill>
            <a:latin typeface="Franklin Gothic Book" panose="020B0503020102020204" pitchFamily="34" charset="0"/>
          </a:endParaRPr>
        </a:p>
      </cdr:txBody>
    </cdr:sp>
  </cdr:relSizeAnchor>
  <cdr:relSizeAnchor xmlns:cdr="http://schemas.openxmlformats.org/drawingml/2006/chartDrawing">
    <cdr:from>
      <cdr:x>0.7831</cdr:x>
      <cdr:y>0.89544</cdr:y>
    </cdr:from>
    <cdr:to>
      <cdr:x>1</cdr:x>
      <cdr:y>1</cdr:y>
    </cdr:to>
    <cdr:sp macro="" textlink="">
      <cdr:nvSpPr>
        <cdr:cNvPr id="3" name="TextBox 1"/>
        <cdr:cNvSpPr txBox="1"/>
      </cdr:nvSpPr>
      <cdr:spPr>
        <a:xfrm xmlns:a="http://schemas.openxmlformats.org/drawingml/2006/main">
          <a:off x="5915025" y="3616325"/>
          <a:ext cx="1638299" cy="422275"/>
        </a:xfrm>
        <a:prstGeom xmlns:a="http://schemas.openxmlformats.org/drawingml/2006/main" prst="rect">
          <a:avLst/>
        </a:prstGeom>
        <a:ln xmlns:a="http://schemas.openxmlformats.org/drawingml/2006/main" w="6350">
          <a:noFill/>
        </a:ln>
      </cdr:spPr>
      <cdr:txBody>
        <a:bodyPr xmlns:a="http://schemas.openxmlformats.org/drawingml/2006/main" wrap="non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2000" b="1" dirty="0">
              <a:solidFill>
                <a:srgbClr val="FF0000"/>
              </a:solidFill>
              <a:latin typeface="Franklin Gothic Book" panose="020B0503020102020204" pitchFamily="34" charset="0"/>
            </a:rPr>
            <a:t>- 184 days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7016" tIns="48508" rIns="97016" bIns="48508"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7016" tIns="48508" rIns="97016" bIns="48508" rtlCol="0"/>
          <a:lstStyle>
            <a:lvl1pPr algn="r">
              <a:defRPr sz="1200"/>
            </a:lvl1pPr>
          </a:lstStyle>
          <a:p>
            <a:fld id="{7A790463-911A-4750-AD2E-671879DD54F4}" type="datetimeFigureOut">
              <a:rPr lang="en-US" smtClean="0"/>
              <a:pPr/>
              <a:t>6/18/2019</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7016" tIns="48508" rIns="97016" bIns="48508" rtlCol="0" anchor="ctr"/>
          <a:lstStyle/>
          <a:p>
            <a:endParaRPr lang="en-US"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7016" tIns="48508" rIns="97016" bIns="485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7016" tIns="48508" rIns="97016" bIns="4850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5"/>
            <a:ext cx="3169920" cy="480060"/>
          </a:xfrm>
          <a:prstGeom prst="rect">
            <a:avLst/>
          </a:prstGeom>
        </p:spPr>
        <p:txBody>
          <a:bodyPr vert="horz" lIns="97016" tIns="48508" rIns="97016" bIns="48508" rtlCol="0" anchor="b"/>
          <a:lstStyle>
            <a:lvl1pPr algn="r">
              <a:defRPr sz="1200"/>
            </a:lvl1pPr>
          </a:lstStyle>
          <a:p>
            <a:fld id="{09541898-D043-4569-A9A6-59B778BECE00}" type="slidenum">
              <a:rPr lang="en-US" smtClean="0"/>
              <a:pPr/>
              <a:t>‹#›</a:t>
            </a:fld>
            <a:endParaRPr lang="en-US" dirty="0"/>
          </a:p>
        </p:txBody>
      </p:sp>
    </p:spTree>
    <p:extLst>
      <p:ext uri="{BB962C8B-B14F-4D97-AF65-F5344CB8AC3E}">
        <p14:creationId xmlns:p14="http://schemas.microsoft.com/office/powerpoint/2010/main" val="75824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8479" y="5000449"/>
            <a:ext cx="5982139" cy="4245868"/>
          </a:xfrm>
        </p:spPr>
        <p:txBody>
          <a:bodyPr/>
          <a:lstStyle/>
          <a:p>
            <a:r>
              <a:rPr lang="en-US" sz="1200" b="1" dirty="0"/>
              <a:t>Analysis.</a:t>
            </a:r>
          </a:p>
          <a:p>
            <a:endParaRPr lang="en-US" sz="1200" b="1" dirty="0"/>
          </a:p>
          <a:p>
            <a:r>
              <a:rPr lang="en-US" sz="1200" dirty="0"/>
              <a:t>Anomalies and noteworthy findings</a:t>
            </a:r>
          </a:p>
          <a:p>
            <a:pPr marL="173306" lvl="1" indent="-171638"/>
            <a:r>
              <a:rPr lang="en-US" sz="1200" dirty="0"/>
              <a:t>The number of projects requiring a management plan  continues to be a small number of the total projects let with only 6 out of 129 project let in the first quarter requiring a management action plan.  With such a small sample size it is hard to determine any type of pattern as to why management plans were needed on the six projects. </a:t>
            </a:r>
          </a:p>
          <a:p>
            <a:pPr marL="173306" lvl="1" indent="-171638"/>
            <a:endParaRPr lang="en-US" sz="1200" dirty="0"/>
          </a:p>
          <a:p>
            <a:pPr marL="1666" lvl="1" indent="0">
              <a:buNone/>
            </a:pPr>
            <a:r>
              <a:rPr lang="en-US" sz="1200" dirty="0"/>
              <a:t>Were any actions taken for items that prevented or delayed the division from making their quarterly goal?</a:t>
            </a:r>
          </a:p>
          <a:p>
            <a:pPr marL="173306" lvl="1" indent="-171638"/>
            <a:r>
              <a:rPr lang="en-US" sz="1200" dirty="0"/>
              <a:t>With the small sample size it is hard to determine causation.  However, it should be noted that for each month, on average the projects requiring row/utility activities had less than 20 months to complete these activities, with many of the projects having less than 15 months.  This is 16 months on average short of the recommended period of 36 months once the project reaches full authority to proceed (environmental clearance achieved, legal descriptions completed, and </a:t>
            </a:r>
            <a:r>
              <a:rPr lang="en-US" sz="1200" dirty="0" err="1"/>
              <a:t>lpa</a:t>
            </a:r>
            <a:r>
              <a:rPr lang="en-US" sz="1200" dirty="0"/>
              <a:t> row contribution signed).  Projects with larger number of parcels or less time to perform the row/utilities work have management plans. </a:t>
            </a:r>
          </a:p>
          <a:p>
            <a:pPr marL="1666" lvl="1" indent="0">
              <a:buNone/>
            </a:pPr>
            <a:endParaRPr lang="en-US" sz="1200" dirty="0"/>
          </a:p>
          <a:p>
            <a:pPr marL="1666" lvl="1" indent="0">
              <a:buNone/>
            </a:pPr>
            <a:r>
              <a:rPr lang="en-US" sz="1200" dirty="0"/>
              <a:t>Did the actions taken improve performance toward the quarterly and/or annual goal?</a:t>
            </a:r>
          </a:p>
          <a:p>
            <a:pPr marL="173306" lvl="1" indent="-171638"/>
            <a:r>
              <a:rPr lang="en-US" sz="1200" dirty="0"/>
              <a:t>ROW will continue to work with its District partners to encourage enough time be programmed into the projects schedule to allow 36 months for row/utilities to be completed once the project reaches full authority to proceed. </a:t>
            </a:r>
          </a:p>
        </p:txBody>
      </p:sp>
      <p:sp>
        <p:nvSpPr>
          <p:cNvPr id="4" name="Slide Number Placeholder 3"/>
          <p:cNvSpPr>
            <a:spLocks noGrp="1"/>
          </p:cNvSpPr>
          <p:nvPr>
            <p:ph type="sldNum" sz="quarter" idx="10"/>
          </p:nvPr>
        </p:nvSpPr>
        <p:spPr/>
        <p:txBody>
          <a:bodyPr/>
          <a:lstStyle/>
          <a:p>
            <a:pPr>
              <a:defRPr/>
            </a:pPr>
            <a:fld id="{3C3A632B-FBDE-46D4-BF6F-6D14421E6342}" type="slidenum">
              <a:rPr lang="en-US" smtClean="0"/>
              <a:pPr>
                <a:defRPr/>
              </a:pPr>
              <a:t>2</a:t>
            </a:fld>
            <a:endParaRPr lang="en-US" dirty="0"/>
          </a:p>
        </p:txBody>
      </p:sp>
    </p:spTree>
    <p:extLst>
      <p:ext uri="{BB962C8B-B14F-4D97-AF65-F5344CB8AC3E}">
        <p14:creationId xmlns:p14="http://schemas.microsoft.com/office/powerpoint/2010/main" val="2467087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4" name="Slide Number Placeholder 3"/>
          <p:cNvSpPr>
            <a:spLocks noGrp="1"/>
          </p:cNvSpPr>
          <p:nvPr>
            <p:ph type="sldNum" sz="quarter" idx="10"/>
          </p:nvPr>
        </p:nvSpPr>
        <p:spPr/>
        <p:txBody>
          <a:bodyPr/>
          <a:lstStyle/>
          <a:p>
            <a:fld id="{09541898-D043-4569-A9A6-59B778BECE00}" type="slidenum">
              <a:rPr lang="en-US" smtClean="0"/>
              <a:pPr/>
              <a:t>17</a:t>
            </a:fld>
            <a:endParaRPr lang="en-US" dirty="0"/>
          </a:p>
        </p:txBody>
      </p:sp>
      <p:sp>
        <p:nvSpPr>
          <p:cNvPr id="5" name="Notes Placeholder 2"/>
          <p:cNvSpPr>
            <a:spLocks noGrp="1"/>
          </p:cNvSpPr>
          <p:nvPr>
            <p:ph type="body" idx="3"/>
          </p:nvPr>
        </p:nvSpPr>
        <p:spPr>
          <a:xfrm>
            <a:off x="761945" y="4703671"/>
            <a:ext cx="6095559" cy="4951233"/>
          </a:xfrm>
        </p:spPr>
        <p:txBody>
          <a:bodyPr/>
          <a:lstStyle/>
          <a:p>
            <a:r>
              <a:rPr lang="en-US" dirty="0" smtClean="0"/>
              <a:t>_____________________________________________________________________</a:t>
            </a:r>
          </a:p>
          <a:p>
            <a:endParaRPr lang="en-US" dirty="0"/>
          </a:p>
          <a:p>
            <a:r>
              <a:rPr lang="en-US" dirty="0" smtClean="0"/>
              <a:t>_____________________________________________________________________</a:t>
            </a:r>
          </a:p>
          <a:p>
            <a:endParaRPr lang="en-US" dirty="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a:p>
        </p:txBody>
      </p:sp>
    </p:spTree>
    <p:extLst>
      <p:ext uri="{BB962C8B-B14F-4D97-AF65-F5344CB8AC3E}">
        <p14:creationId xmlns:p14="http://schemas.microsoft.com/office/powerpoint/2010/main" val="2489865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4" name="Slide Number Placeholder 3"/>
          <p:cNvSpPr>
            <a:spLocks noGrp="1"/>
          </p:cNvSpPr>
          <p:nvPr>
            <p:ph type="sldNum" sz="quarter" idx="10"/>
          </p:nvPr>
        </p:nvSpPr>
        <p:spPr/>
        <p:txBody>
          <a:bodyPr/>
          <a:lstStyle/>
          <a:p>
            <a:fld id="{09541898-D043-4569-A9A6-59B778BECE00}" type="slidenum">
              <a:rPr lang="en-US" smtClean="0"/>
              <a:pPr/>
              <a:t>18</a:t>
            </a:fld>
            <a:endParaRPr lang="en-US" dirty="0"/>
          </a:p>
        </p:txBody>
      </p:sp>
      <p:sp>
        <p:nvSpPr>
          <p:cNvPr id="5" name="Notes Placeholder 2"/>
          <p:cNvSpPr>
            <a:spLocks noGrp="1"/>
          </p:cNvSpPr>
          <p:nvPr>
            <p:ph type="body" idx="3"/>
          </p:nvPr>
        </p:nvSpPr>
        <p:spPr>
          <a:xfrm>
            <a:off x="761945" y="4703671"/>
            <a:ext cx="6095559" cy="4951233"/>
          </a:xfrm>
        </p:spPr>
        <p:txBody>
          <a:bodyPr/>
          <a:lstStyle/>
          <a:p>
            <a:r>
              <a:rPr lang="en-US" dirty="0" smtClean="0"/>
              <a:t>_____________________________________________________________________</a:t>
            </a:r>
          </a:p>
          <a:p>
            <a:endParaRPr lang="en-US" dirty="0"/>
          </a:p>
          <a:p>
            <a:r>
              <a:rPr lang="en-US" dirty="0" smtClean="0"/>
              <a:t>_____________________________________________________________________</a:t>
            </a:r>
          </a:p>
          <a:p>
            <a:endParaRPr lang="en-US" dirty="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a:p>
        </p:txBody>
      </p:sp>
    </p:spTree>
    <p:extLst>
      <p:ext uri="{BB962C8B-B14F-4D97-AF65-F5344CB8AC3E}">
        <p14:creationId xmlns:p14="http://schemas.microsoft.com/office/powerpoint/2010/main" val="2489865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4" name="Slide Number Placeholder 3"/>
          <p:cNvSpPr>
            <a:spLocks noGrp="1"/>
          </p:cNvSpPr>
          <p:nvPr>
            <p:ph type="sldNum" sz="quarter" idx="10"/>
          </p:nvPr>
        </p:nvSpPr>
        <p:spPr/>
        <p:txBody>
          <a:bodyPr/>
          <a:lstStyle/>
          <a:p>
            <a:fld id="{09541898-D043-4569-A9A6-59B778BECE00}" type="slidenum">
              <a:rPr lang="en-US" smtClean="0"/>
              <a:pPr/>
              <a:t>19</a:t>
            </a:fld>
            <a:endParaRPr lang="en-US" dirty="0"/>
          </a:p>
        </p:txBody>
      </p:sp>
      <p:sp>
        <p:nvSpPr>
          <p:cNvPr id="6" name="Notes Placeholder 2"/>
          <p:cNvSpPr>
            <a:spLocks noGrp="1"/>
          </p:cNvSpPr>
          <p:nvPr>
            <p:ph type="body" idx="3"/>
          </p:nvPr>
        </p:nvSpPr>
        <p:spPr>
          <a:xfrm>
            <a:off x="761945" y="4703671"/>
            <a:ext cx="6095559" cy="4951233"/>
          </a:xfrm>
        </p:spPr>
        <p:txBody>
          <a:bodyPr/>
          <a:lstStyle/>
          <a:p>
            <a:r>
              <a:rPr lang="en-US" dirty="0" smtClean="0"/>
              <a:t>_____________________________________________________________________</a:t>
            </a:r>
          </a:p>
          <a:p>
            <a:endParaRPr lang="en-US" dirty="0"/>
          </a:p>
          <a:p>
            <a:r>
              <a:rPr lang="en-US" dirty="0" smtClean="0"/>
              <a:t>_____________________________________________________________________</a:t>
            </a:r>
          </a:p>
          <a:p>
            <a:endParaRPr lang="en-US" dirty="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a:p>
        </p:txBody>
      </p:sp>
    </p:spTree>
    <p:extLst>
      <p:ext uri="{BB962C8B-B14F-4D97-AF65-F5344CB8AC3E}">
        <p14:creationId xmlns:p14="http://schemas.microsoft.com/office/powerpoint/2010/main" val="2819663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4" name="Slide Number Placeholder 3"/>
          <p:cNvSpPr>
            <a:spLocks noGrp="1"/>
          </p:cNvSpPr>
          <p:nvPr>
            <p:ph type="sldNum" sz="quarter" idx="10"/>
          </p:nvPr>
        </p:nvSpPr>
        <p:spPr/>
        <p:txBody>
          <a:bodyPr/>
          <a:lstStyle/>
          <a:p>
            <a:fld id="{09541898-D043-4569-A9A6-59B778BECE00}" type="slidenum">
              <a:rPr lang="en-US" smtClean="0"/>
              <a:pPr/>
              <a:t>20</a:t>
            </a:fld>
            <a:endParaRPr lang="en-US" dirty="0"/>
          </a:p>
        </p:txBody>
      </p:sp>
      <p:sp>
        <p:nvSpPr>
          <p:cNvPr id="6" name="Notes Placeholder 2"/>
          <p:cNvSpPr>
            <a:spLocks noGrp="1"/>
          </p:cNvSpPr>
          <p:nvPr>
            <p:ph type="body" idx="3"/>
          </p:nvPr>
        </p:nvSpPr>
        <p:spPr>
          <a:xfrm>
            <a:off x="761945" y="4703671"/>
            <a:ext cx="6095559" cy="4951233"/>
          </a:xfrm>
        </p:spPr>
        <p:txBody>
          <a:bodyPr/>
          <a:lstStyle/>
          <a:p>
            <a:r>
              <a:rPr lang="en-US" dirty="0" smtClean="0"/>
              <a:t>_____________________________________________________________________</a:t>
            </a:r>
          </a:p>
          <a:p>
            <a:endParaRPr lang="en-US" dirty="0"/>
          </a:p>
          <a:p>
            <a:r>
              <a:rPr lang="en-US" dirty="0" smtClean="0"/>
              <a:t>_____________________________________________________________________</a:t>
            </a:r>
          </a:p>
          <a:p>
            <a:endParaRPr lang="en-US" dirty="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a:p>
        </p:txBody>
      </p:sp>
    </p:spTree>
    <p:extLst>
      <p:ext uri="{BB962C8B-B14F-4D97-AF65-F5344CB8AC3E}">
        <p14:creationId xmlns:p14="http://schemas.microsoft.com/office/powerpoint/2010/main" val="2819663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826685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47550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86758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727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is in file:</a:t>
            </a:r>
          </a:p>
          <a:p>
            <a:r>
              <a:rPr lang="en-US" dirty="0" smtClean="0"/>
              <a:t>ROW Executive Summary 2018-08.xlxs</a:t>
            </a:r>
          </a:p>
          <a:p>
            <a:r>
              <a:rPr lang="en-US" dirty="0" smtClean="0"/>
              <a:t>Located at:</a:t>
            </a:r>
          </a:p>
          <a:p>
            <a:r>
              <a:rPr lang="en-US" dirty="0"/>
              <a:t>T:\Project Portfolio </a:t>
            </a:r>
            <a:r>
              <a:rPr lang="en-US" dirty="0" err="1"/>
              <a:t>Mgmt</a:t>
            </a:r>
            <a:r>
              <a:rPr lang="en-US" dirty="0"/>
              <a:t>\Resource Management\ROW Dashboard New</a:t>
            </a:r>
          </a:p>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11</a:t>
            </a:fld>
            <a:endParaRPr lang="en-US" dirty="0"/>
          </a:p>
        </p:txBody>
      </p:sp>
    </p:spTree>
    <p:extLst>
      <p:ext uri="{BB962C8B-B14F-4D97-AF65-F5344CB8AC3E}">
        <p14:creationId xmlns:p14="http://schemas.microsoft.com/office/powerpoint/2010/main" val="616348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541898-D043-4569-A9A6-59B778BECE00}" type="slidenum">
              <a:rPr lang="en-US" smtClean="0"/>
              <a:pPr/>
              <a:t>12</a:t>
            </a:fld>
            <a:endParaRPr lang="en-US" dirty="0"/>
          </a:p>
        </p:txBody>
      </p:sp>
    </p:spTree>
    <p:extLst>
      <p:ext uri="{BB962C8B-B14F-4D97-AF65-F5344CB8AC3E}">
        <p14:creationId xmlns:p14="http://schemas.microsoft.com/office/powerpoint/2010/main" val="1515917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541898-D043-4569-A9A6-59B778BECE00}" type="slidenum">
              <a:rPr lang="en-US" smtClean="0"/>
              <a:pPr/>
              <a:t>13</a:t>
            </a:fld>
            <a:endParaRPr lang="en-US" dirty="0"/>
          </a:p>
        </p:txBody>
      </p:sp>
    </p:spTree>
    <p:extLst>
      <p:ext uri="{BB962C8B-B14F-4D97-AF65-F5344CB8AC3E}">
        <p14:creationId xmlns:p14="http://schemas.microsoft.com/office/powerpoint/2010/main" val="91985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4" name="Slide Number Placeholder 3"/>
          <p:cNvSpPr>
            <a:spLocks noGrp="1"/>
          </p:cNvSpPr>
          <p:nvPr>
            <p:ph type="sldNum" sz="quarter" idx="10"/>
          </p:nvPr>
        </p:nvSpPr>
        <p:spPr/>
        <p:txBody>
          <a:bodyPr/>
          <a:lstStyle/>
          <a:p>
            <a:fld id="{09541898-D043-4569-A9A6-59B778BECE00}" type="slidenum">
              <a:rPr lang="en-US" smtClean="0"/>
              <a:pPr/>
              <a:t>16</a:t>
            </a:fld>
            <a:endParaRPr lang="en-US" dirty="0"/>
          </a:p>
        </p:txBody>
      </p:sp>
      <p:sp>
        <p:nvSpPr>
          <p:cNvPr id="5" name="Notes Placeholder 2"/>
          <p:cNvSpPr>
            <a:spLocks noGrp="1"/>
          </p:cNvSpPr>
          <p:nvPr>
            <p:ph type="body" idx="3"/>
          </p:nvPr>
        </p:nvSpPr>
        <p:spPr>
          <a:xfrm>
            <a:off x="761945" y="4703671"/>
            <a:ext cx="6095559" cy="4951233"/>
          </a:xfrm>
        </p:spPr>
        <p:txBody>
          <a:bodyPr/>
          <a:lstStyle/>
          <a:p>
            <a:r>
              <a:rPr lang="en-US" dirty="0" smtClean="0"/>
              <a:t>_____________________________________________________________________</a:t>
            </a:r>
          </a:p>
          <a:p>
            <a:endParaRPr lang="en-US" dirty="0"/>
          </a:p>
          <a:p>
            <a:r>
              <a:rPr lang="en-US" dirty="0" smtClean="0"/>
              <a:t>_____________________________________________________________________</a:t>
            </a:r>
          </a:p>
          <a:p>
            <a:endParaRPr lang="en-US" dirty="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smtClean="0"/>
          </a:p>
          <a:p>
            <a:r>
              <a:rPr lang="en-US" dirty="0"/>
              <a:t>_____________________________________________________________________</a:t>
            </a:r>
          </a:p>
          <a:p>
            <a:endParaRPr lang="en-US" dirty="0"/>
          </a:p>
          <a:p>
            <a:r>
              <a:rPr lang="en-US" dirty="0"/>
              <a:t>_____________________________________________________________________</a:t>
            </a:r>
          </a:p>
          <a:p>
            <a:endParaRPr lang="en-US" dirty="0"/>
          </a:p>
        </p:txBody>
      </p:sp>
    </p:spTree>
    <p:extLst>
      <p:ext uri="{BB962C8B-B14F-4D97-AF65-F5344CB8AC3E}">
        <p14:creationId xmlns:p14="http://schemas.microsoft.com/office/powerpoint/2010/main" val="248986516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6.xml"/><Relationship Id="rId7" Type="http://schemas.openxmlformats.org/officeDocument/2006/relationships/image" Target="../media/image3.png"/><Relationship Id="rId2" Type="http://schemas.openxmlformats.org/officeDocument/2006/relationships/tags" Target="../tags/tag5.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7.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9.xml"/><Relationship Id="rId7" Type="http://schemas.openxmlformats.org/officeDocument/2006/relationships/image" Target="../media/image3.png"/><Relationship Id="rId2" Type="http://schemas.openxmlformats.org/officeDocument/2006/relationships/tags" Target="../tags/tag8.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2.xml"/><Relationship Id="rId7" Type="http://schemas.openxmlformats.org/officeDocument/2006/relationships/image" Target="../media/image6.png"/><Relationship Id="rId2" Type="http://schemas.openxmlformats.org/officeDocument/2006/relationships/tags" Target="../tags/tag11.xml"/><Relationship Id="rId1" Type="http://schemas.openxmlformats.org/officeDocument/2006/relationships/vmlDrawing" Target="../drawings/vmlDrawing4.vml"/><Relationship Id="rId6" Type="http://schemas.openxmlformats.org/officeDocument/2006/relationships/image" Target="../media/image5.png"/><Relationship Id="rId5" Type="http://schemas.openxmlformats.org/officeDocument/2006/relationships/oleObject" Target="../embeddings/oleObject4.bin"/><Relationship Id="rId4" Type="http://schemas.openxmlformats.org/officeDocument/2006/relationships/slideMaster" Target="../slideMasters/slideMaster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0417"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ctrTitle" hasCustomPrompt="1"/>
            <p:custDataLst>
              <p:tags r:id="rId3"/>
            </p:custDataLst>
          </p:nvPr>
        </p:nvSpPr>
        <p:spPr>
          <a:xfrm>
            <a:off x="481010" y="3657600"/>
            <a:ext cx="3862390" cy="1409700"/>
          </a:xfrm>
          <a:noFill/>
        </p:spPr>
        <p:txBody>
          <a:bodyPr wrap="square" lIns="0" tIns="0" rIns="0" bIns="0" rtlCol="0" anchor="b" anchorCtr="0">
            <a:noAutofit/>
          </a:bodyPr>
          <a:lstStyle>
            <a:lvl1pPr>
              <a:lnSpc>
                <a:spcPct val="90000"/>
              </a:lnSpc>
              <a:defRPr kumimoji="0" lang="en-US" sz="4000" b="0" i="0" u="none" strike="noStrike" kern="1200" cap="all" spc="0" normalizeH="0" baseline="0" noProof="0" dirty="0" smtClean="0">
                <a:ln>
                  <a:noFill/>
                </a:ln>
                <a:solidFill>
                  <a:schemeClr val="accent1"/>
                </a:solidFill>
                <a:effectLst/>
                <a:uLnTx/>
                <a:uFillTx/>
                <a:latin typeface="Franklin Gothic Medium" panose="020B0603020102020204"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Presentation title</a:t>
            </a:r>
          </a:p>
        </p:txBody>
      </p:sp>
      <p:sp>
        <p:nvSpPr>
          <p:cNvPr id="3" name="Subtitle 2"/>
          <p:cNvSpPr>
            <a:spLocks noGrp="1"/>
          </p:cNvSpPr>
          <p:nvPr>
            <p:ph type="subTitle" idx="1" hasCustomPrompt="1"/>
            <p:custDataLst>
              <p:tags r:id="rId4"/>
            </p:custDataLst>
          </p:nvPr>
        </p:nvSpPr>
        <p:spPr>
          <a:xfrm>
            <a:off x="481010" y="5286374"/>
            <a:ext cx="3862390" cy="581026"/>
          </a:xfrm>
          <a:noFill/>
        </p:spPr>
        <p:txBody>
          <a:bodyPr vert="horz" wrap="square" lIns="0" tIns="0" rIns="0" bIns="0" rtlCol="0" anchor="t" anchorCtr="0">
            <a:noAutofit/>
          </a:bodyPr>
          <a:lstStyle>
            <a:lvl1pPr marL="0" indent="0" algn="l">
              <a:buNone/>
              <a:defRPr kumimoji="0" lang="en-US" sz="2400" b="0" i="0" u="none" strike="noStrike" kern="1200" cap="none" spc="0" normalizeH="0" baseline="0" noProof="0" dirty="0" smtClean="0">
                <a:ln>
                  <a:noFill/>
                </a:ln>
                <a:solidFill>
                  <a:schemeClr val="tx1">
                    <a:lumMod val="75000"/>
                    <a:lumOff val="25000"/>
                  </a:schemeClr>
                </a:solidFill>
                <a:effectLst/>
                <a:uLnTx/>
                <a:uFillTx/>
                <a:latin typeface="Franklin Gothic Medium" panose="020B0603020102020204"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Subtitle</a:t>
            </a:r>
          </a:p>
        </p:txBody>
      </p:sp>
      <p:pic>
        <p:nvPicPr>
          <p:cNvPr id="5" name="Picture 4" descr="TitleFooterBlueandWhite.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5993738"/>
            <a:ext cx="9144000" cy="864262"/>
          </a:xfrm>
          <a:prstGeom prst="rect">
            <a:avLst/>
          </a:prstGeom>
        </p:spPr>
      </p:pic>
      <p:pic>
        <p:nvPicPr>
          <p:cNvPr id="6" name="Picture 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701040"/>
          </a:xfrm>
          <a:prstGeom prst="rect">
            <a:avLst/>
          </a:prstGeom>
        </p:spPr>
      </p:pic>
      <p:cxnSp>
        <p:nvCxnSpPr>
          <p:cNvPr id="9" name="Straight Connector 8"/>
          <p:cNvCxnSpPr/>
          <p:nvPr userDrawn="1"/>
        </p:nvCxnSpPr>
        <p:spPr>
          <a:xfrm>
            <a:off x="457200" y="5181600"/>
            <a:ext cx="38862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50769"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4" descr="TitleFooterBlueandWhite.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5993738"/>
            <a:ext cx="9144000" cy="864262"/>
          </a:xfrm>
          <a:prstGeom prst="rect">
            <a:avLst/>
          </a:prstGeom>
        </p:spPr>
      </p:pic>
      <p:pic>
        <p:nvPicPr>
          <p:cNvPr id="6" name="Picture 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9144000" cy="701040"/>
          </a:xfrm>
          <a:prstGeom prst="rect">
            <a:avLst/>
          </a:prstGeom>
        </p:spPr>
      </p:pic>
      <p:sp>
        <p:nvSpPr>
          <p:cNvPr id="12" name="Title 1"/>
          <p:cNvSpPr>
            <a:spLocks noGrp="1"/>
          </p:cNvSpPr>
          <p:nvPr>
            <p:ph type="ctrTitle" hasCustomPrompt="1"/>
            <p:custDataLst>
              <p:tags r:id="rId3"/>
            </p:custDataLst>
          </p:nvPr>
        </p:nvSpPr>
        <p:spPr>
          <a:xfrm>
            <a:off x="481009" y="3862388"/>
            <a:ext cx="5100433" cy="1057275"/>
          </a:xfrm>
          <a:noFill/>
        </p:spPr>
        <p:txBody>
          <a:bodyPr wrap="square" lIns="0" tIns="0" rIns="0" bIns="0" rtlCol="0" anchor="b" anchorCtr="0">
            <a:noAutofit/>
          </a:bodyPr>
          <a:lstStyle>
            <a:lvl1pPr>
              <a:lnSpc>
                <a:spcPct val="90000"/>
              </a:lnSpc>
              <a:defRPr kumimoji="0" lang="en-US" sz="4000" b="0" i="0" u="none" strike="noStrike" kern="1200" cap="all" spc="0" normalizeH="0" baseline="0" noProof="0" dirty="0" smtClean="0">
                <a:ln>
                  <a:noFill/>
                </a:ln>
                <a:solidFill>
                  <a:schemeClr val="accent1"/>
                </a:solidFill>
                <a:effectLst/>
                <a:uLnTx/>
                <a:uFillTx/>
                <a:latin typeface="Franklin Gothic Medium" panose="020B0603020102020204"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Presentation title</a:t>
            </a:r>
          </a:p>
        </p:txBody>
      </p:sp>
      <p:sp>
        <p:nvSpPr>
          <p:cNvPr id="13" name="Subtitle 2"/>
          <p:cNvSpPr>
            <a:spLocks noGrp="1"/>
          </p:cNvSpPr>
          <p:nvPr>
            <p:ph type="subTitle" idx="1" hasCustomPrompt="1"/>
            <p:custDataLst>
              <p:tags r:id="rId4"/>
            </p:custDataLst>
          </p:nvPr>
        </p:nvSpPr>
        <p:spPr>
          <a:xfrm>
            <a:off x="481009" y="5045869"/>
            <a:ext cx="5133855" cy="592931"/>
          </a:xfrm>
          <a:noFill/>
        </p:spPr>
        <p:txBody>
          <a:bodyPr vert="horz" wrap="square" lIns="0" tIns="0" rIns="0" bIns="0" rtlCol="0" anchor="t" anchorCtr="0">
            <a:noAutofit/>
          </a:bodyPr>
          <a:lstStyle>
            <a:lvl1pPr marL="0" indent="0" algn="l">
              <a:buNone/>
              <a:defRPr kumimoji="0" lang="en-US" sz="2400" b="0" i="0" u="none" strike="noStrike" kern="1200" cap="none" spc="0" normalizeH="0" baseline="0" noProof="0" dirty="0" smtClean="0">
                <a:ln>
                  <a:noFill/>
                </a:ln>
                <a:solidFill>
                  <a:schemeClr val="tx1">
                    <a:lumMod val="75000"/>
                    <a:lumOff val="25000"/>
                  </a:schemeClr>
                </a:solidFill>
                <a:effectLst/>
                <a:uLnTx/>
                <a:uFillTx/>
                <a:latin typeface="Franklin Gothic Medium" panose="020B0603020102020204"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dirty="0"/>
              <a:t>Subtitle</a:t>
            </a:r>
          </a:p>
        </p:txBody>
      </p:sp>
      <p:cxnSp>
        <p:nvCxnSpPr>
          <p:cNvPr id="14" name="Straight Connector 13"/>
          <p:cNvCxnSpPr/>
          <p:nvPr userDrawn="1"/>
        </p:nvCxnSpPr>
        <p:spPr>
          <a:xfrm>
            <a:off x="457200" y="4948238"/>
            <a:ext cx="4800600"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effectLst/>
                <a:latin typeface="Franklin Gothic Demi" pitchFamily="34" charset="0"/>
              </a:defRPr>
            </a:lvl1pPr>
          </a:lstStyle>
          <a:p>
            <a:r>
              <a:rPr lang="en-US" dirty="0"/>
              <a:t>Click to edit master title style</a:t>
            </a:r>
          </a:p>
        </p:txBody>
      </p:sp>
      <p:sp>
        <p:nvSpPr>
          <p:cNvPr id="3" name="Content Placeholder 2"/>
          <p:cNvSpPr>
            <a:spLocks noGrp="1"/>
          </p:cNvSpPr>
          <p:nvPr>
            <p:ph idx="1" hasCustomPrompt="1"/>
          </p:nvPr>
        </p:nvSpPr>
        <p:spPr/>
        <p:txBody>
          <a:bodyPr>
            <a:normAutofit/>
          </a:bodyPr>
          <a:lstStyle>
            <a:lvl1pPr>
              <a:spcBef>
                <a:spcPts val="0"/>
              </a:spcBef>
              <a:spcAft>
                <a:spcPts val="1200"/>
              </a:spcAft>
              <a:defRPr sz="2000">
                <a:latin typeface="Franklin Gothic Book" pitchFamily="34" charset="0"/>
              </a:defRPr>
            </a:lvl1pPr>
            <a:lvl2pPr>
              <a:spcBef>
                <a:spcPts val="0"/>
              </a:spcBef>
              <a:spcAft>
                <a:spcPts val="1200"/>
              </a:spcAft>
              <a:defRPr sz="2000">
                <a:latin typeface="Franklin Gothic Book" pitchFamily="34" charset="0"/>
              </a:defRPr>
            </a:lvl2pPr>
            <a:lvl3pPr>
              <a:spcBef>
                <a:spcPts val="0"/>
              </a:spcBef>
              <a:spcAft>
                <a:spcPts val="1200"/>
              </a:spcAft>
              <a:defRPr sz="2000">
                <a:latin typeface="Franklin Gothic Book" pitchFamily="34" charset="0"/>
              </a:defRPr>
            </a:lvl3pPr>
            <a:lvl4pPr>
              <a:spcBef>
                <a:spcPts val="0"/>
              </a:spcBef>
              <a:spcAft>
                <a:spcPts val="1200"/>
              </a:spcAft>
              <a:defRPr sz="2000">
                <a:latin typeface="Franklin Gothic Book" pitchFamily="34" charset="0"/>
              </a:defRPr>
            </a:lvl4pPr>
            <a:lvl5pPr>
              <a:spcBef>
                <a:spcPts val="0"/>
              </a:spcBef>
              <a:spcAft>
                <a:spcPts val="1200"/>
              </a:spcAft>
              <a:defRPr sz="2000">
                <a:latin typeface="Franklin Gothic Book"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4"/>
          </p:nvPr>
        </p:nvSpPr>
        <p:spPr>
          <a:xfrm>
            <a:off x="8864600" y="6578600"/>
            <a:ext cx="211057" cy="187508"/>
          </a:xfrm>
          <a:prstGeom prst="rect">
            <a:avLst/>
          </a:prstGeom>
        </p:spPr>
        <p:txBody>
          <a:bodyPr vert="horz" wrap="none" lIns="0" tIns="0" rIns="0" bIns="0" rtlCol="0" anchor="ctr">
            <a:noAutofit/>
          </a:bodyPr>
          <a:lstStyle>
            <a:lvl1pPr algn="r">
              <a:defRPr sz="1200">
                <a:solidFill>
                  <a:schemeClr val="tx1">
                    <a:tint val="75000"/>
                  </a:schemeClr>
                </a:solidFill>
              </a:defRPr>
            </a:lvl1pPr>
            <a:lvl2pPr marL="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stStyle>
          <a:p>
            <a:pPr lvl="1">
              <a:spcBef>
                <a:spcPts val="900"/>
              </a:spcBef>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effectLst/>
                <a:latin typeface="Franklin Gothic Demi" pitchFamily="34" charset="0"/>
              </a:defRPr>
            </a:lvl1pPr>
          </a:lstStyle>
          <a:p>
            <a:r>
              <a:rPr lang="en-US" dirty="0"/>
              <a:t>Click to edit master title style</a:t>
            </a:r>
          </a:p>
        </p:txBody>
      </p:sp>
      <p:sp>
        <p:nvSpPr>
          <p:cNvPr id="7" name="Slide Number Placeholder 5"/>
          <p:cNvSpPr>
            <a:spLocks noGrp="1"/>
          </p:cNvSpPr>
          <p:nvPr>
            <p:ph type="sldNum" sz="quarter" idx="4"/>
          </p:nvPr>
        </p:nvSpPr>
        <p:spPr>
          <a:xfrm>
            <a:off x="8864600" y="6578600"/>
            <a:ext cx="211057" cy="187508"/>
          </a:xfrm>
          <a:prstGeom prst="rect">
            <a:avLst/>
          </a:prstGeom>
        </p:spPr>
        <p:txBody>
          <a:bodyPr vert="horz" wrap="none" lIns="0" tIns="0" rIns="0" bIns="0" rtlCol="0" anchor="ctr">
            <a:noAutofit/>
          </a:bodyPr>
          <a:lstStyle>
            <a:lvl1pPr algn="r">
              <a:defRPr sz="1200">
                <a:solidFill>
                  <a:schemeClr val="tx1">
                    <a:tint val="75000"/>
                  </a:schemeClr>
                </a:solidFill>
              </a:defRPr>
            </a:lvl1pPr>
            <a:lvl2pPr marL="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stStyle>
          <a:p>
            <a:pPr lvl="1" indent="-276225">
              <a:spcBef>
                <a:spcPts val="900"/>
              </a:spcBef>
            </a:pPr>
            <a:fld id="{126B356D-DBE9-445A-9C43-3D3F41468F04}" type="slidenum">
              <a:rPr lang="en-US" smtClean="0"/>
              <a:pPr lvl="1" indent="-276225">
                <a:spcBef>
                  <a:spcPts val="900"/>
                </a:spcBef>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864600" y="6578600"/>
            <a:ext cx="211057" cy="187508"/>
          </a:xfrm>
          <a:prstGeom prst="rect">
            <a:avLst/>
          </a:prstGeom>
        </p:spPr>
        <p:txBody>
          <a:bodyPr vert="horz" wrap="none" lIns="0" tIns="0" rIns="0" bIns="0" rtlCol="0" anchor="ctr">
            <a:noAutofit/>
          </a:bodyPr>
          <a:lstStyle>
            <a:lvl1pPr algn="r">
              <a:defRPr sz="1200">
                <a:solidFill>
                  <a:schemeClr val="tx1">
                    <a:tint val="75000"/>
                  </a:schemeClr>
                </a:solidFill>
              </a:defRPr>
            </a:lvl1pPr>
            <a:lvl2pPr marL="0" algn="r" defTabSz="914400" rtl="0" eaLnBrk="1" latinLnBrk="0" hangingPunct="1">
              <a:buNone/>
              <a:defRPr kumimoji="0" lang="en-US" sz="800" b="0" i="0" u="none" strike="noStrike" kern="1200" cap="none" spc="0" normalizeH="0" baseline="0" noProof="0" smtClean="0">
                <a:ln>
                  <a:noFill/>
                </a:ln>
                <a:solidFill>
                  <a:schemeClr val="bg1"/>
                </a:solidFill>
                <a:effectLst/>
                <a:uLnTx/>
                <a:uFillTx/>
                <a:latin typeface="Arial" pitchFamily="34" charset="0"/>
                <a:ea typeface="+mn-ea"/>
                <a:cs typeface="Arial" pitchFamily="34" charset="0"/>
              </a:defRPr>
            </a:lvl2pPr>
          </a:lstStyle>
          <a:p>
            <a:pPr lvl="1" indent="-276225">
              <a:spcBef>
                <a:spcPts val="900"/>
              </a:spcBef>
            </a:pPr>
            <a:fld id="{126B356D-DBE9-445A-9C43-3D3F41468F04}" type="slidenum">
              <a:rPr lang="en-US" smtClean="0"/>
              <a:pPr lvl="1" indent="-276225">
                <a:spcBef>
                  <a:spcPts val="900"/>
                </a:spcBef>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Z_titleslide">
    <p:spTree>
      <p:nvGrpSpPr>
        <p:cNvPr id="1" name=""/>
        <p:cNvGrpSpPr/>
        <p:nvPr/>
      </p:nvGrpSpPr>
      <p:grpSpPr>
        <a:xfrm>
          <a:off x="0" y="0"/>
          <a:ext cx="0" cy="0"/>
          <a:chOff x="0" y="0"/>
          <a:chExt cx="0" cy="0"/>
        </a:xfrm>
      </p:grpSpPr>
      <p:graphicFrame>
        <p:nvGraphicFramePr>
          <p:cNvPr id="7" name="Object 6" hidden="1"/>
          <p:cNvGraphicFramePr>
            <a:graphicFrameLocks/>
          </p:cNvGraphicFramePr>
          <p:nvPr>
            <p:custDataLst>
              <p:tags r:id="rId2"/>
            </p:custDataLst>
          </p:nvPr>
        </p:nvGraphicFramePr>
        <p:xfrm>
          <a:off x="0" y="1"/>
          <a:ext cx="158750" cy="158751"/>
        </p:xfrm>
        <a:graphic>
          <a:graphicData uri="http://schemas.openxmlformats.org/presentationml/2006/ole">
            <mc:AlternateContent xmlns:mc="http://schemas.openxmlformats.org/markup-compatibility/2006">
              <mc:Choice xmlns:v="urn:schemas-microsoft-com:vml" Requires="v">
                <p:oleObj spid="_x0000_s151728" name="think-cell Slide" r:id="rId5" imgW="0" imgH="0" progId="">
                  <p:embed/>
                </p:oleObj>
              </mc:Choice>
              <mc:Fallback>
                <p:oleObj name="think-cell Slide" r:id="rId5"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158750" cy="15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8" name="Straight Connector 7"/>
          <p:cNvCxnSpPr/>
          <p:nvPr userDrawn="1"/>
        </p:nvCxnSpPr>
        <p:spPr>
          <a:xfrm>
            <a:off x="276483" y="4637777"/>
            <a:ext cx="413398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rotWithShape="1">
          <a:blip r:embed="rId6" cstate="print">
            <a:extLst>
              <a:ext uri="{28A0092B-C50C-407E-A947-70E740481C1C}">
                <a14:useLocalDpi xmlns:a14="http://schemas.microsoft.com/office/drawing/2010/main" val="0"/>
              </a:ext>
            </a:extLst>
          </a:blip>
          <a:srcRect b="12951"/>
          <a:stretch/>
        </p:blipFill>
        <p:spPr>
          <a:xfrm>
            <a:off x="4410470" y="990600"/>
            <a:ext cx="4808007" cy="4490246"/>
          </a:xfrm>
          <a:prstGeom prst="rect">
            <a:avLst/>
          </a:prstGeom>
        </p:spPr>
      </p:pic>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08358" y="3429000"/>
            <a:ext cx="3218257" cy="1086234"/>
          </a:xfrm>
          <a:prstGeom prst="rect">
            <a:avLst/>
          </a:prstGeom>
        </p:spPr>
      </p:pic>
      <p:pic>
        <p:nvPicPr>
          <p:cNvPr id="14" name="Picture 13" descr="TitleFooterBlueandWhite.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405" y="6015002"/>
            <a:ext cx="9144000" cy="864263"/>
          </a:xfrm>
          <a:prstGeom prst="rect">
            <a:avLst/>
          </a:prstGeom>
        </p:spPr>
      </p:pic>
      <p:sp>
        <p:nvSpPr>
          <p:cNvPr id="2" name="Title 1"/>
          <p:cNvSpPr>
            <a:spLocks noGrp="1"/>
          </p:cNvSpPr>
          <p:nvPr>
            <p:ph type="ctrTitle"/>
            <p:custDataLst>
              <p:tags r:id="rId3"/>
            </p:custDataLst>
          </p:nvPr>
        </p:nvSpPr>
        <p:spPr>
          <a:xfrm>
            <a:off x="337896" y="4824864"/>
            <a:ext cx="4114800" cy="579651"/>
          </a:xfrm>
          <a:noFill/>
        </p:spPr>
        <p:txBody>
          <a:bodyPr wrap="square" lIns="0" tIns="0" rIns="0" bIns="0" rtlCol="0" anchor="b" anchorCtr="0">
            <a:noAutofit/>
          </a:bodyPr>
          <a:lstStyle>
            <a:lvl1pPr>
              <a:lnSpc>
                <a:spcPct val="90000"/>
              </a:lnSpc>
              <a:defRPr kumimoji="0" lang="en-US" sz="3600" b="0" i="0" u="none" strike="noStrike" kern="1200" cap="none" spc="0" normalizeH="0" baseline="0" noProof="0" dirty="0" smtClean="0">
                <a:ln>
                  <a:noFill/>
                </a:ln>
                <a:solidFill>
                  <a:schemeClr val="accent1"/>
                </a:solidFill>
                <a:effectLst/>
                <a:uLnTx/>
                <a:uFillTx/>
                <a:latin typeface="Franklin Gothic Book" pitchFamily="34" charset="0"/>
                <a:ea typeface="+mn-ea"/>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edit Master title style</a:t>
            </a:r>
            <a:endParaRPr lang="en-US" dirty="0"/>
          </a:p>
        </p:txBody>
      </p:sp>
      <p:pic>
        <p:nvPicPr>
          <p:cNvPr id="9" name="Picture 8"/>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4000" cy="701040"/>
          </a:xfrm>
          <a:prstGeom prst="rect">
            <a:avLst/>
          </a:prstGeom>
        </p:spPr>
      </p:pic>
    </p:spTree>
    <p:extLst>
      <p:ext uri="{BB962C8B-B14F-4D97-AF65-F5344CB8AC3E}">
        <p14:creationId xmlns:p14="http://schemas.microsoft.com/office/powerpoint/2010/main" val="1049584384"/>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6E6E6"/>
        </a:solidFill>
        <a:effectLst/>
      </p:bgPr>
    </p:bg>
    <p:spTree>
      <p:nvGrpSpPr>
        <p:cNvPr id="1" name=""/>
        <p:cNvGrpSpPr/>
        <p:nvPr/>
      </p:nvGrpSpPr>
      <p:grpSpPr>
        <a:xfrm>
          <a:off x="0" y="0"/>
          <a:ext cx="0" cy="0"/>
          <a:chOff x="0" y="0"/>
          <a:chExt cx="0" cy="0"/>
        </a:xfrm>
      </p:grpSpPr>
      <p:pic>
        <p:nvPicPr>
          <p:cNvPr id="5" name="Picture 4" descr="Footer.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6292906"/>
            <a:ext cx="9144000" cy="565094"/>
          </a:xfrm>
          <a:prstGeom prst="rect">
            <a:avLst/>
          </a:prstGeom>
        </p:spPr>
      </p:pic>
      <p:pic>
        <p:nvPicPr>
          <p:cNvPr id="4" name="Picture 3" descr="Header.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0"/>
            <a:ext cx="9144000" cy="631576"/>
          </a:xfrm>
          <a:prstGeom prst="rect">
            <a:avLst/>
          </a:prstGeom>
        </p:spPr>
      </p:pic>
      <p:graphicFrame>
        <p:nvGraphicFramePr>
          <p:cNvPr id="10" name="Object 9" hidden="1"/>
          <p:cNvGraphicFramePr>
            <a:graphicFrameLocks/>
          </p:cNvGraphicFramePr>
          <p:nvPr>
            <p:custDataLst>
              <p:tags r:id="rId9"/>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1441" name="think-cell Slide" r:id="rId14" imgW="0" imgH="0" progId="">
                  <p:embed/>
                </p:oleObj>
              </mc:Choice>
              <mc:Fallback>
                <p:oleObj name="think-cell Slide" r:id="rId14" imgW="0" imgH="0" progId="">
                  <p:embed/>
                  <p:pic>
                    <p:nvPicPr>
                      <p:cNvPr id="0" name="Rectangle 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Placeholder 1"/>
          <p:cNvSpPr>
            <a:spLocks noGrp="1"/>
          </p:cNvSpPr>
          <p:nvPr>
            <p:ph type="title"/>
            <p:custDataLst>
              <p:tags r:id="rId10"/>
            </p:custDataLst>
          </p:nvPr>
        </p:nvSpPr>
        <p:spPr bwMode="gray">
          <a:xfrm>
            <a:off x="304800" y="76200"/>
            <a:ext cx="8353425" cy="461665"/>
          </a:xfrm>
          <a:prstGeom prst="rect">
            <a:avLst/>
          </a:prstGeom>
          <a:noFill/>
        </p:spPr>
        <p:txBody>
          <a:bodyPr wrap="square" lIns="0" rtlCol="0">
            <a:spAutoFit/>
          </a:bodyPr>
          <a:lstStyle/>
          <a:p>
            <a:r>
              <a:rPr lang="en-US"/>
              <a:t>Click to edit Master title style</a:t>
            </a:r>
            <a:endParaRPr lang="en-US" dirty="0"/>
          </a:p>
        </p:txBody>
      </p:sp>
      <p:sp>
        <p:nvSpPr>
          <p:cNvPr id="3" name="Text Placeholder 2"/>
          <p:cNvSpPr>
            <a:spLocks noGrp="1"/>
          </p:cNvSpPr>
          <p:nvPr>
            <p:ph type="body" idx="1"/>
            <p:custDataLst>
              <p:tags r:id="rId11"/>
            </p:custDataLst>
          </p:nvPr>
        </p:nvSpPr>
        <p:spPr>
          <a:xfrm>
            <a:off x="333375" y="1066800"/>
            <a:ext cx="8477250" cy="518160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4" r:id="rId4"/>
    <p:sldLayoutId id="2147483655" r:id="rId5"/>
    <p:sldLayoutId id="2147483661" r:id="rId6"/>
  </p:sldLayoutIdLst>
  <p:hf hdr="0" dt="0"/>
  <p:txStyles>
    <p:titleStyle>
      <a:lvl1pPr marL="0" algn="l" defTabSz="914400" rtl="0" eaLnBrk="1" latinLnBrk="0" hangingPunct="1">
        <a:lnSpc>
          <a:spcPct val="100000"/>
        </a:lnSpc>
        <a:spcBef>
          <a:spcPct val="0"/>
        </a:spcBef>
        <a:buNone/>
        <a:defRPr lang="en-US" sz="2400" b="0" kern="1200" dirty="0" smtClean="0">
          <a:solidFill>
            <a:schemeClr val="bg1"/>
          </a:solidFill>
          <a:effectLst/>
          <a:latin typeface="Franklin Gothic Demi" pitchFamily="34" charset="0"/>
          <a:ea typeface="+mn-ea"/>
          <a:cs typeface="Arial" pitchFamily="34" charset="0"/>
        </a:defRPr>
      </a:lvl1pPr>
    </p:titleStyle>
    <p:bodyStyle>
      <a:lvl1pPr marL="230188" indent="-230188" algn="l" defTabSz="914400" rtl="0" eaLnBrk="1" latinLnBrk="0" hangingPunct="1">
        <a:spcBef>
          <a:spcPct val="20000"/>
        </a:spcBef>
        <a:buClr>
          <a:schemeClr val="accent1"/>
        </a:buClr>
        <a:buFont typeface="Wingdings" pitchFamily="2" charset="2"/>
        <a:buChar char="§"/>
        <a:defRPr sz="2400" kern="1200">
          <a:solidFill>
            <a:schemeClr val="tx1"/>
          </a:solidFill>
          <a:latin typeface="Franklin Gothic Book" pitchFamily="34" charset="0"/>
          <a:ea typeface="+mn-ea"/>
          <a:cs typeface="+mn-cs"/>
        </a:defRPr>
      </a:lvl1pPr>
      <a:lvl2pPr marL="514350" indent="-230188" algn="l" defTabSz="914400" rtl="0" eaLnBrk="1" latinLnBrk="0" hangingPunct="1">
        <a:spcBef>
          <a:spcPct val="20000"/>
        </a:spcBef>
        <a:buClr>
          <a:schemeClr val="accent1"/>
        </a:buClr>
        <a:buFont typeface="Franklin Gothic Book" panose="020B0503020102020204" pitchFamily="34" charset="0"/>
        <a:buChar char="–"/>
        <a:defRPr sz="2000" kern="1200">
          <a:solidFill>
            <a:schemeClr val="tx1"/>
          </a:solidFill>
          <a:latin typeface="Franklin Gothic Book" pitchFamily="34" charset="0"/>
          <a:ea typeface="+mn-ea"/>
          <a:cs typeface="+mn-cs"/>
        </a:defRPr>
      </a:lvl2pPr>
      <a:lvl3pPr marL="742950" indent="-171450" algn="l" defTabSz="914400" rtl="0" eaLnBrk="1" latinLnBrk="0" hangingPunct="1">
        <a:spcBef>
          <a:spcPct val="20000"/>
        </a:spcBef>
        <a:buClr>
          <a:schemeClr val="accent1"/>
        </a:buClr>
        <a:buFont typeface="Arial" pitchFamily="34" charset="0"/>
        <a:buChar char="•"/>
        <a:defRPr sz="1800" kern="1200">
          <a:solidFill>
            <a:schemeClr val="tx1"/>
          </a:solidFill>
          <a:latin typeface="Franklin Gothic Book" pitchFamily="34" charset="0"/>
          <a:ea typeface="+mn-ea"/>
          <a:cs typeface="+mn-cs"/>
        </a:defRPr>
      </a:lvl3pPr>
      <a:lvl4pPr marL="971550" indent="-228600" algn="l" defTabSz="914400" rtl="0" eaLnBrk="1" latinLnBrk="0" hangingPunct="1">
        <a:spcBef>
          <a:spcPct val="20000"/>
        </a:spcBef>
        <a:buClr>
          <a:schemeClr val="accent1"/>
        </a:buClr>
        <a:buFont typeface="Franklin Gothic Book" panose="020B0503020102020204" pitchFamily="34" charset="0"/>
        <a:buChar char="–"/>
        <a:defRPr sz="1800" kern="1200">
          <a:solidFill>
            <a:schemeClr val="tx1"/>
          </a:solidFill>
          <a:latin typeface="Franklin Gothic Book" pitchFamily="34" charset="0"/>
          <a:ea typeface="+mn-ea"/>
          <a:cs typeface="+mn-cs"/>
        </a:defRPr>
      </a:lvl4pPr>
      <a:lvl5pPr marL="1143000" indent="-171450" algn="l" defTabSz="914400" rtl="0" eaLnBrk="1" latinLnBrk="0" hangingPunct="1">
        <a:spcBef>
          <a:spcPct val="20000"/>
        </a:spcBef>
        <a:buClr>
          <a:schemeClr val="accent1"/>
        </a:buClr>
        <a:buFont typeface="Arial" pitchFamily="34" charset="0"/>
        <a:buChar char="»"/>
        <a:defRPr sz="18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tiff"/><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oleObject" Target="../embeddings/oleObject5.bin"/><Relationship Id="rId2" Type="http://schemas.openxmlformats.org/officeDocument/2006/relationships/tags" Target="../tags/tag13.xml"/><Relationship Id="rId1" Type="http://schemas.openxmlformats.org/officeDocument/2006/relationships/vmlDrawing" Target="../drawings/vmlDrawing5.vml"/><Relationship Id="rId6" Type="http://schemas.openxmlformats.org/officeDocument/2006/relationships/notesSlide" Target="../notesSlides/notesSlide9.xml"/><Relationship Id="rId5" Type="http://schemas.openxmlformats.org/officeDocument/2006/relationships/slideLayout" Target="../slideLayouts/slideLayout4.xml"/><Relationship Id="rId4"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oleObject" Target="../embeddings/oleObject6.bin"/><Relationship Id="rId2" Type="http://schemas.openxmlformats.org/officeDocument/2006/relationships/tags" Target="../tags/tag16.xml"/><Relationship Id="rId1" Type="http://schemas.openxmlformats.org/officeDocument/2006/relationships/vmlDrawing" Target="../drawings/vmlDrawing6.vml"/><Relationship Id="rId6" Type="http://schemas.openxmlformats.org/officeDocument/2006/relationships/notesSlide" Target="../notesSlides/notesSlide10.xml"/><Relationship Id="rId5" Type="http://schemas.openxmlformats.org/officeDocument/2006/relationships/slideLayout" Target="../slideLayouts/slideLayout4.xml"/><Relationship Id="rId4"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oleObject" Target="../embeddings/oleObject7.bin"/><Relationship Id="rId2" Type="http://schemas.openxmlformats.org/officeDocument/2006/relationships/tags" Target="../tags/tag19.xml"/><Relationship Id="rId1" Type="http://schemas.openxmlformats.org/officeDocument/2006/relationships/vmlDrawing" Target="../drawings/vmlDrawing7.vml"/><Relationship Id="rId6" Type="http://schemas.openxmlformats.org/officeDocument/2006/relationships/notesSlide" Target="../notesSlides/notesSlide11.xml"/><Relationship Id="rId5" Type="http://schemas.openxmlformats.org/officeDocument/2006/relationships/slideLayout" Target="../slideLayouts/slideLayout4.xml"/><Relationship Id="rId4"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ctrTitle"/>
          </p:nvPr>
        </p:nvSpPr>
        <p:spPr>
          <a:xfrm>
            <a:off x="481009" y="3862388"/>
            <a:ext cx="4929191" cy="1057275"/>
          </a:xfrm>
        </p:spPr>
        <p:txBody>
          <a:bodyPr/>
          <a:lstStyle/>
          <a:p>
            <a:r>
              <a:rPr lang="en-US" sz="2400" dirty="0"/>
              <a:t>How one state uses incentives, resources, and tools for project progression</a:t>
            </a:r>
          </a:p>
        </p:txBody>
      </p:sp>
      <p:sp>
        <p:nvSpPr>
          <p:cNvPr id="27" name="Subtitle 26"/>
          <p:cNvSpPr>
            <a:spLocks noGrp="1"/>
          </p:cNvSpPr>
          <p:nvPr>
            <p:ph type="subTitle" idx="1"/>
          </p:nvPr>
        </p:nvSpPr>
        <p:spPr>
          <a:xfrm>
            <a:off x="481009" y="5045869"/>
            <a:ext cx="4929191" cy="592931"/>
          </a:xfrm>
        </p:spPr>
        <p:txBody>
          <a:bodyPr/>
          <a:lstStyle/>
          <a:p>
            <a:pPr>
              <a:spcBef>
                <a:spcPts val="0"/>
              </a:spcBef>
            </a:pPr>
            <a:r>
              <a:rPr lang="en-US" sz="2000" dirty="0" smtClean="0"/>
              <a:t>Lora Gunter, J.D., SR/WA</a:t>
            </a:r>
          </a:p>
          <a:p>
            <a:pPr>
              <a:spcBef>
                <a:spcPts val="0"/>
              </a:spcBef>
            </a:pPr>
            <a:r>
              <a:rPr lang="en-US" sz="2000" dirty="0" smtClean="0"/>
              <a:t>ROW Project Delivery Director</a:t>
            </a:r>
            <a:endParaRPr lang="en-US" sz="2000" dirty="0"/>
          </a:p>
        </p:txBody>
      </p:sp>
      <p:pic>
        <p:nvPicPr>
          <p:cNvPr id="21" name="Picture 20">
            <a:extLst>
              <a:ext uri="{FF2B5EF4-FFF2-40B4-BE49-F238E27FC236}">
                <a16:creationId xmlns:a16="http://schemas.microsoft.com/office/drawing/2014/main" id="{B8FCFC31-9C1A-6F42-96D2-124784BC5D6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259" r="675" b="-142"/>
          <a:stretch/>
        </p:blipFill>
        <p:spPr>
          <a:xfrm>
            <a:off x="6126797" y="1943099"/>
            <a:ext cx="2834640" cy="3619501"/>
          </a:xfrm>
          <a:prstGeom prst="rect">
            <a:avLst/>
          </a:prstGeom>
        </p:spPr>
      </p:pic>
      <p:pic>
        <p:nvPicPr>
          <p:cNvPr id="18" name="Picture 17"/>
          <p:cNvPicPr>
            <a:picLocks noChangeAspect="1"/>
          </p:cNvPicPr>
          <p:nvPr/>
        </p:nvPicPr>
        <p:blipFill rotWithShape="1">
          <a:blip r:embed="rId3" cstate="print">
            <a:extLst>
              <a:ext uri="{28A0092B-C50C-407E-A947-70E740481C1C}">
                <a14:useLocalDpi xmlns:a14="http://schemas.microsoft.com/office/drawing/2010/main" val="0"/>
              </a:ext>
            </a:extLst>
          </a:blip>
          <a:srcRect l="8218" t="15233" r="37950" b="5087"/>
          <a:stretch/>
        </p:blipFill>
        <p:spPr>
          <a:xfrm>
            <a:off x="1186972" y="905994"/>
            <a:ext cx="1142026" cy="993353"/>
          </a:xfrm>
          <a:prstGeom prst="rect">
            <a:avLst/>
          </a:prstGeom>
          <a:ln w="19050">
            <a:noFill/>
          </a:ln>
        </p:spPr>
      </p:pic>
      <p:pic>
        <p:nvPicPr>
          <p:cNvPr id="19" name="Picture 18"/>
          <p:cNvPicPr>
            <a:picLocks/>
          </p:cNvPicPr>
          <p:nvPr/>
        </p:nvPicPr>
        <p:blipFill rotWithShape="1">
          <a:blip r:embed="rId4" cstate="print">
            <a:extLst>
              <a:ext uri="{28A0092B-C50C-407E-A947-70E740481C1C}">
                <a14:useLocalDpi xmlns:a14="http://schemas.microsoft.com/office/drawing/2010/main" val="0"/>
              </a:ext>
            </a:extLst>
          </a:blip>
          <a:srcRect l="27102" t="21297" r="34137"/>
          <a:stretch/>
        </p:blipFill>
        <p:spPr>
          <a:xfrm>
            <a:off x="3504883" y="904322"/>
            <a:ext cx="746747" cy="996696"/>
          </a:xfrm>
          <a:prstGeom prst="rect">
            <a:avLst/>
          </a:prstGeom>
          <a:ln w="19050">
            <a:noFill/>
          </a:ln>
        </p:spPr>
      </p:pic>
      <p:pic>
        <p:nvPicPr>
          <p:cNvPr id="20" name="Picture 19"/>
          <p:cNvPicPr>
            <a:picLocks/>
          </p:cNvPicPr>
          <p:nvPr/>
        </p:nvPicPr>
        <p:blipFill rotWithShape="1">
          <a:blip r:embed="rId5" cstate="print">
            <a:extLst>
              <a:ext uri="{28A0092B-C50C-407E-A947-70E740481C1C}">
                <a14:useLocalDpi xmlns:a14="http://schemas.microsoft.com/office/drawing/2010/main" val="0"/>
              </a:ext>
            </a:extLst>
          </a:blip>
          <a:srcRect l="38875" t="18025" r="24116" b="33603"/>
          <a:stretch/>
        </p:blipFill>
        <p:spPr>
          <a:xfrm>
            <a:off x="2365713" y="904322"/>
            <a:ext cx="1102455" cy="996696"/>
          </a:xfrm>
          <a:prstGeom prst="rect">
            <a:avLst/>
          </a:prstGeom>
          <a:ln w="19050">
            <a:noFill/>
          </a:ln>
        </p:spPr>
      </p:pic>
      <p:pic>
        <p:nvPicPr>
          <p:cNvPr id="26" name="Picture 25"/>
          <p:cNvPicPr>
            <a:picLocks/>
          </p:cNvPicPr>
          <p:nvPr/>
        </p:nvPicPr>
        <p:blipFill rotWithShape="1">
          <a:blip r:embed="rId6" cstate="print">
            <a:extLst>
              <a:ext uri="{28A0092B-C50C-407E-A947-70E740481C1C}">
                <a14:useLocalDpi xmlns:a14="http://schemas.microsoft.com/office/drawing/2010/main" val="0"/>
              </a:ext>
            </a:extLst>
          </a:blip>
          <a:srcRect l="38085" t="15291" r="5253" b="12187"/>
          <a:stretch/>
        </p:blipFill>
        <p:spPr>
          <a:xfrm>
            <a:off x="4285805" y="904322"/>
            <a:ext cx="1179286" cy="996696"/>
          </a:xfrm>
          <a:prstGeom prst="rect">
            <a:avLst/>
          </a:prstGeom>
          <a:ln w="19050">
            <a:noFill/>
          </a:ln>
        </p:spPr>
      </p:pic>
      <p:pic>
        <p:nvPicPr>
          <p:cNvPr id="28" name="Picture 27"/>
          <p:cNvPicPr>
            <a:picLocks noChangeAspect="1"/>
          </p:cNvPicPr>
          <p:nvPr/>
        </p:nvPicPr>
        <p:blipFill rotWithShape="1">
          <a:blip r:embed="rId7" cstate="print">
            <a:extLst>
              <a:ext uri="{28A0092B-C50C-407E-A947-70E740481C1C}">
                <a14:useLocalDpi xmlns:a14="http://schemas.microsoft.com/office/drawing/2010/main" val="0"/>
              </a:ext>
            </a:extLst>
          </a:blip>
          <a:srcRect l="8318" t="34544" r="14209" b="14422"/>
          <a:stretch/>
        </p:blipFill>
        <p:spPr>
          <a:xfrm>
            <a:off x="152400" y="905994"/>
            <a:ext cx="997857" cy="993353"/>
          </a:xfrm>
          <a:prstGeom prst="rect">
            <a:avLst/>
          </a:prstGeom>
          <a:ln w="19050">
            <a:noFill/>
          </a:ln>
        </p:spPr>
      </p:pic>
      <p:pic>
        <p:nvPicPr>
          <p:cNvPr id="30" name="Picture 29"/>
          <p:cNvPicPr>
            <a:picLocks/>
          </p:cNvPicPr>
          <p:nvPr/>
        </p:nvPicPr>
        <p:blipFill rotWithShape="1">
          <a:blip r:embed="rId8" cstate="print">
            <a:extLst>
              <a:ext uri="{28A0092B-C50C-407E-A947-70E740481C1C}">
                <a14:useLocalDpi xmlns:a14="http://schemas.microsoft.com/office/drawing/2010/main" val="0"/>
              </a:ext>
            </a:extLst>
          </a:blip>
          <a:srcRect l="11410" r="17032"/>
          <a:stretch/>
        </p:blipFill>
        <p:spPr>
          <a:xfrm>
            <a:off x="5501956" y="904322"/>
            <a:ext cx="1545336" cy="1000678"/>
          </a:xfrm>
          <a:prstGeom prst="rect">
            <a:avLst/>
          </a:prstGeom>
          <a:solidFill>
            <a:srgbClr val="FFCC00"/>
          </a:solidFill>
          <a:ln w="19050">
            <a:noFill/>
          </a:ln>
        </p:spPr>
      </p:pic>
      <p:pic>
        <p:nvPicPr>
          <p:cNvPr id="31" name="Picture 30"/>
          <p:cNvPicPr>
            <a:picLocks noChangeAspect="1"/>
          </p:cNvPicPr>
          <p:nvPr/>
        </p:nvPicPr>
        <p:blipFill rotWithShape="1">
          <a:blip r:embed="rId9" cstate="print">
            <a:extLst>
              <a:ext uri="{28A0092B-C50C-407E-A947-70E740481C1C}">
                <a14:useLocalDpi xmlns:a14="http://schemas.microsoft.com/office/drawing/2010/main" val="0"/>
              </a:ext>
            </a:extLst>
          </a:blip>
          <a:srcRect l="7242" r="6091"/>
          <a:stretch/>
        </p:blipFill>
        <p:spPr>
          <a:xfrm>
            <a:off x="7086597" y="905994"/>
            <a:ext cx="1874840" cy="999006"/>
          </a:xfrm>
          <a:prstGeom prst="rect">
            <a:avLst/>
          </a:prstGeom>
        </p:spPr>
      </p:pic>
    </p:spTree>
    <p:extLst>
      <p:ext uri="{BB962C8B-B14F-4D97-AF65-F5344CB8AC3E}">
        <p14:creationId xmlns:p14="http://schemas.microsoft.com/office/powerpoint/2010/main" val="10220677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914400"/>
            <a:ext cx="8534400" cy="4279505"/>
          </a:xfrm>
          <a:prstGeom prst="rect">
            <a:avLst/>
          </a:prstGeom>
        </p:spPr>
        <p:txBody>
          <a:bodyPr vert="horz" wrap="square" lIns="0" tIns="0" rIns="0" bIns="0" rtlCol="0">
            <a:spAutoFit/>
          </a:bodyPr>
          <a:lstStyle/>
          <a:p>
            <a:pPr>
              <a:spcBef>
                <a:spcPts val="17"/>
              </a:spcBef>
              <a:buFont typeface="Times New Roman"/>
              <a:buAutoNum type="arabicPeriod" startAt="4"/>
            </a:pPr>
            <a:endParaRPr sz="2800" dirty="0">
              <a:latin typeface="Times New Roman"/>
              <a:cs typeface="Times New Roman"/>
            </a:endParaRPr>
          </a:p>
          <a:p>
            <a:pPr marL="8659" marR="4329" algn="just">
              <a:lnSpc>
                <a:spcPct val="95800"/>
              </a:lnSpc>
              <a:tabLst>
                <a:tab pos="164951" algn="l"/>
              </a:tabLst>
            </a:pPr>
            <a:r>
              <a:rPr lang="en-US" sz="2800" dirty="0" smtClean="0">
                <a:latin typeface="Times New Roman"/>
                <a:cs typeface="Times New Roman"/>
              </a:rPr>
              <a:t>6. …</a:t>
            </a:r>
            <a:r>
              <a:rPr sz="2800" dirty="0" smtClean="0">
                <a:latin typeface="Times New Roman"/>
                <a:cs typeface="Times New Roman"/>
              </a:rPr>
              <a:t>This</a:t>
            </a:r>
            <a:r>
              <a:rPr sz="2800" spc="31" dirty="0" smtClean="0">
                <a:latin typeface="Times New Roman"/>
                <a:cs typeface="Times New Roman"/>
              </a:rPr>
              <a:t> </a:t>
            </a:r>
            <a:r>
              <a:rPr sz="2800" dirty="0">
                <a:latin typeface="Times New Roman"/>
                <a:cs typeface="Times New Roman"/>
              </a:rPr>
              <a:t>Ag</a:t>
            </a:r>
            <a:r>
              <a:rPr sz="2800" spc="-7" dirty="0">
                <a:latin typeface="Times New Roman"/>
                <a:cs typeface="Times New Roman"/>
              </a:rPr>
              <a:t>r</a:t>
            </a:r>
            <a:r>
              <a:rPr sz="2800" spc="-3" dirty="0">
                <a:latin typeface="Times New Roman"/>
                <a:cs typeface="Times New Roman"/>
              </a:rPr>
              <a:t>ee</a:t>
            </a:r>
            <a:r>
              <a:rPr sz="2800" spc="7" dirty="0">
                <a:latin typeface="Times New Roman"/>
                <a:cs typeface="Times New Roman"/>
              </a:rPr>
              <a:t>m</a:t>
            </a:r>
            <a:r>
              <a:rPr sz="2800" spc="3" dirty="0">
                <a:latin typeface="Times New Roman"/>
                <a:cs typeface="Times New Roman"/>
              </a:rPr>
              <a:t>e</a:t>
            </a:r>
            <a:r>
              <a:rPr sz="2800" dirty="0">
                <a:latin typeface="Times New Roman"/>
                <a:cs typeface="Times New Roman"/>
              </a:rPr>
              <a:t>nt</a:t>
            </a:r>
            <a:r>
              <a:rPr sz="2800" spc="31" dirty="0">
                <a:latin typeface="Times New Roman"/>
                <a:cs typeface="Times New Roman"/>
              </a:rPr>
              <a:t> </a:t>
            </a:r>
            <a:r>
              <a:rPr sz="2800" dirty="0">
                <a:latin typeface="Times New Roman"/>
                <a:cs typeface="Times New Roman"/>
              </a:rPr>
              <a:t>sh</a:t>
            </a:r>
            <a:r>
              <a:rPr sz="2800" spc="-3" dirty="0">
                <a:latin typeface="Times New Roman"/>
                <a:cs typeface="Times New Roman"/>
              </a:rPr>
              <a:t>a</a:t>
            </a:r>
            <a:r>
              <a:rPr sz="2800" dirty="0">
                <a:latin typeface="Times New Roman"/>
                <a:cs typeface="Times New Roman"/>
              </a:rPr>
              <a:t>ll</a:t>
            </a:r>
            <a:r>
              <a:rPr sz="2800" spc="44" dirty="0">
                <a:latin typeface="Times New Roman"/>
                <a:cs typeface="Times New Roman"/>
              </a:rPr>
              <a:t> </a:t>
            </a:r>
            <a:r>
              <a:rPr sz="2800" dirty="0">
                <a:latin typeface="Times New Roman"/>
                <a:cs typeface="Times New Roman"/>
              </a:rPr>
              <a:t>in</a:t>
            </a:r>
            <a:r>
              <a:rPr sz="2800" spc="31" dirty="0">
                <a:latin typeface="Times New Roman"/>
                <a:cs typeface="Times New Roman"/>
              </a:rPr>
              <a:t> </a:t>
            </a:r>
            <a:r>
              <a:rPr sz="2800" dirty="0">
                <a:latin typeface="Times New Roman"/>
                <a:cs typeface="Times New Roman"/>
              </a:rPr>
              <a:t>no</a:t>
            </a:r>
            <a:r>
              <a:rPr sz="2800" spc="20" dirty="0">
                <a:latin typeface="Times New Roman"/>
                <a:cs typeface="Times New Roman"/>
              </a:rPr>
              <a:t> </a:t>
            </a:r>
            <a:r>
              <a:rPr sz="2800" dirty="0">
                <a:latin typeface="Times New Roman"/>
                <a:cs typeface="Times New Roman"/>
              </a:rPr>
              <a:t>way</a:t>
            </a:r>
            <a:r>
              <a:rPr sz="2800" spc="20" dirty="0">
                <a:latin typeface="Times New Roman"/>
                <a:cs typeface="Times New Roman"/>
              </a:rPr>
              <a:t> </a:t>
            </a:r>
            <a:r>
              <a:rPr sz="2800" dirty="0">
                <a:latin typeface="Times New Roman"/>
                <a:cs typeface="Times New Roman"/>
              </a:rPr>
              <a:t>pr</a:t>
            </a:r>
            <a:r>
              <a:rPr sz="2800" spc="-7" dirty="0">
                <a:latin typeface="Times New Roman"/>
                <a:cs typeface="Times New Roman"/>
              </a:rPr>
              <a:t>e</a:t>
            </a:r>
            <a:r>
              <a:rPr sz="2800" dirty="0">
                <a:latin typeface="Times New Roman"/>
                <a:cs typeface="Times New Roman"/>
              </a:rPr>
              <a:t>ju</a:t>
            </a:r>
            <a:r>
              <a:rPr sz="2800" spc="7" dirty="0">
                <a:latin typeface="Times New Roman"/>
                <a:cs typeface="Times New Roman"/>
              </a:rPr>
              <a:t>d</a:t>
            </a:r>
            <a:r>
              <a:rPr sz="2800" dirty="0">
                <a:latin typeface="Times New Roman"/>
                <a:cs typeface="Times New Roman"/>
              </a:rPr>
              <a:t>ice</a:t>
            </a:r>
            <a:r>
              <a:rPr sz="2800" spc="27" dirty="0">
                <a:latin typeface="Times New Roman"/>
                <a:cs typeface="Times New Roman"/>
              </a:rPr>
              <a:t> </a:t>
            </a:r>
            <a:r>
              <a:rPr sz="2800" dirty="0">
                <a:latin typeface="Times New Roman"/>
                <a:cs typeface="Times New Roman"/>
              </a:rPr>
              <a:t>the</a:t>
            </a:r>
            <a:r>
              <a:rPr sz="2800" spc="31" dirty="0">
                <a:latin typeface="Times New Roman"/>
                <a:cs typeface="Times New Roman"/>
              </a:rPr>
              <a:t> </a:t>
            </a:r>
            <a:r>
              <a:rPr sz="2800" dirty="0">
                <a:latin typeface="Times New Roman"/>
                <a:cs typeface="Times New Roman"/>
              </a:rPr>
              <a:t>G</a:t>
            </a:r>
            <a:r>
              <a:rPr sz="2800" spc="-7" dirty="0">
                <a:latin typeface="Times New Roman"/>
                <a:cs typeface="Times New Roman"/>
              </a:rPr>
              <a:t>r</a:t>
            </a:r>
            <a:r>
              <a:rPr sz="2800" spc="-3" dirty="0">
                <a:latin typeface="Times New Roman"/>
                <a:cs typeface="Times New Roman"/>
              </a:rPr>
              <a:t>a</a:t>
            </a:r>
            <a:r>
              <a:rPr sz="2800" dirty="0">
                <a:latin typeface="Times New Roman"/>
                <a:cs typeface="Times New Roman"/>
              </a:rPr>
              <a:t>nto</a:t>
            </a:r>
            <a:r>
              <a:rPr sz="2800" spc="3" dirty="0">
                <a:latin typeface="Times New Roman"/>
                <a:cs typeface="Times New Roman"/>
              </a:rPr>
              <a:t>r</a:t>
            </a:r>
            <a:r>
              <a:rPr sz="2800" dirty="0">
                <a:latin typeface="Times New Roman"/>
                <a:cs typeface="Times New Roman"/>
              </a:rPr>
              <a:t>’s</a:t>
            </a:r>
            <a:r>
              <a:rPr sz="2800" spc="27" dirty="0">
                <a:latin typeface="Times New Roman"/>
                <a:cs typeface="Times New Roman"/>
              </a:rPr>
              <a:t> </a:t>
            </a:r>
            <a:r>
              <a:rPr sz="2800" dirty="0">
                <a:latin typeface="Times New Roman"/>
                <a:cs typeface="Times New Roman"/>
              </a:rPr>
              <a:t>ri</a:t>
            </a:r>
            <a:r>
              <a:rPr sz="2800" spc="-10" dirty="0">
                <a:latin typeface="Times New Roman"/>
                <a:cs typeface="Times New Roman"/>
              </a:rPr>
              <a:t>g</a:t>
            </a:r>
            <a:r>
              <a:rPr sz="2800" dirty="0">
                <a:latin typeface="Times New Roman"/>
                <a:cs typeface="Times New Roman"/>
              </a:rPr>
              <a:t>hts</a:t>
            </a:r>
            <a:r>
              <a:rPr sz="2800" spc="34" dirty="0">
                <a:latin typeface="Times New Roman"/>
                <a:cs typeface="Times New Roman"/>
              </a:rPr>
              <a:t> </a:t>
            </a:r>
            <a:r>
              <a:rPr sz="2800" dirty="0">
                <a:latin typeface="Times New Roman"/>
                <a:cs typeface="Times New Roman"/>
              </a:rPr>
              <a:t>to r</a:t>
            </a:r>
            <a:r>
              <a:rPr sz="2800" spc="-7" dirty="0">
                <a:latin typeface="Times New Roman"/>
                <a:cs typeface="Times New Roman"/>
              </a:rPr>
              <a:t>e</a:t>
            </a:r>
            <a:r>
              <a:rPr sz="2800" spc="-3" dirty="0">
                <a:latin typeface="Times New Roman"/>
                <a:cs typeface="Times New Roman"/>
              </a:rPr>
              <a:t>ce</a:t>
            </a:r>
            <a:r>
              <a:rPr sz="2800" dirty="0">
                <a:latin typeface="Times New Roman"/>
                <a:cs typeface="Times New Roman"/>
              </a:rPr>
              <a:t>i</a:t>
            </a:r>
            <a:r>
              <a:rPr sz="2800" spc="7" dirty="0">
                <a:latin typeface="Times New Roman"/>
                <a:cs typeface="Times New Roman"/>
              </a:rPr>
              <a:t>v</a:t>
            </a:r>
            <a:r>
              <a:rPr sz="2800" dirty="0">
                <a:latin typeface="Times New Roman"/>
                <a:cs typeface="Times New Roman"/>
              </a:rPr>
              <a:t>e</a:t>
            </a:r>
            <a:r>
              <a:rPr sz="2800" spc="51" dirty="0">
                <a:latin typeface="Times New Roman"/>
                <a:cs typeface="Times New Roman"/>
              </a:rPr>
              <a:t> </a:t>
            </a:r>
            <a:r>
              <a:rPr sz="2800" dirty="0">
                <a:latin typeface="Times New Roman"/>
                <a:cs typeface="Times New Roman"/>
              </a:rPr>
              <a:t>full</a:t>
            </a:r>
            <a:r>
              <a:rPr sz="2800" spc="55"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55" dirty="0">
                <a:latin typeface="Times New Roman"/>
                <a:cs typeface="Times New Roman"/>
              </a:rPr>
              <a:t> </a:t>
            </a:r>
            <a:r>
              <a:rPr sz="2800" dirty="0">
                <a:latin typeface="Times New Roman"/>
                <a:cs typeface="Times New Roman"/>
              </a:rPr>
              <a:t>just</a:t>
            </a:r>
            <a:r>
              <a:rPr sz="2800" spc="58" dirty="0">
                <a:latin typeface="Times New Roman"/>
                <a:cs typeface="Times New Roman"/>
              </a:rPr>
              <a:t> </a:t>
            </a:r>
            <a:r>
              <a:rPr sz="2800" spc="-3" dirty="0">
                <a:latin typeface="Times New Roman"/>
                <a:cs typeface="Times New Roman"/>
              </a:rPr>
              <a:t>c</a:t>
            </a:r>
            <a:r>
              <a:rPr sz="2800" dirty="0">
                <a:latin typeface="Times New Roman"/>
                <a:cs typeface="Times New Roman"/>
              </a:rPr>
              <a:t>ompens</a:t>
            </a:r>
            <a:r>
              <a:rPr sz="2800" spc="-7" dirty="0">
                <a:latin typeface="Times New Roman"/>
                <a:cs typeface="Times New Roman"/>
              </a:rPr>
              <a:t>a</a:t>
            </a:r>
            <a:r>
              <a:rPr sz="2800" dirty="0">
                <a:latin typeface="Times New Roman"/>
                <a:cs typeface="Times New Roman"/>
              </a:rPr>
              <a:t>tion</a:t>
            </a:r>
            <a:r>
              <a:rPr sz="2800" spc="65" dirty="0">
                <a:latin typeface="Times New Roman"/>
                <a:cs typeface="Times New Roman"/>
              </a:rPr>
              <a:t> </a:t>
            </a:r>
            <a:r>
              <a:rPr sz="2800" spc="-3" dirty="0">
                <a:latin typeface="Times New Roman"/>
                <a:cs typeface="Times New Roman"/>
              </a:rPr>
              <a:t>a</a:t>
            </a:r>
            <a:r>
              <a:rPr sz="2800" dirty="0">
                <a:latin typeface="Times New Roman"/>
                <a:cs typeface="Times New Roman"/>
              </a:rPr>
              <a:t>s</a:t>
            </a:r>
            <a:r>
              <a:rPr sz="2800" spc="55" dirty="0">
                <a:latin typeface="Times New Roman"/>
                <a:cs typeface="Times New Roman"/>
              </a:rPr>
              <a:t> </a:t>
            </a:r>
            <a:r>
              <a:rPr sz="2800" spc="-3" dirty="0">
                <a:latin typeface="Times New Roman"/>
                <a:cs typeface="Times New Roman"/>
              </a:rPr>
              <a:t>a</a:t>
            </a:r>
            <a:r>
              <a:rPr sz="2800" dirty="0">
                <a:latin typeface="Times New Roman"/>
                <a:cs typeface="Times New Roman"/>
              </a:rPr>
              <a:t>llow</a:t>
            </a:r>
            <a:r>
              <a:rPr sz="2800" spc="-7" dirty="0">
                <a:latin typeface="Times New Roman"/>
                <a:cs typeface="Times New Roman"/>
              </a:rPr>
              <a:t>e</a:t>
            </a:r>
            <a:r>
              <a:rPr sz="2800" dirty="0">
                <a:latin typeface="Times New Roman"/>
                <a:cs typeface="Times New Roman"/>
              </a:rPr>
              <a:t>d</a:t>
            </a:r>
            <a:r>
              <a:rPr sz="2800" spc="55" dirty="0">
                <a:latin typeface="Times New Roman"/>
                <a:cs typeface="Times New Roman"/>
              </a:rPr>
              <a:t> </a:t>
            </a:r>
            <a:r>
              <a:rPr sz="2800" spc="14" dirty="0">
                <a:latin typeface="Times New Roman"/>
                <a:cs typeface="Times New Roman"/>
              </a:rPr>
              <a:t>b</a:t>
            </a:r>
            <a:r>
              <a:rPr sz="2800" dirty="0">
                <a:latin typeface="Times New Roman"/>
                <a:cs typeface="Times New Roman"/>
              </a:rPr>
              <a:t>y</a:t>
            </a:r>
            <a:r>
              <a:rPr sz="2800" spc="48" dirty="0">
                <a:latin typeface="Times New Roman"/>
                <a:cs typeface="Times New Roman"/>
              </a:rPr>
              <a:t> </a:t>
            </a:r>
            <a:r>
              <a:rPr sz="2800" dirty="0">
                <a:latin typeface="Times New Roman"/>
                <a:cs typeface="Times New Roman"/>
              </a:rPr>
              <a:t>law</a:t>
            </a:r>
            <a:r>
              <a:rPr sz="2800" spc="58" dirty="0">
                <a:latin typeface="Times New Roman"/>
                <a:cs typeface="Times New Roman"/>
              </a:rPr>
              <a:t> </a:t>
            </a:r>
            <a:r>
              <a:rPr sz="2800" dirty="0">
                <a:latin typeface="Times New Roman"/>
                <a:cs typeface="Times New Roman"/>
              </a:rPr>
              <a:t>for</a:t>
            </a:r>
            <a:r>
              <a:rPr sz="2800" spc="51" dirty="0">
                <a:latin typeface="Times New Roman"/>
                <a:cs typeface="Times New Roman"/>
              </a:rPr>
              <a:t> </a:t>
            </a:r>
            <a:r>
              <a:rPr sz="2800" spc="-3" dirty="0">
                <a:latin typeface="Times New Roman"/>
                <a:cs typeface="Times New Roman"/>
              </a:rPr>
              <a:t>a</a:t>
            </a:r>
            <a:r>
              <a:rPr sz="2800" dirty="0">
                <a:latin typeface="Times New Roman"/>
                <a:cs typeface="Times New Roman"/>
              </a:rPr>
              <a:t>ll</a:t>
            </a:r>
            <a:r>
              <a:rPr sz="2800" spc="58" dirty="0">
                <a:latin typeface="Times New Roman"/>
                <a:cs typeface="Times New Roman"/>
              </a:rPr>
              <a:t> </a:t>
            </a:r>
            <a:r>
              <a:rPr sz="2800" dirty="0">
                <a:latin typeface="Times New Roman"/>
                <a:cs typeface="Times New Roman"/>
              </a:rPr>
              <a:t>of</a:t>
            </a:r>
            <a:r>
              <a:rPr sz="2800" spc="51" dirty="0">
                <a:latin typeface="Times New Roman"/>
                <a:cs typeface="Times New Roman"/>
              </a:rPr>
              <a:t> </a:t>
            </a:r>
            <a:r>
              <a:rPr sz="2800" dirty="0">
                <a:latin typeface="Times New Roman"/>
                <a:cs typeface="Times New Roman"/>
              </a:rPr>
              <a:t>the</a:t>
            </a:r>
            <a:r>
              <a:rPr sz="2800" spc="55" dirty="0">
                <a:latin typeface="Times New Roman"/>
                <a:cs typeface="Times New Roman"/>
              </a:rPr>
              <a:t> </a:t>
            </a:r>
            <a:r>
              <a:rPr sz="2800" dirty="0">
                <a:latin typeface="Times New Roman"/>
                <a:cs typeface="Times New Roman"/>
              </a:rPr>
              <a:t>Gr</a:t>
            </a:r>
            <a:r>
              <a:rPr sz="2800" spc="-3" dirty="0">
                <a:latin typeface="Times New Roman"/>
                <a:cs typeface="Times New Roman"/>
              </a:rPr>
              <a:t>a</a:t>
            </a:r>
            <a:r>
              <a:rPr sz="2800" dirty="0">
                <a:latin typeface="Times New Roman"/>
                <a:cs typeface="Times New Roman"/>
              </a:rPr>
              <a:t>nto</a:t>
            </a:r>
            <a:r>
              <a:rPr sz="2800" spc="3" dirty="0">
                <a:latin typeface="Times New Roman"/>
                <a:cs typeface="Times New Roman"/>
              </a:rPr>
              <a:t>r</a:t>
            </a:r>
            <a:r>
              <a:rPr sz="2800" spc="-3" dirty="0">
                <a:latin typeface="Times New Roman"/>
                <a:cs typeface="Times New Roman"/>
              </a:rPr>
              <a:t>’</a:t>
            </a:r>
            <a:r>
              <a:rPr sz="2800" dirty="0">
                <a:latin typeface="Times New Roman"/>
                <a:cs typeface="Times New Roman"/>
              </a:rPr>
              <a:t>s</a:t>
            </a:r>
            <a:r>
              <a:rPr sz="2800" spc="58" dirty="0">
                <a:latin typeface="Times New Roman"/>
                <a:cs typeface="Times New Roman"/>
              </a:rPr>
              <a:t> </a:t>
            </a:r>
            <a:r>
              <a:rPr sz="2800" dirty="0">
                <a:latin typeface="Times New Roman"/>
                <a:cs typeface="Times New Roman"/>
              </a:rPr>
              <a:t>int</a:t>
            </a:r>
            <a:r>
              <a:rPr sz="2800" spc="-3" dirty="0">
                <a:latin typeface="Times New Roman"/>
                <a:cs typeface="Times New Roman"/>
              </a:rPr>
              <a:t>e</a:t>
            </a:r>
            <a:r>
              <a:rPr sz="2800" dirty="0">
                <a:latin typeface="Times New Roman"/>
                <a:cs typeface="Times New Roman"/>
              </a:rPr>
              <a:t>r</a:t>
            </a:r>
            <a:r>
              <a:rPr sz="2800" spc="-7" dirty="0">
                <a:latin typeface="Times New Roman"/>
                <a:cs typeface="Times New Roman"/>
              </a:rPr>
              <a:t>e</a:t>
            </a:r>
            <a:r>
              <a:rPr sz="2800" dirty="0">
                <a:latin typeface="Times New Roman"/>
                <a:cs typeface="Times New Roman"/>
              </a:rPr>
              <a:t>sts</a:t>
            </a:r>
            <a:r>
              <a:rPr sz="2800" spc="58" dirty="0">
                <a:latin typeface="Times New Roman"/>
                <a:cs typeface="Times New Roman"/>
              </a:rPr>
              <a:t> </a:t>
            </a:r>
            <a:r>
              <a:rPr sz="2800" dirty="0">
                <a:latin typeface="Times New Roman"/>
                <a:cs typeface="Times New Roman"/>
              </a:rPr>
              <a:t>in</a:t>
            </a:r>
            <a:r>
              <a:rPr sz="2800" spc="58"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55" dirty="0">
                <a:latin typeface="Times New Roman"/>
                <a:cs typeface="Times New Roman"/>
              </a:rPr>
              <a:t> </a:t>
            </a:r>
            <a:r>
              <a:rPr sz="2800" dirty="0">
                <a:latin typeface="Times New Roman"/>
                <a:cs typeface="Times New Roman"/>
              </a:rPr>
              <a:t>to</a:t>
            </a:r>
            <a:r>
              <a:rPr sz="2800" spc="58" dirty="0">
                <a:latin typeface="Times New Roman"/>
                <a:cs typeface="Times New Roman"/>
              </a:rPr>
              <a:t> </a:t>
            </a:r>
            <a:r>
              <a:rPr sz="2800" dirty="0">
                <a:latin typeface="Times New Roman"/>
                <a:cs typeface="Times New Roman"/>
              </a:rPr>
              <a:t>the Prop</a:t>
            </a:r>
            <a:r>
              <a:rPr sz="2800" spc="-7" dirty="0">
                <a:latin typeface="Times New Roman"/>
                <a:cs typeface="Times New Roman"/>
              </a:rPr>
              <a:t>e</a:t>
            </a:r>
            <a:r>
              <a:rPr sz="2800" dirty="0">
                <a:latin typeface="Times New Roman"/>
                <a:cs typeface="Times New Roman"/>
              </a:rPr>
              <a:t>r</a:t>
            </a:r>
            <a:r>
              <a:rPr sz="2800" spc="3" dirty="0">
                <a:latin typeface="Times New Roman"/>
                <a:cs typeface="Times New Roman"/>
              </a:rPr>
              <a:t>t</a:t>
            </a:r>
            <a:r>
              <a:rPr sz="2800" dirty="0">
                <a:latin typeface="Times New Roman"/>
                <a:cs typeface="Times New Roman"/>
              </a:rPr>
              <a:t>y</a:t>
            </a:r>
            <a:r>
              <a:rPr sz="2800" spc="-48" dirty="0">
                <a:latin typeface="Times New Roman"/>
                <a:cs typeface="Times New Roman"/>
              </a:rPr>
              <a:t> </a:t>
            </a:r>
            <a:r>
              <a:rPr sz="2800" dirty="0">
                <a:latin typeface="Times New Roman"/>
                <a:cs typeface="Times New Roman"/>
              </a:rPr>
              <a:t>to</a:t>
            </a:r>
            <a:r>
              <a:rPr sz="2800" spc="-41" dirty="0">
                <a:latin typeface="Times New Roman"/>
                <a:cs typeface="Times New Roman"/>
              </a:rPr>
              <a:t> </a:t>
            </a:r>
            <a:r>
              <a:rPr sz="2800" spc="7" dirty="0">
                <a:latin typeface="Times New Roman"/>
                <a:cs typeface="Times New Roman"/>
              </a:rPr>
              <a:t>b</a:t>
            </a:r>
            <a:r>
              <a:rPr sz="2800" dirty="0">
                <a:latin typeface="Times New Roman"/>
                <a:cs typeface="Times New Roman"/>
              </a:rPr>
              <a:t>e</a:t>
            </a:r>
            <a:r>
              <a:rPr sz="2800" spc="-44" dirty="0">
                <a:latin typeface="Times New Roman"/>
                <a:cs typeface="Times New Roman"/>
              </a:rPr>
              <a:t> </a:t>
            </a:r>
            <a:r>
              <a:rPr sz="2800" spc="3" dirty="0">
                <a:latin typeface="Times New Roman"/>
                <a:cs typeface="Times New Roman"/>
              </a:rPr>
              <a:t>a</a:t>
            </a:r>
            <a:r>
              <a:rPr sz="2800" spc="-3" dirty="0">
                <a:latin typeface="Times New Roman"/>
                <a:cs typeface="Times New Roman"/>
              </a:rPr>
              <a:t>c</a:t>
            </a:r>
            <a:r>
              <a:rPr sz="2800" dirty="0">
                <a:latin typeface="Times New Roman"/>
                <a:cs typeface="Times New Roman"/>
              </a:rPr>
              <a:t>quir</a:t>
            </a:r>
            <a:r>
              <a:rPr sz="2800" spc="-7" dirty="0">
                <a:latin typeface="Times New Roman"/>
                <a:cs typeface="Times New Roman"/>
              </a:rPr>
              <a:t>e</a:t>
            </a:r>
            <a:r>
              <a:rPr sz="2800" dirty="0">
                <a:latin typeface="Times New Roman"/>
                <a:cs typeface="Times New Roman"/>
              </a:rPr>
              <a:t>d</a:t>
            </a:r>
            <a:r>
              <a:rPr sz="2800" spc="-34" dirty="0">
                <a:latin typeface="Times New Roman"/>
                <a:cs typeface="Times New Roman"/>
              </a:rPr>
              <a:t> </a:t>
            </a:r>
            <a:r>
              <a:rPr sz="2800" spc="7" dirty="0">
                <a:latin typeface="Times New Roman"/>
                <a:cs typeface="Times New Roman"/>
              </a:rPr>
              <a:t>b</a:t>
            </a:r>
            <a:r>
              <a:rPr sz="2800" dirty="0">
                <a:latin typeface="Times New Roman"/>
                <a:cs typeface="Times New Roman"/>
              </a:rPr>
              <a:t>y</a:t>
            </a:r>
            <a:r>
              <a:rPr sz="2800" spc="-51" dirty="0">
                <a:latin typeface="Times New Roman"/>
                <a:cs typeface="Times New Roman"/>
              </a:rPr>
              <a:t> </a:t>
            </a:r>
            <a:r>
              <a:rPr sz="2800" dirty="0">
                <a:latin typeface="Times New Roman"/>
                <a:cs typeface="Times New Roman"/>
              </a:rPr>
              <a:t>t</a:t>
            </a:r>
            <a:r>
              <a:rPr sz="2800" spc="7" dirty="0">
                <a:latin typeface="Times New Roman"/>
                <a:cs typeface="Times New Roman"/>
              </a:rPr>
              <a:t>h</a:t>
            </a:r>
            <a:r>
              <a:rPr sz="2800" dirty="0">
                <a:latin typeface="Times New Roman"/>
                <a:cs typeface="Times New Roman"/>
              </a:rPr>
              <a:t>e</a:t>
            </a:r>
            <a:r>
              <a:rPr sz="2800" spc="-44" dirty="0">
                <a:latin typeface="Times New Roman"/>
                <a:cs typeface="Times New Roman"/>
              </a:rPr>
              <a:t> </a:t>
            </a:r>
            <a:r>
              <a:rPr sz="2800" dirty="0">
                <a:latin typeface="Times New Roman"/>
                <a:cs typeface="Times New Roman"/>
              </a:rPr>
              <a:t>Stat</a:t>
            </a:r>
            <a:r>
              <a:rPr sz="2800" spc="-3" dirty="0">
                <a:latin typeface="Times New Roman"/>
                <a:cs typeface="Times New Roman"/>
              </a:rPr>
              <a:t>e</a:t>
            </a:r>
            <a:r>
              <a:rPr sz="2800" dirty="0">
                <a:latin typeface="Times New Roman"/>
                <a:cs typeface="Times New Roman"/>
              </a:rPr>
              <a:t>,</a:t>
            </a:r>
            <a:r>
              <a:rPr sz="2800" spc="-34" dirty="0">
                <a:latin typeface="Times New Roman"/>
                <a:cs typeface="Times New Roman"/>
              </a:rPr>
              <a:t> </a:t>
            </a:r>
            <a:r>
              <a:rPr sz="2800" spc="-3" dirty="0">
                <a:latin typeface="Times New Roman"/>
                <a:cs typeface="Times New Roman"/>
              </a:rPr>
              <a:t>e</a:t>
            </a:r>
            <a:r>
              <a:rPr sz="2800" dirty="0">
                <a:latin typeface="Times New Roman"/>
                <a:cs typeface="Times New Roman"/>
              </a:rPr>
              <a:t>n</a:t>
            </a:r>
            <a:r>
              <a:rPr sz="2800" spc="-3" dirty="0">
                <a:latin typeface="Times New Roman"/>
                <a:cs typeface="Times New Roman"/>
              </a:rPr>
              <a:t>c</a:t>
            </a:r>
            <a:r>
              <a:rPr sz="2800" dirty="0">
                <a:latin typeface="Times New Roman"/>
                <a:cs typeface="Times New Roman"/>
              </a:rPr>
              <a:t>umb</a:t>
            </a:r>
            <a:r>
              <a:rPr sz="2800" spc="3" dirty="0">
                <a:latin typeface="Times New Roman"/>
                <a:cs typeface="Times New Roman"/>
              </a:rPr>
              <a:t>e</a:t>
            </a:r>
            <a:r>
              <a:rPr sz="2800" dirty="0">
                <a:latin typeface="Times New Roman"/>
                <a:cs typeface="Times New Roman"/>
              </a:rPr>
              <a:t>r</a:t>
            </a:r>
            <a:r>
              <a:rPr sz="2800" spc="-7" dirty="0">
                <a:latin typeface="Times New Roman"/>
                <a:cs typeface="Times New Roman"/>
              </a:rPr>
              <a:t>e</a:t>
            </a:r>
            <a:r>
              <a:rPr sz="2800" dirty="0">
                <a:latin typeface="Times New Roman"/>
                <a:cs typeface="Times New Roman"/>
              </a:rPr>
              <a:t>d</a:t>
            </a:r>
            <a:r>
              <a:rPr sz="2800" spc="-27" dirty="0">
                <a:latin typeface="Times New Roman"/>
                <a:cs typeface="Times New Roman"/>
              </a:rPr>
              <a:t> </a:t>
            </a:r>
            <a:r>
              <a:rPr sz="2800" dirty="0">
                <a:latin typeface="Times New Roman"/>
                <a:cs typeface="Times New Roman"/>
              </a:rPr>
              <a:t>with</a:t>
            </a:r>
            <a:r>
              <a:rPr sz="2800" spc="-41" dirty="0">
                <a:latin typeface="Times New Roman"/>
                <a:cs typeface="Times New Roman"/>
              </a:rPr>
              <a:t> </a:t>
            </a:r>
            <a:r>
              <a:rPr sz="2800" dirty="0">
                <a:latin typeface="Times New Roman"/>
                <a:cs typeface="Times New Roman"/>
              </a:rPr>
              <a:t>the</a:t>
            </a:r>
            <a:r>
              <a:rPr sz="2800" spc="-34" dirty="0">
                <a:latin typeface="Times New Roman"/>
                <a:cs typeface="Times New Roman"/>
              </a:rPr>
              <a:t> </a:t>
            </a:r>
            <a:r>
              <a:rPr sz="2800" dirty="0">
                <a:latin typeface="Times New Roman"/>
                <a:cs typeface="Times New Roman"/>
              </a:rPr>
              <a:t>improv</a:t>
            </a:r>
            <a:r>
              <a:rPr sz="2800" spc="-7" dirty="0">
                <a:latin typeface="Times New Roman"/>
                <a:cs typeface="Times New Roman"/>
              </a:rPr>
              <a:t>e</a:t>
            </a:r>
            <a:r>
              <a:rPr sz="2800" dirty="0">
                <a:latin typeface="Times New Roman"/>
                <a:cs typeface="Times New Roman"/>
              </a:rPr>
              <a:t>ments</a:t>
            </a:r>
            <a:r>
              <a:rPr sz="2800" spc="-34" dirty="0">
                <a:latin typeface="Times New Roman"/>
                <a:cs typeface="Times New Roman"/>
              </a:rPr>
              <a:t> </a:t>
            </a:r>
            <a:r>
              <a:rPr sz="2800" dirty="0">
                <a:latin typeface="Times New Roman"/>
                <a:cs typeface="Times New Roman"/>
              </a:rPr>
              <a:t>the</a:t>
            </a:r>
            <a:r>
              <a:rPr sz="2800" spc="-7" dirty="0">
                <a:latin typeface="Times New Roman"/>
                <a:cs typeface="Times New Roman"/>
              </a:rPr>
              <a:t>r</a:t>
            </a:r>
            <a:r>
              <a:rPr sz="2800" spc="-3" dirty="0">
                <a:latin typeface="Times New Roman"/>
                <a:cs typeface="Times New Roman"/>
              </a:rPr>
              <a:t>e</a:t>
            </a:r>
            <a:r>
              <a:rPr sz="2800" dirty="0">
                <a:latin typeface="Times New Roman"/>
                <a:cs typeface="Times New Roman"/>
              </a:rPr>
              <a:t>on,</a:t>
            </a:r>
            <a:r>
              <a:rPr sz="2800" spc="-34" dirty="0">
                <a:latin typeface="Times New Roman"/>
                <a:cs typeface="Times New Roman"/>
              </a:rPr>
              <a:t> </a:t>
            </a:r>
            <a:r>
              <a:rPr sz="2800" dirty="0">
                <a:latin typeface="Times New Roman"/>
                <a:cs typeface="Times New Roman"/>
              </a:rPr>
              <a:t>if</a:t>
            </a:r>
            <a:r>
              <a:rPr sz="2800" spc="-44" dirty="0">
                <a:latin typeface="Times New Roman"/>
                <a:cs typeface="Times New Roman"/>
              </a:rPr>
              <a:t> </a:t>
            </a:r>
            <a:r>
              <a:rPr sz="2800" spc="-3" dirty="0">
                <a:latin typeface="Times New Roman"/>
                <a:cs typeface="Times New Roman"/>
              </a:rPr>
              <a:t>a</a:t>
            </a:r>
            <a:r>
              <a:rPr sz="2800" spc="14" dirty="0">
                <a:latin typeface="Times New Roman"/>
                <a:cs typeface="Times New Roman"/>
              </a:rPr>
              <a:t>n</a:t>
            </a:r>
            <a:r>
              <a:rPr sz="2800" spc="-17" dirty="0">
                <a:latin typeface="Times New Roman"/>
                <a:cs typeface="Times New Roman"/>
              </a:rPr>
              <a:t>y</a:t>
            </a:r>
            <a:r>
              <a:rPr sz="2800" dirty="0">
                <a:latin typeface="Times New Roman"/>
                <a:cs typeface="Times New Roman"/>
              </a:rPr>
              <a:t>,</a:t>
            </a:r>
            <a:r>
              <a:rPr sz="2800" spc="-31"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34" dirty="0">
                <a:latin typeface="Times New Roman"/>
                <a:cs typeface="Times New Roman"/>
              </a:rPr>
              <a:t> </a:t>
            </a:r>
            <a:r>
              <a:rPr sz="2800" dirty="0">
                <a:latin typeface="Times New Roman"/>
                <a:cs typeface="Times New Roman"/>
              </a:rPr>
              <a:t>d</a:t>
            </a:r>
            <a:r>
              <a:rPr sz="2800" spc="-3" dirty="0">
                <a:latin typeface="Times New Roman"/>
                <a:cs typeface="Times New Roman"/>
              </a:rPr>
              <a:t>a</a:t>
            </a:r>
            <a:r>
              <a:rPr sz="2800" dirty="0">
                <a:latin typeface="Times New Roman"/>
                <a:cs typeface="Times New Roman"/>
              </a:rPr>
              <a:t>m</a:t>
            </a:r>
            <a:r>
              <a:rPr sz="2800" spc="3" dirty="0">
                <a:latin typeface="Times New Roman"/>
                <a:cs typeface="Times New Roman"/>
              </a:rPr>
              <a:t>a</a:t>
            </a:r>
            <a:r>
              <a:rPr sz="2800" dirty="0">
                <a:latin typeface="Times New Roman"/>
                <a:cs typeface="Times New Roman"/>
              </a:rPr>
              <a:t>g</a:t>
            </a:r>
            <a:r>
              <a:rPr sz="2800" spc="3" dirty="0">
                <a:latin typeface="Times New Roman"/>
                <a:cs typeface="Times New Roman"/>
              </a:rPr>
              <a:t>e</a:t>
            </a:r>
            <a:r>
              <a:rPr sz="2800" dirty="0">
                <a:latin typeface="Times New Roman"/>
                <a:cs typeface="Times New Roman"/>
              </a:rPr>
              <a:t>s, if</a:t>
            </a:r>
            <a:r>
              <a:rPr sz="2800" spc="-10" dirty="0">
                <a:latin typeface="Times New Roman"/>
                <a:cs typeface="Times New Roman"/>
              </a:rPr>
              <a:t> </a:t>
            </a:r>
            <a:r>
              <a:rPr sz="2800" spc="-3" dirty="0">
                <a:latin typeface="Times New Roman"/>
                <a:cs typeface="Times New Roman"/>
              </a:rPr>
              <a:t>a</a:t>
            </a:r>
            <a:r>
              <a:rPr sz="2800" spc="14" dirty="0">
                <a:latin typeface="Times New Roman"/>
                <a:cs typeface="Times New Roman"/>
              </a:rPr>
              <a:t>n</a:t>
            </a:r>
            <a:r>
              <a:rPr sz="2800" spc="-17" dirty="0">
                <a:latin typeface="Times New Roman"/>
                <a:cs typeface="Times New Roman"/>
              </a:rPr>
              <a:t>y</a:t>
            </a:r>
            <a:r>
              <a:rPr sz="2800" dirty="0">
                <a:latin typeface="Times New Roman"/>
                <a:cs typeface="Times New Roman"/>
              </a:rPr>
              <a:t>,</a:t>
            </a:r>
            <a:r>
              <a:rPr sz="2800" spc="-10" dirty="0">
                <a:latin typeface="Times New Roman"/>
                <a:cs typeface="Times New Roman"/>
              </a:rPr>
              <a:t> </a:t>
            </a:r>
            <a:r>
              <a:rPr sz="2800" dirty="0">
                <a:latin typeface="Times New Roman"/>
                <a:cs typeface="Times New Roman"/>
              </a:rPr>
              <a:t>to</a:t>
            </a:r>
            <a:r>
              <a:rPr sz="2800" spc="-7" dirty="0">
                <a:latin typeface="Times New Roman"/>
                <a:cs typeface="Times New Roman"/>
              </a:rPr>
              <a:t> </a:t>
            </a:r>
            <a:r>
              <a:rPr sz="2800" dirty="0">
                <a:latin typeface="Times New Roman"/>
                <a:cs typeface="Times New Roman"/>
              </a:rPr>
              <a:t>the</a:t>
            </a:r>
            <a:r>
              <a:rPr sz="2800" spc="-10" dirty="0">
                <a:latin typeface="Times New Roman"/>
                <a:cs typeface="Times New Roman"/>
              </a:rPr>
              <a:t> </a:t>
            </a:r>
            <a:r>
              <a:rPr sz="2800" spc="3" dirty="0">
                <a:latin typeface="Times New Roman"/>
                <a:cs typeface="Times New Roman"/>
              </a:rPr>
              <a:t>r</a:t>
            </a:r>
            <a:r>
              <a:rPr sz="2800" spc="-3" dirty="0">
                <a:latin typeface="Times New Roman"/>
                <a:cs typeface="Times New Roman"/>
              </a:rPr>
              <a:t>e</a:t>
            </a:r>
            <a:r>
              <a:rPr sz="2800" dirty="0">
                <a:latin typeface="Times New Roman"/>
                <a:cs typeface="Times New Roman"/>
              </a:rPr>
              <a:t>maind</a:t>
            </a:r>
            <a:r>
              <a:rPr sz="2800" spc="-3" dirty="0">
                <a:latin typeface="Times New Roman"/>
                <a:cs typeface="Times New Roman"/>
              </a:rPr>
              <a:t>e</a:t>
            </a:r>
            <a:r>
              <a:rPr sz="2800" dirty="0">
                <a:latin typeface="Times New Roman"/>
                <a:cs typeface="Times New Roman"/>
              </a:rPr>
              <a:t>r</a:t>
            </a:r>
            <a:r>
              <a:rPr sz="2800" spc="-10" dirty="0">
                <a:latin typeface="Times New Roman"/>
                <a:cs typeface="Times New Roman"/>
              </a:rPr>
              <a:t> </a:t>
            </a:r>
            <a:r>
              <a:rPr sz="2800" spc="7" dirty="0">
                <a:latin typeface="Times New Roman"/>
                <a:cs typeface="Times New Roman"/>
              </a:rPr>
              <a:t>o</a:t>
            </a:r>
            <a:r>
              <a:rPr sz="2800" dirty="0">
                <a:latin typeface="Times New Roman"/>
                <a:cs typeface="Times New Roman"/>
              </a:rPr>
              <a:t>f</a:t>
            </a:r>
            <a:r>
              <a:rPr sz="2800" spc="-14" dirty="0">
                <a:latin typeface="Times New Roman"/>
                <a:cs typeface="Times New Roman"/>
              </a:rPr>
              <a:t> </a:t>
            </a:r>
            <a:r>
              <a:rPr sz="2800" dirty="0">
                <a:latin typeface="Times New Roman"/>
                <a:cs typeface="Times New Roman"/>
              </a:rPr>
              <a:t>the</a:t>
            </a:r>
            <a:r>
              <a:rPr sz="2800" spc="-10" dirty="0">
                <a:latin typeface="Times New Roman"/>
                <a:cs typeface="Times New Roman"/>
              </a:rPr>
              <a:t> </a:t>
            </a:r>
            <a:r>
              <a:rPr sz="2800" dirty="0">
                <a:latin typeface="Times New Roman"/>
                <a:cs typeface="Times New Roman"/>
              </a:rPr>
              <a:t>Gr</a:t>
            </a:r>
            <a:r>
              <a:rPr sz="2800" spc="-3" dirty="0">
                <a:latin typeface="Times New Roman"/>
                <a:cs typeface="Times New Roman"/>
              </a:rPr>
              <a:t>a</a:t>
            </a:r>
            <a:r>
              <a:rPr sz="2800" dirty="0">
                <a:latin typeface="Times New Roman"/>
                <a:cs typeface="Times New Roman"/>
              </a:rPr>
              <a:t>ntor</a:t>
            </a:r>
            <a:r>
              <a:rPr sz="2800" spc="-3" dirty="0">
                <a:latin typeface="Times New Roman"/>
                <a:cs typeface="Times New Roman"/>
              </a:rPr>
              <a:t>’</a:t>
            </a:r>
            <a:r>
              <a:rPr sz="2800" dirty="0">
                <a:latin typeface="Times New Roman"/>
                <a:cs typeface="Times New Roman"/>
              </a:rPr>
              <a:t>s</a:t>
            </a:r>
            <a:r>
              <a:rPr sz="2800" spc="-10" dirty="0">
                <a:latin typeface="Times New Roman"/>
                <a:cs typeface="Times New Roman"/>
              </a:rPr>
              <a:t> </a:t>
            </a:r>
            <a:r>
              <a:rPr sz="2800" dirty="0">
                <a:latin typeface="Times New Roman"/>
                <a:cs typeface="Times New Roman"/>
              </a:rPr>
              <a:t>int</a:t>
            </a:r>
            <a:r>
              <a:rPr sz="2800" spc="-3" dirty="0">
                <a:latin typeface="Times New Roman"/>
                <a:cs typeface="Times New Roman"/>
              </a:rPr>
              <a:t>e</a:t>
            </a:r>
            <a:r>
              <a:rPr sz="2800" spc="3" dirty="0">
                <a:latin typeface="Times New Roman"/>
                <a:cs typeface="Times New Roman"/>
              </a:rPr>
              <a:t>r</a:t>
            </a:r>
            <a:r>
              <a:rPr sz="2800" spc="-3" dirty="0">
                <a:latin typeface="Times New Roman"/>
                <a:cs typeface="Times New Roman"/>
              </a:rPr>
              <a:t>e</a:t>
            </a:r>
            <a:r>
              <a:rPr sz="2800" dirty="0">
                <a:latin typeface="Times New Roman"/>
                <a:cs typeface="Times New Roman"/>
              </a:rPr>
              <a:t>st</a:t>
            </a:r>
            <a:r>
              <a:rPr sz="2800" spc="-7" dirty="0">
                <a:latin typeface="Times New Roman"/>
                <a:cs typeface="Times New Roman"/>
              </a:rPr>
              <a:t> </a:t>
            </a:r>
            <a:r>
              <a:rPr sz="2800" dirty="0">
                <a:latin typeface="Times New Roman"/>
                <a:cs typeface="Times New Roman"/>
              </a:rPr>
              <a:t>in</a:t>
            </a:r>
            <a:r>
              <a:rPr sz="2800" spc="-7" dirty="0">
                <a:latin typeface="Times New Roman"/>
                <a:cs typeface="Times New Roman"/>
              </a:rPr>
              <a:t> </a:t>
            </a:r>
            <a:r>
              <a:rPr sz="2800" spc="-3" dirty="0">
                <a:latin typeface="Times New Roman"/>
                <a:cs typeface="Times New Roman"/>
              </a:rPr>
              <a:t>a</a:t>
            </a:r>
            <a:r>
              <a:rPr sz="2800" spc="7" dirty="0">
                <a:latin typeface="Times New Roman"/>
                <a:cs typeface="Times New Roman"/>
              </a:rPr>
              <a:t>n</a:t>
            </a:r>
            <a:r>
              <a:rPr sz="2800" dirty="0">
                <a:latin typeface="Times New Roman"/>
                <a:cs typeface="Times New Roman"/>
              </a:rPr>
              <a:t>y</a:t>
            </a:r>
            <a:r>
              <a:rPr sz="2800" spc="-27" dirty="0">
                <a:latin typeface="Times New Roman"/>
                <a:cs typeface="Times New Roman"/>
              </a:rPr>
              <a:t> </a:t>
            </a:r>
            <a:r>
              <a:rPr sz="2800" spc="7" dirty="0">
                <a:latin typeface="Times New Roman"/>
                <a:cs typeface="Times New Roman"/>
              </a:rPr>
              <a:t>l</a:t>
            </a:r>
            <a:r>
              <a:rPr sz="2800" spc="-3" dirty="0">
                <a:latin typeface="Times New Roman"/>
                <a:cs typeface="Times New Roman"/>
              </a:rPr>
              <a:t>a</a:t>
            </a:r>
            <a:r>
              <a:rPr sz="2800" spc="3" dirty="0">
                <a:latin typeface="Times New Roman"/>
                <a:cs typeface="Times New Roman"/>
              </a:rPr>
              <a:t>r</a:t>
            </a:r>
            <a:r>
              <a:rPr sz="2800" spc="-10" dirty="0">
                <a:latin typeface="Times New Roman"/>
                <a:cs typeface="Times New Roman"/>
              </a:rPr>
              <a:t>g</a:t>
            </a:r>
            <a:r>
              <a:rPr sz="2800" spc="3" dirty="0">
                <a:latin typeface="Times New Roman"/>
                <a:cs typeface="Times New Roman"/>
              </a:rPr>
              <a:t>e</a:t>
            </a:r>
            <a:r>
              <a:rPr sz="2800" dirty="0">
                <a:latin typeface="Times New Roman"/>
                <a:cs typeface="Times New Roman"/>
              </a:rPr>
              <a:t>r</a:t>
            </a:r>
            <a:r>
              <a:rPr sz="2800" spc="-14" dirty="0">
                <a:latin typeface="Times New Roman"/>
                <a:cs typeface="Times New Roman"/>
              </a:rPr>
              <a:t> </a:t>
            </a:r>
            <a:r>
              <a:rPr sz="2800" dirty="0">
                <a:latin typeface="Times New Roman"/>
                <a:cs typeface="Times New Roman"/>
              </a:rPr>
              <a:t>tra</a:t>
            </a:r>
            <a:r>
              <a:rPr sz="2800" spc="-3" dirty="0">
                <a:latin typeface="Times New Roman"/>
                <a:cs typeface="Times New Roman"/>
              </a:rPr>
              <a:t>c</a:t>
            </a:r>
            <a:r>
              <a:rPr sz="2800" dirty="0">
                <a:latin typeface="Times New Roman"/>
                <a:cs typeface="Times New Roman"/>
              </a:rPr>
              <a:t>t</a:t>
            </a:r>
            <a:r>
              <a:rPr sz="2800" spc="-7" dirty="0">
                <a:latin typeface="Times New Roman"/>
                <a:cs typeface="Times New Roman"/>
              </a:rPr>
              <a:t> </a:t>
            </a:r>
            <a:r>
              <a:rPr sz="2800" dirty="0">
                <a:latin typeface="Times New Roman"/>
                <a:cs typeface="Times New Roman"/>
              </a:rPr>
              <a:t>of</a:t>
            </a:r>
            <a:r>
              <a:rPr sz="2800" spc="-14" dirty="0">
                <a:latin typeface="Times New Roman"/>
                <a:cs typeface="Times New Roman"/>
              </a:rPr>
              <a:t> </a:t>
            </a:r>
            <a:r>
              <a:rPr sz="2800" dirty="0">
                <a:latin typeface="Times New Roman"/>
                <a:cs typeface="Times New Roman"/>
              </a:rPr>
              <a:t>whi</a:t>
            </a:r>
            <a:r>
              <a:rPr sz="2800" spc="-3" dirty="0">
                <a:latin typeface="Times New Roman"/>
                <a:cs typeface="Times New Roman"/>
              </a:rPr>
              <a:t>c</a:t>
            </a:r>
            <a:r>
              <a:rPr sz="2800" dirty="0">
                <a:latin typeface="Times New Roman"/>
                <a:cs typeface="Times New Roman"/>
              </a:rPr>
              <a:t>h</a:t>
            </a:r>
            <a:r>
              <a:rPr sz="2800" spc="-3" dirty="0">
                <a:latin typeface="Times New Roman"/>
                <a:cs typeface="Times New Roman"/>
              </a:rPr>
              <a:t> </a:t>
            </a:r>
            <a:r>
              <a:rPr sz="2800" dirty="0">
                <a:latin typeface="Times New Roman"/>
                <a:cs typeface="Times New Roman"/>
              </a:rPr>
              <a:t>the</a:t>
            </a:r>
            <a:r>
              <a:rPr sz="2800" spc="-10" dirty="0">
                <a:latin typeface="Times New Roman"/>
                <a:cs typeface="Times New Roman"/>
              </a:rPr>
              <a:t> </a:t>
            </a:r>
            <a:r>
              <a:rPr sz="2800" dirty="0">
                <a:latin typeface="Times New Roman"/>
                <a:cs typeface="Times New Roman"/>
              </a:rPr>
              <a:t>Prop</a:t>
            </a:r>
            <a:r>
              <a:rPr sz="2800" spc="-7" dirty="0">
                <a:latin typeface="Times New Roman"/>
                <a:cs typeface="Times New Roman"/>
              </a:rPr>
              <a:t>e</a:t>
            </a:r>
            <a:r>
              <a:rPr sz="2800" dirty="0">
                <a:latin typeface="Times New Roman"/>
                <a:cs typeface="Times New Roman"/>
              </a:rPr>
              <a:t>r</a:t>
            </a:r>
            <a:r>
              <a:rPr sz="2800" spc="14" dirty="0">
                <a:latin typeface="Times New Roman"/>
                <a:cs typeface="Times New Roman"/>
              </a:rPr>
              <a:t>t</a:t>
            </a:r>
            <a:r>
              <a:rPr sz="2800" dirty="0">
                <a:latin typeface="Times New Roman"/>
                <a:cs typeface="Times New Roman"/>
              </a:rPr>
              <a:t>y</a:t>
            </a:r>
            <a:r>
              <a:rPr sz="2800" spc="-27" dirty="0">
                <a:latin typeface="Times New Roman"/>
                <a:cs typeface="Times New Roman"/>
              </a:rPr>
              <a:t> </a:t>
            </a:r>
            <a:r>
              <a:rPr sz="2800" dirty="0">
                <a:latin typeface="Times New Roman"/>
                <a:cs typeface="Times New Roman"/>
              </a:rPr>
              <a:t>is</a:t>
            </a:r>
            <a:r>
              <a:rPr sz="2800" spc="-7" dirty="0">
                <a:latin typeface="Times New Roman"/>
                <a:cs typeface="Times New Roman"/>
              </a:rPr>
              <a:t> </a:t>
            </a:r>
            <a:r>
              <a:rPr sz="2800" dirty="0">
                <a:latin typeface="Times New Roman"/>
                <a:cs typeface="Times New Roman"/>
              </a:rPr>
              <a:t>a</a:t>
            </a:r>
            <a:r>
              <a:rPr sz="2800" spc="-14" dirty="0">
                <a:latin typeface="Times New Roman"/>
                <a:cs typeface="Times New Roman"/>
              </a:rPr>
              <a:t> </a:t>
            </a:r>
            <a:r>
              <a:rPr sz="2800" spc="7" dirty="0">
                <a:latin typeface="Times New Roman"/>
                <a:cs typeface="Times New Roman"/>
              </a:rPr>
              <a:t>p</a:t>
            </a:r>
            <a:r>
              <a:rPr sz="2800" spc="-3" dirty="0">
                <a:latin typeface="Times New Roman"/>
                <a:cs typeface="Times New Roman"/>
              </a:rPr>
              <a:t>a</a:t>
            </a:r>
            <a:r>
              <a:rPr sz="2800" dirty="0">
                <a:latin typeface="Times New Roman"/>
                <a:cs typeface="Times New Roman"/>
              </a:rPr>
              <a:t>rt</a:t>
            </a:r>
            <a:r>
              <a:rPr sz="2800" spc="-10" dirty="0">
                <a:latin typeface="Times New Roman"/>
                <a:cs typeface="Times New Roman"/>
              </a:rPr>
              <a:t> </a:t>
            </a:r>
            <a:r>
              <a:rPr sz="2800" dirty="0">
                <a:latin typeface="Times New Roman"/>
                <a:cs typeface="Times New Roman"/>
              </a:rPr>
              <a:t>(t</a:t>
            </a:r>
            <a:r>
              <a:rPr sz="2800" spc="3" dirty="0">
                <a:latin typeface="Times New Roman"/>
                <a:cs typeface="Times New Roman"/>
              </a:rPr>
              <a:t>h</a:t>
            </a:r>
            <a:r>
              <a:rPr sz="2800" dirty="0">
                <a:latin typeface="Times New Roman"/>
                <a:cs typeface="Times New Roman"/>
              </a:rPr>
              <a:t>e </a:t>
            </a:r>
            <a:r>
              <a:rPr sz="2800" spc="-3" dirty="0">
                <a:latin typeface="Times New Roman"/>
                <a:cs typeface="Times New Roman"/>
              </a:rPr>
              <a:t>“</a:t>
            </a:r>
            <a:r>
              <a:rPr sz="2800" dirty="0">
                <a:latin typeface="Times New Roman"/>
                <a:cs typeface="Times New Roman"/>
              </a:rPr>
              <a:t>R</a:t>
            </a:r>
            <a:r>
              <a:rPr sz="2800" spc="-3" dirty="0">
                <a:latin typeface="Times New Roman"/>
                <a:cs typeface="Times New Roman"/>
              </a:rPr>
              <a:t>e</a:t>
            </a:r>
            <a:r>
              <a:rPr sz="2800" dirty="0">
                <a:latin typeface="Times New Roman"/>
                <a:cs typeface="Times New Roman"/>
              </a:rPr>
              <a:t>maind</a:t>
            </a:r>
            <a:r>
              <a:rPr sz="2800" spc="-3" dirty="0">
                <a:latin typeface="Times New Roman"/>
                <a:cs typeface="Times New Roman"/>
              </a:rPr>
              <a:t>e</a:t>
            </a:r>
            <a:r>
              <a:rPr sz="2800" spc="3" dirty="0">
                <a:latin typeface="Times New Roman"/>
                <a:cs typeface="Times New Roman"/>
              </a:rPr>
              <a:t>r</a:t>
            </a:r>
            <a:r>
              <a:rPr sz="2800" spc="-3" dirty="0">
                <a:latin typeface="Times New Roman"/>
                <a:cs typeface="Times New Roman"/>
              </a:rPr>
              <a:t>”)</a:t>
            </a:r>
            <a:r>
              <a:rPr sz="2800" dirty="0">
                <a:latin typeface="Times New Roman"/>
                <a:cs typeface="Times New Roman"/>
              </a:rPr>
              <a:t>,</a:t>
            </a:r>
            <a:r>
              <a:rPr sz="2800" spc="14" dirty="0">
                <a:latin typeface="Times New Roman"/>
                <a:cs typeface="Times New Roman"/>
              </a:rPr>
              <a:t> </a:t>
            </a:r>
            <a:r>
              <a:rPr sz="2800" dirty="0">
                <a:latin typeface="Times New Roman"/>
                <a:cs typeface="Times New Roman"/>
              </a:rPr>
              <a:t>if</a:t>
            </a:r>
            <a:r>
              <a:rPr sz="2800" spc="14" dirty="0">
                <a:latin typeface="Times New Roman"/>
                <a:cs typeface="Times New Roman"/>
              </a:rPr>
              <a:t> </a:t>
            </a:r>
            <a:r>
              <a:rPr sz="2800" spc="-3" dirty="0">
                <a:latin typeface="Times New Roman"/>
                <a:cs typeface="Times New Roman"/>
              </a:rPr>
              <a:t>a</a:t>
            </a:r>
            <a:r>
              <a:rPr sz="2800" spc="7" dirty="0">
                <a:latin typeface="Times New Roman"/>
                <a:cs typeface="Times New Roman"/>
              </a:rPr>
              <a:t>n</a:t>
            </a:r>
            <a:r>
              <a:rPr sz="2800" spc="-17" dirty="0">
                <a:latin typeface="Times New Roman"/>
                <a:cs typeface="Times New Roman"/>
              </a:rPr>
              <a:t>y</a:t>
            </a:r>
            <a:r>
              <a:rPr sz="2800" dirty="0">
                <a:latin typeface="Times New Roman"/>
                <a:cs typeface="Times New Roman"/>
              </a:rPr>
              <a:t>;</a:t>
            </a:r>
            <a:r>
              <a:rPr sz="2800" spc="20" dirty="0">
                <a:latin typeface="Times New Roman"/>
                <a:cs typeface="Times New Roman"/>
              </a:rPr>
              <a:t> </a:t>
            </a:r>
            <a:r>
              <a:rPr sz="2800" spc="-3" dirty="0">
                <a:latin typeface="Times New Roman"/>
                <a:cs typeface="Times New Roman"/>
              </a:rPr>
              <a:t>a</a:t>
            </a:r>
            <a:r>
              <a:rPr sz="2800" dirty="0">
                <a:latin typeface="Times New Roman"/>
                <a:cs typeface="Times New Roman"/>
              </a:rPr>
              <a:t>ll</a:t>
            </a:r>
            <a:r>
              <a:rPr sz="2800" spc="24" dirty="0">
                <a:latin typeface="Times New Roman"/>
                <a:cs typeface="Times New Roman"/>
              </a:rPr>
              <a:t> </a:t>
            </a:r>
            <a:r>
              <a:rPr sz="2800" spc="-3" dirty="0">
                <a:latin typeface="Times New Roman"/>
                <a:cs typeface="Times New Roman"/>
              </a:rPr>
              <a:t>a</a:t>
            </a:r>
            <a:r>
              <a:rPr sz="2800" dirty="0">
                <a:latin typeface="Times New Roman"/>
                <a:cs typeface="Times New Roman"/>
              </a:rPr>
              <a:t>s</a:t>
            </a:r>
            <a:r>
              <a:rPr sz="2800" spc="14" dirty="0">
                <a:latin typeface="Times New Roman"/>
                <a:cs typeface="Times New Roman"/>
              </a:rPr>
              <a:t> </a:t>
            </a:r>
            <a:r>
              <a:rPr sz="2800" dirty="0">
                <a:latin typeface="Times New Roman"/>
                <a:cs typeface="Times New Roman"/>
              </a:rPr>
              <a:t>the</a:t>
            </a:r>
            <a:r>
              <a:rPr sz="2800" spc="14" dirty="0">
                <a:latin typeface="Times New Roman"/>
                <a:cs typeface="Times New Roman"/>
              </a:rPr>
              <a:t> </a:t>
            </a:r>
            <a:r>
              <a:rPr sz="2800" dirty="0">
                <a:latin typeface="Times New Roman"/>
                <a:cs typeface="Times New Roman"/>
              </a:rPr>
              <a:t>Prop</a:t>
            </a:r>
            <a:r>
              <a:rPr sz="2800" spc="-7" dirty="0">
                <a:latin typeface="Times New Roman"/>
                <a:cs typeface="Times New Roman"/>
              </a:rPr>
              <a:t>e</a:t>
            </a:r>
            <a:r>
              <a:rPr sz="2800" dirty="0">
                <a:latin typeface="Times New Roman"/>
                <a:cs typeface="Times New Roman"/>
              </a:rPr>
              <a:t>r</a:t>
            </a:r>
            <a:r>
              <a:rPr sz="2800" spc="3" dirty="0">
                <a:latin typeface="Times New Roman"/>
                <a:cs typeface="Times New Roman"/>
              </a:rPr>
              <a:t>t</a:t>
            </a:r>
            <a:r>
              <a:rPr sz="2800" dirty="0">
                <a:latin typeface="Times New Roman"/>
                <a:cs typeface="Times New Roman"/>
              </a:rPr>
              <a:t>y</a:t>
            </a:r>
            <a:r>
              <a:rPr sz="2800" spc="-10" dirty="0">
                <a:latin typeface="Times New Roman"/>
                <a:cs typeface="Times New Roman"/>
              </a:rPr>
              <a:t> </a:t>
            </a:r>
            <a:r>
              <a:rPr sz="2800" spc="-3" dirty="0">
                <a:latin typeface="Times New Roman"/>
                <a:cs typeface="Times New Roman"/>
              </a:rPr>
              <a:t>e</a:t>
            </a:r>
            <a:r>
              <a:rPr sz="2800" spc="7" dirty="0">
                <a:latin typeface="Times New Roman"/>
                <a:cs typeface="Times New Roman"/>
              </a:rPr>
              <a:t>x</a:t>
            </a:r>
            <a:r>
              <a:rPr sz="2800" dirty="0">
                <a:latin typeface="Times New Roman"/>
                <a:cs typeface="Times New Roman"/>
              </a:rPr>
              <a:t>ists</a:t>
            </a:r>
            <a:r>
              <a:rPr sz="2800" spc="14" dirty="0">
                <a:latin typeface="Times New Roman"/>
                <a:cs typeface="Times New Roman"/>
              </a:rPr>
              <a:t> </a:t>
            </a:r>
            <a:r>
              <a:rPr sz="2800" dirty="0">
                <a:latin typeface="Times New Roman"/>
                <a:cs typeface="Times New Roman"/>
              </a:rPr>
              <a:t>on</a:t>
            </a:r>
            <a:r>
              <a:rPr sz="2800" spc="7" dirty="0">
                <a:latin typeface="Times New Roman"/>
                <a:cs typeface="Times New Roman"/>
              </a:rPr>
              <a:t> </a:t>
            </a:r>
            <a:r>
              <a:rPr sz="2800" dirty="0">
                <a:latin typeface="Times New Roman"/>
                <a:cs typeface="Times New Roman"/>
              </a:rPr>
              <a:t>the</a:t>
            </a:r>
            <a:r>
              <a:rPr sz="2800" spc="24" dirty="0">
                <a:latin typeface="Times New Roman"/>
                <a:cs typeface="Times New Roman"/>
              </a:rPr>
              <a:t> </a:t>
            </a:r>
            <a:r>
              <a:rPr sz="2800" dirty="0">
                <a:latin typeface="Times New Roman"/>
                <a:cs typeface="Times New Roman"/>
              </a:rPr>
              <a:t>E</a:t>
            </a:r>
            <a:r>
              <a:rPr sz="2800" spc="-3" dirty="0">
                <a:latin typeface="Times New Roman"/>
                <a:cs typeface="Times New Roman"/>
              </a:rPr>
              <a:t>f</a:t>
            </a:r>
            <a:r>
              <a:rPr sz="2800" dirty="0">
                <a:latin typeface="Times New Roman"/>
                <a:cs typeface="Times New Roman"/>
              </a:rPr>
              <a:t>f</a:t>
            </a:r>
            <a:r>
              <a:rPr sz="2800" spc="-7" dirty="0">
                <a:latin typeface="Times New Roman"/>
                <a:cs typeface="Times New Roman"/>
              </a:rPr>
              <a:t>e</a:t>
            </a:r>
            <a:r>
              <a:rPr sz="2800" spc="-3" dirty="0">
                <a:latin typeface="Times New Roman"/>
                <a:cs typeface="Times New Roman"/>
              </a:rPr>
              <a:t>c</a:t>
            </a:r>
            <a:r>
              <a:rPr sz="2800" dirty="0">
                <a:latin typeface="Times New Roman"/>
                <a:cs typeface="Times New Roman"/>
              </a:rPr>
              <a:t>tive</a:t>
            </a:r>
            <a:r>
              <a:rPr sz="2800" spc="10" dirty="0">
                <a:latin typeface="Times New Roman"/>
                <a:cs typeface="Times New Roman"/>
              </a:rPr>
              <a:t> </a:t>
            </a:r>
            <a:r>
              <a:rPr sz="2800" dirty="0">
                <a:latin typeface="Times New Roman"/>
                <a:cs typeface="Times New Roman"/>
              </a:rPr>
              <a:t>D</a:t>
            </a:r>
            <a:r>
              <a:rPr sz="2800" spc="-7" dirty="0">
                <a:latin typeface="Times New Roman"/>
                <a:cs typeface="Times New Roman"/>
              </a:rPr>
              <a:t>a</a:t>
            </a:r>
            <a:r>
              <a:rPr sz="2800" dirty="0">
                <a:latin typeface="Times New Roman"/>
                <a:cs typeface="Times New Roman"/>
              </a:rPr>
              <a:t>te</a:t>
            </a:r>
            <a:r>
              <a:rPr sz="2800" spc="17" dirty="0">
                <a:latin typeface="Times New Roman"/>
                <a:cs typeface="Times New Roman"/>
              </a:rPr>
              <a:t> </a:t>
            </a:r>
            <a:r>
              <a:rPr sz="2800" dirty="0">
                <a:latin typeface="Times New Roman"/>
                <a:cs typeface="Times New Roman"/>
              </a:rPr>
              <a:t>of</a:t>
            </a:r>
            <a:r>
              <a:rPr sz="2800" spc="10" dirty="0">
                <a:latin typeface="Times New Roman"/>
                <a:cs typeface="Times New Roman"/>
              </a:rPr>
              <a:t> </a:t>
            </a:r>
            <a:r>
              <a:rPr sz="2800" dirty="0">
                <a:latin typeface="Times New Roman"/>
                <a:cs typeface="Times New Roman"/>
              </a:rPr>
              <a:t>this</a:t>
            </a:r>
            <a:r>
              <a:rPr sz="2800" spc="14" dirty="0">
                <a:latin typeface="Times New Roman"/>
                <a:cs typeface="Times New Roman"/>
              </a:rPr>
              <a:t> </a:t>
            </a:r>
            <a:r>
              <a:rPr sz="2800" dirty="0">
                <a:latin typeface="Times New Roman"/>
                <a:cs typeface="Times New Roman"/>
              </a:rPr>
              <a:t>A</a:t>
            </a:r>
            <a:r>
              <a:rPr sz="2800" spc="-10" dirty="0">
                <a:latin typeface="Times New Roman"/>
                <a:cs typeface="Times New Roman"/>
              </a:rPr>
              <a:t>g</a:t>
            </a:r>
            <a:r>
              <a:rPr sz="2800" dirty="0">
                <a:latin typeface="Times New Roman"/>
                <a:cs typeface="Times New Roman"/>
              </a:rPr>
              <a:t>re</a:t>
            </a:r>
            <a:r>
              <a:rPr sz="2800" spc="-3" dirty="0">
                <a:latin typeface="Times New Roman"/>
                <a:cs typeface="Times New Roman"/>
              </a:rPr>
              <a:t>e</a:t>
            </a:r>
            <a:r>
              <a:rPr sz="2800" dirty="0">
                <a:latin typeface="Times New Roman"/>
                <a:cs typeface="Times New Roman"/>
              </a:rPr>
              <a:t>ment</a:t>
            </a:r>
            <a:r>
              <a:rPr sz="2800" dirty="0" smtClean="0">
                <a:latin typeface="Times New Roman"/>
                <a:cs typeface="Times New Roman"/>
              </a:rPr>
              <a:t>.</a:t>
            </a:r>
            <a:endParaRPr sz="2800" dirty="0">
              <a:latin typeface="Times New Roman"/>
              <a:cs typeface="Times New Roman"/>
            </a:endParaRPr>
          </a:p>
          <a:p>
            <a:pPr>
              <a:spcBef>
                <a:spcPts val="25"/>
              </a:spcBef>
              <a:buFont typeface="Times New Roman"/>
              <a:buAutoNum type="arabicPeriod" startAt="4"/>
            </a:pPr>
            <a:endParaRPr sz="818" dirty="0">
              <a:latin typeface="Times New Roman"/>
              <a:cs typeface="Times New Roman"/>
            </a:endParaRPr>
          </a:p>
        </p:txBody>
      </p:sp>
    </p:spTree>
    <p:extLst>
      <p:ext uri="{BB962C8B-B14F-4D97-AF65-F5344CB8AC3E}">
        <p14:creationId xmlns:p14="http://schemas.microsoft.com/office/powerpoint/2010/main" val="2136523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TxDOT Right of Way Market Rental Incentive (MRI) Program*</a:t>
            </a:r>
            <a:endParaRPr lang="en-US" dirty="0"/>
          </a:p>
        </p:txBody>
      </p:sp>
      <p:sp>
        <p:nvSpPr>
          <p:cNvPr id="6" name="Slide Number Placeholder 5"/>
          <p:cNvSpPr>
            <a:spLocks noGrp="1"/>
          </p:cNvSpPr>
          <p:nvPr>
            <p:ph type="sldNum" sz="quarter" idx="4"/>
          </p:nvPr>
        </p:nvSpPr>
        <p:spPr/>
        <p:txBody>
          <a:bodyPr/>
          <a:lstStyle/>
          <a:p>
            <a:pPr lvl="1"/>
            <a:fld id="{126B356D-DBE9-445A-9C43-3D3F41468F04}" type="slidenum">
              <a:rPr lang="en-US" smtClean="0"/>
              <a:pPr lvl="1"/>
              <a:t>11</a:t>
            </a:fld>
            <a:endParaRPr lang="en-US" dirty="0"/>
          </a:p>
        </p:txBody>
      </p:sp>
      <p:graphicFrame>
        <p:nvGraphicFramePr>
          <p:cNvPr id="7" name="Chart 6"/>
          <p:cNvGraphicFramePr>
            <a:graphicFrameLocks/>
          </p:cNvGraphicFramePr>
          <p:nvPr>
            <p:extLst/>
          </p:nvPr>
        </p:nvGraphicFramePr>
        <p:xfrm>
          <a:off x="780327" y="1353645"/>
          <a:ext cx="7553325" cy="403383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5589362" y="5387484"/>
            <a:ext cx="3080084" cy="246221"/>
          </a:xfrm>
          <a:prstGeom prst="rect">
            <a:avLst/>
          </a:prstGeom>
          <a:noFill/>
        </p:spPr>
        <p:txBody>
          <a:bodyPr wrap="square" rtlCol="0">
            <a:spAutoFit/>
          </a:bodyPr>
          <a:lstStyle/>
          <a:p>
            <a:r>
              <a:rPr lang="en-US" sz="1000" dirty="0">
                <a:latin typeface="Franklin Gothic Book" panose="020B0503020102020204" pitchFamily="34" charset="0"/>
              </a:rPr>
              <a:t>*Program Statewide implementation March 2017.</a:t>
            </a:r>
            <a:endParaRPr lang="en-US" sz="1000" dirty="0">
              <a:latin typeface="Franklin Gothic Book" panose="020B0503020102020204" pitchFamily="34" charset="0"/>
            </a:endParaRPr>
          </a:p>
        </p:txBody>
      </p:sp>
      <p:sp>
        <p:nvSpPr>
          <p:cNvPr id="2" name="TextBox 1"/>
          <p:cNvSpPr txBox="1"/>
          <p:nvPr/>
        </p:nvSpPr>
        <p:spPr>
          <a:xfrm>
            <a:off x="190500" y="5791201"/>
            <a:ext cx="2933700" cy="246221"/>
          </a:xfrm>
          <a:prstGeom prst="rect">
            <a:avLst/>
          </a:prstGeom>
          <a:noFill/>
        </p:spPr>
        <p:txBody>
          <a:bodyPr wrap="square" rtlCol="0">
            <a:spAutoFit/>
          </a:bodyPr>
          <a:lstStyle/>
          <a:p>
            <a:r>
              <a:rPr lang="en-US" sz="1000" dirty="0">
                <a:solidFill>
                  <a:schemeClr val="bg1"/>
                </a:solidFill>
                <a:latin typeface="Franklin Gothic Book" panose="020B0503020102020204" pitchFamily="34" charset="0"/>
              </a:rPr>
              <a:t>Source: Right of Way Information System</a:t>
            </a:r>
          </a:p>
        </p:txBody>
      </p:sp>
    </p:spTree>
    <p:extLst>
      <p:ext uri="{BB962C8B-B14F-4D97-AF65-F5344CB8AC3E}">
        <p14:creationId xmlns:p14="http://schemas.microsoft.com/office/powerpoint/2010/main" val="12091852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TxDOT Right of Way Market Rental Incentive (MRI) Program*</a:t>
            </a:r>
            <a:endParaRPr lang="en-US" dirty="0"/>
          </a:p>
        </p:txBody>
      </p:sp>
      <p:sp>
        <p:nvSpPr>
          <p:cNvPr id="6" name="Slide Number Placeholder 5"/>
          <p:cNvSpPr>
            <a:spLocks noGrp="1"/>
          </p:cNvSpPr>
          <p:nvPr>
            <p:ph type="sldNum" sz="quarter" idx="4"/>
          </p:nvPr>
        </p:nvSpPr>
        <p:spPr/>
        <p:txBody>
          <a:bodyPr/>
          <a:lstStyle/>
          <a:p>
            <a:pPr lvl="1"/>
            <a:fld id="{126B356D-DBE9-445A-9C43-3D3F41468F04}" type="slidenum">
              <a:rPr lang="en-US" smtClean="0"/>
              <a:pPr lvl="1"/>
              <a:t>12</a:t>
            </a:fld>
            <a:endParaRPr lang="en-US" dirty="0"/>
          </a:p>
        </p:txBody>
      </p:sp>
      <p:sp>
        <p:nvSpPr>
          <p:cNvPr id="12" name="TextBox 11"/>
          <p:cNvSpPr txBox="1"/>
          <p:nvPr/>
        </p:nvSpPr>
        <p:spPr>
          <a:xfrm>
            <a:off x="5521157" y="5363224"/>
            <a:ext cx="3080084" cy="246221"/>
          </a:xfrm>
          <a:prstGeom prst="rect">
            <a:avLst/>
          </a:prstGeom>
          <a:noFill/>
        </p:spPr>
        <p:txBody>
          <a:bodyPr wrap="square" rtlCol="0">
            <a:spAutoFit/>
          </a:bodyPr>
          <a:lstStyle/>
          <a:p>
            <a:r>
              <a:rPr lang="en-US" sz="1000" dirty="0">
                <a:latin typeface="Franklin Gothic Book" panose="020B0503020102020204" pitchFamily="34" charset="0"/>
              </a:rPr>
              <a:t>*Program Statewide implementation March 2017.</a:t>
            </a:r>
            <a:endParaRPr lang="en-US" sz="1000" dirty="0">
              <a:latin typeface="Franklin Gothic Book" panose="020B0503020102020204" pitchFamily="34" charset="0"/>
            </a:endParaRPr>
          </a:p>
        </p:txBody>
      </p:sp>
      <p:graphicFrame>
        <p:nvGraphicFramePr>
          <p:cNvPr id="7" name="Chart 6"/>
          <p:cNvGraphicFramePr>
            <a:graphicFrameLocks/>
          </p:cNvGraphicFramePr>
          <p:nvPr>
            <p:extLst/>
          </p:nvPr>
        </p:nvGraphicFramePr>
        <p:xfrm>
          <a:off x="787453" y="1353037"/>
          <a:ext cx="7553325"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1560784" y="1447735"/>
            <a:ext cx="6180083" cy="307777"/>
          </a:xfrm>
          <a:prstGeom prst="rect">
            <a:avLst/>
          </a:prstGeom>
          <a:noFill/>
        </p:spPr>
        <p:txBody>
          <a:bodyPr wrap="square" rtlCol="0">
            <a:spAutoFit/>
          </a:bodyPr>
          <a:lstStyle/>
          <a:p>
            <a:pPr algn="ctr"/>
            <a:r>
              <a:rPr lang="en-US" sz="1400" dirty="0">
                <a:latin typeface="Franklin Gothic Book" panose="020B0503020102020204" pitchFamily="34" charset="0"/>
              </a:rPr>
              <a:t>Average Days to Gain Possession with and without the MRI Program</a:t>
            </a:r>
            <a:endParaRPr lang="en-US" sz="1400" dirty="0">
              <a:latin typeface="Franklin Gothic Book" panose="020B0503020102020204" pitchFamily="34" charset="0"/>
            </a:endParaRPr>
          </a:p>
        </p:txBody>
      </p:sp>
      <p:sp>
        <p:nvSpPr>
          <p:cNvPr id="9" name="TextBox 8"/>
          <p:cNvSpPr txBox="1"/>
          <p:nvPr/>
        </p:nvSpPr>
        <p:spPr>
          <a:xfrm>
            <a:off x="190500" y="5791201"/>
            <a:ext cx="2933700" cy="246221"/>
          </a:xfrm>
          <a:prstGeom prst="rect">
            <a:avLst/>
          </a:prstGeom>
          <a:noFill/>
        </p:spPr>
        <p:txBody>
          <a:bodyPr wrap="square" rtlCol="0">
            <a:spAutoFit/>
          </a:bodyPr>
          <a:lstStyle/>
          <a:p>
            <a:r>
              <a:rPr lang="en-US" sz="1000" dirty="0">
                <a:solidFill>
                  <a:schemeClr val="bg1"/>
                </a:solidFill>
                <a:latin typeface="Franklin Gothic Book" panose="020B0503020102020204" pitchFamily="34" charset="0"/>
              </a:rPr>
              <a:t>Source: Right of Way Information System</a:t>
            </a:r>
          </a:p>
        </p:txBody>
      </p:sp>
    </p:spTree>
    <p:extLst>
      <p:ext uri="{BB962C8B-B14F-4D97-AF65-F5344CB8AC3E}">
        <p14:creationId xmlns:p14="http://schemas.microsoft.com/office/powerpoint/2010/main" val="2942391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TxDOT Right of Way Market Rental Incentive (MRI) Program*</a:t>
            </a:r>
            <a:endParaRPr lang="en-US" dirty="0"/>
          </a:p>
        </p:txBody>
      </p:sp>
      <p:sp>
        <p:nvSpPr>
          <p:cNvPr id="6" name="Slide Number Placeholder 5"/>
          <p:cNvSpPr>
            <a:spLocks noGrp="1"/>
          </p:cNvSpPr>
          <p:nvPr>
            <p:ph type="sldNum" sz="quarter" idx="4"/>
          </p:nvPr>
        </p:nvSpPr>
        <p:spPr/>
        <p:txBody>
          <a:bodyPr/>
          <a:lstStyle/>
          <a:p>
            <a:pPr lvl="1"/>
            <a:fld id="{126B356D-DBE9-445A-9C43-3D3F41468F04}" type="slidenum">
              <a:rPr lang="en-US" smtClean="0"/>
              <a:pPr lvl="1"/>
              <a:t>13</a:t>
            </a:fld>
            <a:endParaRPr lang="en-US" dirty="0"/>
          </a:p>
        </p:txBody>
      </p:sp>
      <p:sp>
        <p:nvSpPr>
          <p:cNvPr id="12" name="TextBox 11"/>
          <p:cNvSpPr txBox="1"/>
          <p:nvPr/>
        </p:nvSpPr>
        <p:spPr>
          <a:xfrm>
            <a:off x="5310141" y="5668090"/>
            <a:ext cx="3080084" cy="246221"/>
          </a:xfrm>
          <a:prstGeom prst="rect">
            <a:avLst/>
          </a:prstGeom>
          <a:noFill/>
        </p:spPr>
        <p:txBody>
          <a:bodyPr wrap="square" rtlCol="0">
            <a:spAutoFit/>
          </a:bodyPr>
          <a:lstStyle/>
          <a:p>
            <a:r>
              <a:rPr lang="en-US" sz="1000" dirty="0">
                <a:solidFill>
                  <a:schemeClr val="bg1"/>
                </a:solidFill>
                <a:latin typeface="Franklin Gothic Book" panose="020B0503020102020204" pitchFamily="34" charset="0"/>
              </a:rPr>
              <a:t>*Program Statewide implementation March 2017.</a:t>
            </a:r>
            <a:endParaRPr lang="en-US" sz="1000" dirty="0">
              <a:solidFill>
                <a:schemeClr val="bg1"/>
              </a:solidFill>
              <a:latin typeface="Franklin Gothic Book" panose="020B0503020102020204" pitchFamily="34" charset="0"/>
            </a:endParaRPr>
          </a:p>
        </p:txBody>
      </p:sp>
      <p:sp>
        <p:nvSpPr>
          <p:cNvPr id="7" name="TextBox 6"/>
          <p:cNvSpPr txBox="1"/>
          <p:nvPr/>
        </p:nvSpPr>
        <p:spPr>
          <a:xfrm>
            <a:off x="2570708" y="1290080"/>
            <a:ext cx="3820277" cy="261610"/>
          </a:xfrm>
          <a:prstGeom prst="rect">
            <a:avLst/>
          </a:prstGeom>
          <a:noFill/>
        </p:spPr>
        <p:txBody>
          <a:bodyPr wrap="none" rtlCol="0">
            <a:spAutoFit/>
          </a:bodyPr>
          <a:lstStyle/>
          <a:p>
            <a:pPr algn="ctr"/>
            <a:r>
              <a:rPr lang="en-US" sz="1100" b="1" dirty="0">
                <a:latin typeface="Franklin Gothic Book" panose="020B0503020102020204" pitchFamily="34" charset="0"/>
              </a:rPr>
              <a:t>Parcels in Possession by Metro, Rural and Urban Designation</a:t>
            </a:r>
          </a:p>
        </p:txBody>
      </p:sp>
      <p:sp>
        <p:nvSpPr>
          <p:cNvPr id="3" name="TextBox 2"/>
          <p:cNvSpPr txBox="1"/>
          <p:nvPr/>
        </p:nvSpPr>
        <p:spPr>
          <a:xfrm>
            <a:off x="5359349" y="5791200"/>
            <a:ext cx="2643672" cy="246221"/>
          </a:xfrm>
          <a:prstGeom prst="rect">
            <a:avLst/>
          </a:prstGeom>
          <a:noFill/>
        </p:spPr>
        <p:txBody>
          <a:bodyPr wrap="none" rtlCol="0">
            <a:spAutoFit/>
          </a:bodyPr>
          <a:lstStyle/>
          <a:p>
            <a:r>
              <a:rPr lang="en-US" sz="1000" dirty="0">
                <a:solidFill>
                  <a:schemeClr val="bg1"/>
                </a:solidFill>
                <a:latin typeface="Franklin Gothic Book" panose="020B0503020102020204" pitchFamily="34" charset="0"/>
              </a:rPr>
              <a:t>Date Range: March 2017 </a:t>
            </a:r>
            <a:r>
              <a:rPr lang="en-US" sz="1000">
                <a:solidFill>
                  <a:schemeClr val="bg1"/>
                </a:solidFill>
                <a:latin typeface="Franklin Gothic Book" panose="020B0503020102020204" pitchFamily="34" charset="0"/>
              </a:rPr>
              <a:t>through April </a:t>
            </a:r>
            <a:r>
              <a:rPr lang="en-US" sz="1000" dirty="0">
                <a:solidFill>
                  <a:schemeClr val="bg1"/>
                </a:solidFill>
                <a:latin typeface="Franklin Gothic Book" panose="020B0503020102020204" pitchFamily="34" charset="0"/>
              </a:rPr>
              <a:t>2019.</a:t>
            </a:r>
          </a:p>
        </p:txBody>
      </p:sp>
      <p:pic>
        <p:nvPicPr>
          <p:cNvPr id="4" name="Picture 3"/>
          <p:cNvPicPr>
            <a:picLocks noChangeAspect="1"/>
          </p:cNvPicPr>
          <p:nvPr/>
        </p:nvPicPr>
        <p:blipFill>
          <a:blip r:embed="rId3"/>
          <a:stretch>
            <a:fillRect/>
          </a:stretch>
        </p:blipFill>
        <p:spPr>
          <a:xfrm>
            <a:off x="477332" y="1514832"/>
            <a:ext cx="8007027" cy="4039986"/>
          </a:xfrm>
          <a:prstGeom prst="rect">
            <a:avLst/>
          </a:prstGeom>
        </p:spPr>
      </p:pic>
      <p:sp>
        <p:nvSpPr>
          <p:cNvPr id="9" name="TextBox 8"/>
          <p:cNvSpPr txBox="1"/>
          <p:nvPr/>
        </p:nvSpPr>
        <p:spPr>
          <a:xfrm>
            <a:off x="190500" y="5791201"/>
            <a:ext cx="2933700" cy="246221"/>
          </a:xfrm>
          <a:prstGeom prst="rect">
            <a:avLst/>
          </a:prstGeom>
          <a:noFill/>
        </p:spPr>
        <p:txBody>
          <a:bodyPr wrap="square" rtlCol="0">
            <a:spAutoFit/>
          </a:bodyPr>
          <a:lstStyle/>
          <a:p>
            <a:r>
              <a:rPr lang="en-US" sz="1000" dirty="0">
                <a:solidFill>
                  <a:schemeClr val="bg1"/>
                </a:solidFill>
                <a:latin typeface="Franklin Gothic Book" panose="020B0503020102020204" pitchFamily="34" charset="0"/>
              </a:rPr>
              <a:t>Source: Right of Way Information System</a:t>
            </a:r>
          </a:p>
        </p:txBody>
      </p:sp>
    </p:spTree>
    <p:extLst>
      <p:ext uri="{BB962C8B-B14F-4D97-AF65-F5344CB8AC3E}">
        <p14:creationId xmlns:p14="http://schemas.microsoft.com/office/powerpoint/2010/main" val="754413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228600" y="1600200"/>
            <a:ext cx="8780727" cy="3785652"/>
          </a:xfrm>
          <a:prstGeom prst="rect">
            <a:avLst/>
          </a:prstGeom>
          <a:solidFill>
            <a:schemeClr val="accent2">
              <a:lumMod val="75000"/>
              <a:alpha val="13000"/>
            </a:schemeClr>
          </a:solidFill>
        </p:spPr>
        <p:txBody>
          <a:bodyPr wrap="square" lIns="91440" tIns="45720" rIns="91440" bIns="45720">
            <a:spAutoFit/>
          </a:bodyPr>
          <a:lstStyle/>
          <a:p>
            <a:pPr algn="ct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Administrative Settlements </a:t>
            </a:r>
          </a:p>
          <a:p>
            <a:pPr algn="ctr"/>
            <a:r>
              <a:rPr lang="en-US" sz="6000" b="1" dirty="0" smtClean="0">
                <a:ln w="10541" cmpd="sng">
                  <a:solidFill>
                    <a:schemeClr val="accent1">
                      <a:shade val="88000"/>
                      <a:satMod val="110000"/>
                    </a:schemeClr>
                  </a:solidFill>
                  <a:prstDash val="solid"/>
                </a:ln>
                <a:solidFill>
                  <a:schemeClr val="accent1">
                    <a:lumMod val="90000"/>
                    <a:lumOff val="10000"/>
                  </a:schemeClr>
                </a:solidFill>
              </a:rPr>
              <a:t>a</a:t>
            </a: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nd</a:t>
            </a:r>
          </a:p>
          <a:p>
            <a:pPr algn="ct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 Enhanced Negotiations</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1715675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199986" y="2667000"/>
            <a:ext cx="8780727" cy="1015663"/>
          </a:xfrm>
          <a:prstGeom prst="rect">
            <a:avLst/>
          </a:prstGeom>
          <a:solidFill>
            <a:schemeClr val="accent2">
              <a:lumMod val="75000"/>
              <a:alpha val="13000"/>
            </a:schemeClr>
          </a:solidFill>
        </p:spPr>
        <p:txBody>
          <a:bodyPr wrap="square" lIns="91440" tIns="45720" rIns="91440" bIns="45720">
            <a:spAutoFit/>
          </a:bodyPr>
          <a:lstStyle/>
          <a:p>
            <a:pPr algn="ct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Advanced Acquisition</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35937703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Object 60" hidden="1"/>
          <p:cNvGraphicFramePr>
            <a:graphicFrameLocks/>
          </p:cNvGraphicFramePr>
          <p:nvPr>
            <p:custDataLst>
              <p:tags r:id="rId2"/>
            </p:custDataLst>
          </p:nvPr>
        </p:nvGraphicFramePr>
        <p:xfrm>
          <a:off x="0" y="1"/>
          <a:ext cx="158750" cy="158751"/>
        </p:xfrm>
        <a:graphic>
          <a:graphicData uri="http://schemas.openxmlformats.org/presentationml/2006/ole">
            <mc:AlternateContent xmlns:mc="http://schemas.openxmlformats.org/markup-compatibility/2006">
              <mc:Choice xmlns:v="urn:schemas-microsoft-com:vml" Requires="v">
                <p:oleObj spid="_x0000_s152684" name="think-cell Slide" r:id="rId7" imgW="0" imgH="0" progId="">
                  <p:embed/>
                </p:oleObj>
              </mc:Choice>
              <mc:Fallback>
                <p:oleObj name="think-cell Slide" r:id="rId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158750" cy="15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lide Number Placeholder 3"/>
          <p:cNvSpPr>
            <a:spLocks noGrp="1"/>
          </p:cNvSpPr>
          <p:nvPr>
            <p:ph type="sldNum" sz="quarter" idx="4"/>
            <p:custDataLst>
              <p:tags r:id="rId3"/>
            </p:custDataLst>
          </p:nvPr>
        </p:nvSpPr>
        <p:spPr/>
        <p:txBody>
          <a:bodyPr/>
          <a:lstStyle/>
          <a:p>
            <a:pPr lvl="1"/>
            <a:fld id="{126B356D-DBE9-445A-9C43-3D3F41468F04}" type="slidenum">
              <a:rPr lang="en-US" smtClean="0"/>
              <a:pPr lvl="1"/>
              <a:t>16</a:t>
            </a:fld>
            <a:endParaRPr lang="en-US" dirty="0"/>
          </a:p>
        </p:txBody>
      </p:sp>
      <p:sp>
        <p:nvSpPr>
          <p:cNvPr id="2" name="AutoShape 12" descr="Image result for efficiencie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14" descr="Image result for efficiencies"/>
          <p:cNvSpPr>
            <a:spLocks noChangeAspect="1" noChangeArrowheads="1"/>
          </p:cNvSpPr>
          <p:nvPr/>
        </p:nvSpPr>
        <p:spPr bwMode="auto">
          <a:xfrm>
            <a:off x="307975" y="10584"/>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Title 4"/>
          <p:cNvSpPr txBox="1">
            <a:spLocks/>
          </p:cNvSpPr>
          <p:nvPr>
            <p:custDataLst>
              <p:tags r:id="rId4"/>
            </p:custDataLst>
          </p:nvPr>
        </p:nvSpPr>
        <p:spPr>
          <a:xfrm>
            <a:off x="227047" y="45745"/>
            <a:ext cx="8353425" cy="615553"/>
          </a:xfrm>
          <a:prstGeom prst="rect">
            <a:avLst/>
          </a:prstGeom>
        </p:spPr>
        <p:txBody>
          <a:bodyPr/>
          <a:lstStyle>
            <a:lvl1pPr marL="0" algn="l" defTabSz="914400" rtl="0" eaLnBrk="1" latinLnBrk="0" hangingPunct="1">
              <a:lnSpc>
                <a:spcPct val="100000"/>
              </a:lnSpc>
              <a:spcBef>
                <a:spcPct val="0"/>
              </a:spcBef>
              <a:buNone/>
              <a:defRPr lang="en-US" sz="2000" b="0" kern="1200" dirty="0" smtClean="0">
                <a:solidFill>
                  <a:schemeClr val="bg1"/>
                </a:solidFill>
                <a:effectLst/>
                <a:latin typeface="Franklin Gothic Demi" pitchFamily="34" charset="0"/>
                <a:ea typeface="+mn-ea"/>
                <a:cs typeface="Arial" pitchFamily="34" charset="0"/>
              </a:defRPr>
            </a:lvl1pPr>
          </a:lstStyle>
          <a:p>
            <a:r>
              <a:rPr lang="en-US" sz="2400" dirty="0" smtClean="0"/>
              <a:t>Background</a:t>
            </a:r>
            <a:endParaRPr lang="en-US" sz="2400" dirty="0">
              <a:latin typeface="+mj-lt"/>
            </a:endParaRPr>
          </a:p>
        </p:txBody>
      </p:sp>
      <p:sp>
        <p:nvSpPr>
          <p:cNvPr id="5" name="Rectangle 4"/>
          <p:cNvSpPr/>
          <p:nvPr/>
        </p:nvSpPr>
        <p:spPr>
          <a:xfrm>
            <a:off x="448821" y="2819400"/>
            <a:ext cx="8072598" cy="2062103"/>
          </a:xfrm>
          <a:prstGeom prst="rect">
            <a:avLst/>
          </a:prstGeom>
        </p:spPr>
        <p:txBody>
          <a:bodyPr wrap="square">
            <a:spAutoFit/>
          </a:bodyPr>
          <a:lstStyle/>
          <a:p>
            <a:pPr marL="2571750" lvl="5" indent="-285750">
              <a:buFont typeface="Arial" panose="020B0604020202020204" pitchFamily="34" charset="0"/>
              <a:buChar char="•"/>
            </a:pPr>
            <a:r>
              <a:rPr lang="en-US" sz="3200" b="1" dirty="0" smtClean="0">
                <a:solidFill>
                  <a:prstClr val="black"/>
                </a:solidFill>
              </a:rPr>
              <a:t>Parcel by </a:t>
            </a:r>
            <a:r>
              <a:rPr lang="en-US" sz="3200" b="1" dirty="0">
                <a:solidFill>
                  <a:prstClr val="black"/>
                </a:solidFill>
              </a:rPr>
              <a:t>parcel </a:t>
            </a:r>
            <a:r>
              <a:rPr lang="en-US" sz="3200" b="1" dirty="0" smtClean="0">
                <a:solidFill>
                  <a:prstClr val="black"/>
                </a:solidFill>
              </a:rPr>
              <a:t>basis</a:t>
            </a:r>
          </a:p>
          <a:p>
            <a:pPr marL="2571750" lvl="5" indent="-285750">
              <a:buFont typeface="Arial" panose="020B0604020202020204" pitchFamily="34" charset="0"/>
              <a:buChar char="•"/>
            </a:pPr>
            <a:r>
              <a:rPr lang="en-US" sz="3200" b="1" dirty="0" smtClean="0">
                <a:solidFill>
                  <a:prstClr val="black"/>
                </a:solidFill>
              </a:rPr>
              <a:t>Donation</a:t>
            </a:r>
          </a:p>
          <a:p>
            <a:pPr marL="2571750" lvl="5" indent="-285750">
              <a:buFont typeface="Arial" panose="020B0604020202020204" pitchFamily="34" charset="0"/>
              <a:buChar char="•"/>
            </a:pPr>
            <a:r>
              <a:rPr lang="en-US" sz="3200" b="1" dirty="0" smtClean="0">
                <a:solidFill>
                  <a:prstClr val="black"/>
                </a:solidFill>
              </a:rPr>
              <a:t>Hardship</a:t>
            </a:r>
          </a:p>
          <a:p>
            <a:pPr marL="2571750" lvl="5" indent="-285750">
              <a:buFont typeface="Arial" panose="020B0604020202020204" pitchFamily="34" charset="0"/>
              <a:buChar char="•"/>
            </a:pPr>
            <a:r>
              <a:rPr lang="en-US" sz="3200" b="1" dirty="0" smtClean="0">
                <a:solidFill>
                  <a:prstClr val="black"/>
                </a:solidFill>
              </a:rPr>
              <a:t>Protective purchases</a:t>
            </a:r>
          </a:p>
        </p:txBody>
      </p:sp>
      <p:sp>
        <p:nvSpPr>
          <p:cNvPr id="8" name="TextBox 7"/>
          <p:cNvSpPr txBox="1"/>
          <p:nvPr/>
        </p:nvSpPr>
        <p:spPr>
          <a:xfrm>
            <a:off x="155575" y="1258786"/>
            <a:ext cx="8659090" cy="1323439"/>
          </a:xfrm>
          <a:prstGeom prst="rect">
            <a:avLst/>
          </a:prstGeom>
          <a:noFill/>
        </p:spPr>
        <p:txBody>
          <a:bodyPr wrap="square" rtlCol="0">
            <a:spAutoFit/>
          </a:bodyPr>
          <a:lstStyle/>
          <a:p>
            <a:pPr algn="ctr"/>
            <a:r>
              <a:rPr lang="en-US" sz="4000" b="1" dirty="0" smtClean="0"/>
              <a:t>Federal Aid Participation Rules</a:t>
            </a:r>
          </a:p>
          <a:p>
            <a:pPr algn="ctr"/>
            <a:r>
              <a:rPr lang="en-US" sz="4000" b="1" dirty="0" smtClean="0"/>
              <a:t>Limited Early Acquisition</a:t>
            </a:r>
            <a:endParaRPr lang="en-US" sz="4000" b="1" dirty="0"/>
          </a:p>
        </p:txBody>
      </p:sp>
    </p:spTree>
    <p:extLst>
      <p:ext uri="{BB962C8B-B14F-4D97-AF65-F5344CB8AC3E}">
        <p14:creationId xmlns:p14="http://schemas.microsoft.com/office/powerpoint/2010/main" val="699992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Object 60" hidden="1"/>
          <p:cNvGraphicFramePr>
            <a:graphicFrameLocks/>
          </p:cNvGraphicFramePr>
          <p:nvPr>
            <p:custDataLst>
              <p:tags r:id="rId2"/>
            </p:custDataLst>
          </p:nvPr>
        </p:nvGraphicFramePr>
        <p:xfrm>
          <a:off x="0" y="1"/>
          <a:ext cx="158750" cy="158751"/>
        </p:xfrm>
        <a:graphic>
          <a:graphicData uri="http://schemas.openxmlformats.org/presentationml/2006/ole">
            <mc:AlternateContent xmlns:mc="http://schemas.openxmlformats.org/markup-compatibility/2006">
              <mc:Choice xmlns:v="urn:schemas-microsoft-com:vml" Requires="v">
                <p:oleObj spid="_x0000_s154732" name="think-cell Slide" r:id="rId7" imgW="0" imgH="0" progId="">
                  <p:embed/>
                </p:oleObj>
              </mc:Choice>
              <mc:Fallback>
                <p:oleObj name="think-cell Slide" r:id="rId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158750" cy="15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lide Number Placeholder 3"/>
          <p:cNvSpPr>
            <a:spLocks noGrp="1"/>
          </p:cNvSpPr>
          <p:nvPr>
            <p:ph type="sldNum" sz="quarter" idx="4"/>
            <p:custDataLst>
              <p:tags r:id="rId3"/>
            </p:custDataLst>
          </p:nvPr>
        </p:nvSpPr>
        <p:spPr/>
        <p:txBody>
          <a:bodyPr/>
          <a:lstStyle/>
          <a:p>
            <a:pPr lvl="1"/>
            <a:fld id="{126B356D-DBE9-445A-9C43-3D3F41468F04}" type="slidenum">
              <a:rPr lang="en-US" smtClean="0"/>
              <a:pPr lvl="1"/>
              <a:t>17</a:t>
            </a:fld>
            <a:endParaRPr lang="en-US" dirty="0"/>
          </a:p>
        </p:txBody>
      </p:sp>
      <p:sp>
        <p:nvSpPr>
          <p:cNvPr id="2" name="AutoShape 12" descr="Image result for efficiencie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14" descr="Image result for efficiencies"/>
          <p:cNvSpPr>
            <a:spLocks noChangeAspect="1" noChangeArrowheads="1"/>
          </p:cNvSpPr>
          <p:nvPr/>
        </p:nvSpPr>
        <p:spPr bwMode="auto">
          <a:xfrm>
            <a:off x="307975" y="10584"/>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Title 4"/>
          <p:cNvSpPr txBox="1">
            <a:spLocks/>
          </p:cNvSpPr>
          <p:nvPr>
            <p:custDataLst>
              <p:tags r:id="rId4"/>
            </p:custDataLst>
          </p:nvPr>
        </p:nvSpPr>
        <p:spPr>
          <a:xfrm>
            <a:off x="227047" y="45745"/>
            <a:ext cx="8353425" cy="615553"/>
          </a:xfrm>
          <a:prstGeom prst="rect">
            <a:avLst/>
          </a:prstGeom>
        </p:spPr>
        <p:txBody>
          <a:bodyPr/>
          <a:lstStyle>
            <a:lvl1pPr marL="0" algn="l" defTabSz="914400" rtl="0" eaLnBrk="1" latinLnBrk="0" hangingPunct="1">
              <a:lnSpc>
                <a:spcPct val="100000"/>
              </a:lnSpc>
              <a:spcBef>
                <a:spcPct val="0"/>
              </a:spcBef>
              <a:buNone/>
              <a:defRPr lang="en-US" sz="2000" b="0" kern="1200" dirty="0" smtClean="0">
                <a:solidFill>
                  <a:schemeClr val="bg1"/>
                </a:solidFill>
                <a:effectLst/>
                <a:latin typeface="Franklin Gothic Demi" pitchFamily="34" charset="0"/>
                <a:ea typeface="+mn-ea"/>
                <a:cs typeface="Arial" pitchFamily="34" charset="0"/>
              </a:defRPr>
            </a:lvl1pPr>
          </a:lstStyle>
          <a:p>
            <a:r>
              <a:rPr lang="en-US" sz="2400" dirty="0" smtClean="0"/>
              <a:t>Changes in the Law</a:t>
            </a:r>
            <a:endParaRPr lang="en-US" sz="2400" dirty="0">
              <a:latin typeface="+mj-lt"/>
            </a:endParaRPr>
          </a:p>
        </p:txBody>
      </p:sp>
      <p:sp>
        <p:nvSpPr>
          <p:cNvPr id="5" name="Rectangle 4"/>
          <p:cNvSpPr/>
          <p:nvPr/>
        </p:nvSpPr>
        <p:spPr>
          <a:xfrm>
            <a:off x="547459" y="914400"/>
            <a:ext cx="8151215" cy="4893647"/>
          </a:xfrm>
          <a:prstGeom prst="rect">
            <a:avLst/>
          </a:prstGeom>
        </p:spPr>
        <p:txBody>
          <a:bodyPr wrap="square">
            <a:spAutoFit/>
          </a:bodyPr>
          <a:lstStyle/>
          <a:p>
            <a:pPr algn="ctr"/>
            <a:r>
              <a:rPr lang="en-US" sz="4000" b="1" dirty="0"/>
              <a:t>Moving Ahead for Progress in the </a:t>
            </a:r>
          </a:p>
          <a:p>
            <a:pPr algn="ctr"/>
            <a:r>
              <a:rPr lang="en-US" sz="4000" b="1" dirty="0"/>
              <a:t>21st Century Act  (MAP-21)</a:t>
            </a:r>
          </a:p>
          <a:p>
            <a:pPr algn="ctr"/>
            <a:r>
              <a:rPr lang="en-US" sz="4000" b="1" dirty="0"/>
              <a:t> June 29, 2012 </a:t>
            </a:r>
          </a:p>
          <a:p>
            <a:pPr algn="just"/>
            <a:endParaRPr lang="en-US" sz="3200" b="1" dirty="0"/>
          </a:p>
          <a:p>
            <a:pPr algn="just"/>
            <a:r>
              <a:rPr lang="en-US" sz="3200" b="1" i="1" dirty="0" smtClean="0"/>
              <a:t>An </a:t>
            </a:r>
            <a:r>
              <a:rPr lang="en-US" sz="3200" b="1" i="1" dirty="0"/>
              <a:t>Early Acquisition Project </a:t>
            </a:r>
            <a:r>
              <a:rPr lang="en-US" sz="3200" b="1" dirty="0"/>
              <a:t>“</a:t>
            </a:r>
            <a:r>
              <a:rPr lang="en-US" sz="3200" b="1" i="1" dirty="0"/>
              <a:t>may consist of the acquisition of real property interests in a specific parcel, a portion of a transportation corridor, or an entire transportation corridor</a:t>
            </a:r>
            <a:r>
              <a:rPr lang="en-US" sz="3200" b="1" dirty="0"/>
              <a:t>” </a:t>
            </a:r>
            <a:r>
              <a:rPr lang="en-US" sz="3200" b="1" dirty="0" smtClean="0"/>
              <a:t>23 </a:t>
            </a:r>
            <a:r>
              <a:rPr lang="en-US" sz="3200" b="1" dirty="0"/>
              <a:t>CFR 710.105(b</a:t>
            </a:r>
            <a:r>
              <a:rPr lang="en-US" sz="3200" b="1" dirty="0" smtClean="0"/>
              <a:t>)</a:t>
            </a:r>
          </a:p>
        </p:txBody>
      </p:sp>
    </p:spTree>
    <p:extLst>
      <p:ext uri="{BB962C8B-B14F-4D97-AF65-F5344CB8AC3E}">
        <p14:creationId xmlns:p14="http://schemas.microsoft.com/office/powerpoint/2010/main" val="2243413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Object 60" hidden="1"/>
          <p:cNvGraphicFramePr>
            <a:graphicFrameLocks/>
          </p:cNvGraphicFramePr>
          <p:nvPr>
            <p:custDataLst>
              <p:tags r:id="rId2"/>
            </p:custDataLst>
          </p:nvPr>
        </p:nvGraphicFramePr>
        <p:xfrm>
          <a:off x="0" y="1"/>
          <a:ext cx="158750" cy="158751"/>
        </p:xfrm>
        <a:graphic>
          <a:graphicData uri="http://schemas.openxmlformats.org/presentationml/2006/ole">
            <mc:AlternateContent xmlns:mc="http://schemas.openxmlformats.org/markup-compatibility/2006">
              <mc:Choice xmlns:v="urn:schemas-microsoft-com:vml" Requires="v">
                <p:oleObj spid="_x0000_s156780" name="think-cell Slide" r:id="rId7" imgW="0" imgH="0" progId="">
                  <p:embed/>
                </p:oleObj>
              </mc:Choice>
              <mc:Fallback>
                <p:oleObj name="think-cell Slide" r:id="rId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1"/>
                        <a:ext cx="158750" cy="15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Slide Number Placeholder 3"/>
          <p:cNvSpPr>
            <a:spLocks noGrp="1"/>
          </p:cNvSpPr>
          <p:nvPr>
            <p:ph type="sldNum" sz="quarter" idx="4"/>
            <p:custDataLst>
              <p:tags r:id="rId3"/>
            </p:custDataLst>
          </p:nvPr>
        </p:nvSpPr>
        <p:spPr/>
        <p:txBody>
          <a:bodyPr/>
          <a:lstStyle/>
          <a:p>
            <a:pPr lvl="1"/>
            <a:fld id="{126B356D-DBE9-445A-9C43-3D3F41468F04}" type="slidenum">
              <a:rPr lang="en-US" smtClean="0"/>
              <a:pPr lvl="1"/>
              <a:t>18</a:t>
            </a:fld>
            <a:endParaRPr lang="en-US" dirty="0"/>
          </a:p>
        </p:txBody>
      </p:sp>
      <p:sp>
        <p:nvSpPr>
          <p:cNvPr id="2" name="AutoShape 12" descr="Image result for efficiencies"/>
          <p:cNvSpPr>
            <a:spLocks noChangeAspect="1" noChangeArrowheads="1"/>
          </p:cNvSpPr>
          <p:nvPr/>
        </p:nvSpPr>
        <p:spPr bwMode="auto">
          <a:xfrm>
            <a:off x="155575" y="-192617"/>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14" descr="Image result for efficiencies"/>
          <p:cNvSpPr>
            <a:spLocks noChangeAspect="1" noChangeArrowheads="1"/>
          </p:cNvSpPr>
          <p:nvPr/>
        </p:nvSpPr>
        <p:spPr bwMode="auto">
          <a:xfrm>
            <a:off x="307975" y="10584"/>
            <a:ext cx="3048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Title 4"/>
          <p:cNvSpPr txBox="1">
            <a:spLocks/>
          </p:cNvSpPr>
          <p:nvPr>
            <p:custDataLst>
              <p:tags r:id="rId4"/>
            </p:custDataLst>
          </p:nvPr>
        </p:nvSpPr>
        <p:spPr>
          <a:xfrm>
            <a:off x="227047" y="45745"/>
            <a:ext cx="8353425" cy="615553"/>
          </a:xfrm>
          <a:prstGeom prst="rect">
            <a:avLst/>
          </a:prstGeom>
        </p:spPr>
        <p:txBody>
          <a:bodyPr/>
          <a:lstStyle>
            <a:lvl1pPr marL="0" algn="l" defTabSz="914400" rtl="0" eaLnBrk="1" latinLnBrk="0" hangingPunct="1">
              <a:lnSpc>
                <a:spcPct val="100000"/>
              </a:lnSpc>
              <a:spcBef>
                <a:spcPct val="0"/>
              </a:spcBef>
              <a:buNone/>
              <a:defRPr lang="en-US" sz="2000" b="0" kern="1200" dirty="0" smtClean="0">
                <a:solidFill>
                  <a:schemeClr val="bg1"/>
                </a:solidFill>
                <a:effectLst/>
                <a:latin typeface="Franklin Gothic Demi" pitchFamily="34" charset="0"/>
                <a:ea typeface="+mn-ea"/>
                <a:cs typeface="Arial" pitchFamily="34" charset="0"/>
              </a:defRPr>
            </a:lvl1pPr>
          </a:lstStyle>
          <a:p>
            <a:r>
              <a:rPr lang="en-US" sz="2400" dirty="0"/>
              <a:t>Changes in the </a:t>
            </a:r>
            <a:r>
              <a:rPr lang="en-US" sz="2400" dirty="0" smtClean="0"/>
              <a:t>Law </a:t>
            </a:r>
            <a:endParaRPr lang="en-US" sz="2400" dirty="0">
              <a:latin typeface="+mj-lt"/>
            </a:endParaRPr>
          </a:p>
        </p:txBody>
      </p:sp>
      <p:sp>
        <p:nvSpPr>
          <p:cNvPr id="5" name="Rectangle 4"/>
          <p:cNvSpPr/>
          <p:nvPr/>
        </p:nvSpPr>
        <p:spPr>
          <a:xfrm>
            <a:off x="-259233" y="914400"/>
            <a:ext cx="9325984" cy="3447098"/>
          </a:xfrm>
          <a:prstGeom prst="rect">
            <a:avLst/>
          </a:prstGeom>
        </p:spPr>
        <p:txBody>
          <a:bodyPr wrap="square">
            <a:spAutoFit/>
          </a:bodyPr>
          <a:lstStyle/>
          <a:p>
            <a:endParaRPr lang="en-US" dirty="0"/>
          </a:p>
          <a:p>
            <a:pPr algn="ctr"/>
            <a:r>
              <a:rPr lang="fr-FR" sz="4000" b="1" dirty="0"/>
              <a:t>HB </a:t>
            </a:r>
            <a:r>
              <a:rPr lang="fr-FR" sz="4000" b="1" dirty="0" smtClean="0"/>
              <a:t>2646</a:t>
            </a:r>
          </a:p>
          <a:p>
            <a:pPr algn="ctr"/>
            <a:r>
              <a:rPr lang="fr-FR" sz="4000" b="1" dirty="0" smtClean="0"/>
              <a:t> </a:t>
            </a:r>
            <a:r>
              <a:rPr lang="fr-FR" sz="4000" b="1" dirty="0"/>
              <a:t>(effective Sept. 1, 2017) </a:t>
            </a:r>
            <a:endParaRPr lang="fr-FR" sz="4000" b="1" dirty="0" smtClean="0"/>
          </a:p>
          <a:p>
            <a:pPr algn="ctr"/>
            <a:endParaRPr lang="fr-FR" sz="2400" b="1" dirty="0"/>
          </a:p>
          <a:p>
            <a:pPr marL="1657350" lvl="3" indent="-285750">
              <a:buFont typeface="Arial" panose="020B0604020202020204" pitchFamily="34" charset="0"/>
              <a:buChar char="•"/>
            </a:pPr>
            <a:r>
              <a:rPr lang="en-US" sz="3200" b="1" dirty="0" smtClean="0"/>
              <a:t>Affected Texas State law for Advanced Acquisition </a:t>
            </a:r>
          </a:p>
          <a:p>
            <a:pPr marL="1657350" lvl="3" indent="-285750">
              <a:buFont typeface="Arial" panose="020B0604020202020204" pitchFamily="34" charset="0"/>
              <a:buChar char="•"/>
            </a:pPr>
            <a:r>
              <a:rPr lang="en-US" sz="3200" b="1" dirty="0" smtClean="0"/>
              <a:t>Amended </a:t>
            </a:r>
            <a:r>
              <a:rPr lang="en-US" sz="3200" b="1" dirty="0"/>
              <a:t>Section </a:t>
            </a:r>
            <a:r>
              <a:rPr lang="en-US" sz="3200" b="1" dirty="0" smtClean="0"/>
              <a:t>202.112, Transp. Code</a:t>
            </a:r>
          </a:p>
        </p:txBody>
      </p:sp>
      <p:sp>
        <p:nvSpPr>
          <p:cNvPr id="6" name="TextBox 5"/>
          <p:cNvSpPr txBox="1"/>
          <p:nvPr/>
        </p:nvSpPr>
        <p:spPr>
          <a:xfrm>
            <a:off x="480315" y="4800600"/>
            <a:ext cx="8258096" cy="1200329"/>
          </a:xfrm>
          <a:prstGeom prst="rect">
            <a:avLst/>
          </a:prstGeom>
          <a:noFill/>
        </p:spPr>
        <p:txBody>
          <a:bodyPr wrap="square" rtlCol="0">
            <a:spAutoFit/>
          </a:bodyPr>
          <a:lstStyle/>
          <a:p>
            <a:pPr lvl="0"/>
            <a:endParaRPr lang="en-US" sz="2400" b="1" dirty="0">
              <a:solidFill>
                <a:prstClr val="black"/>
              </a:solidFill>
            </a:endParaRPr>
          </a:p>
          <a:p>
            <a:pPr lvl="0" algn="just"/>
            <a:r>
              <a:rPr lang="en-US" sz="2400" b="1" dirty="0">
                <a:solidFill>
                  <a:prstClr val="black"/>
                </a:solidFill>
              </a:rPr>
              <a:t>*</a:t>
            </a:r>
            <a:r>
              <a:rPr lang="en-US" sz="2400" b="1" i="1" dirty="0">
                <a:solidFill>
                  <a:prstClr val="black"/>
                </a:solidFill>
              </a:rPr>
              <a:t>may acquire real property for possible use in a transportation facility before environmental clearance has been issued</a:t>
            </a:r>
          </a:p>
        </p:txBody>
      </p:sp>
    </p:spTree>
    <p:extLst>
      <p:ext uri="{BB962C8B-B14F-4D97-AF65-F5344CB8AC3E}">
        <p14:creationId xmlns:p14="http://schemas.microsoft.com/office/powerpoint/2010/main" val="3755746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19</a:t>
            </a:fld>
            <a:endParaRPr lang="en-US" dirty="0"/>
          </a:p>
        </p:txBody>
      </p:sp>
      <p:sp>
        <p:nvSpPr>
          <p:cNvPr id="8" name="Title 4"/>
          <p:cNvSpPr txBox="1">
            <a:spLocks/>
          </p:cNvSpPr>
          <p:nvPr>
            <p:custDataLst>
              <p:tags r:id="rId1"/>
            </p:custDataLst>
          </p:nvPr>
        </p:nvSpPr>
        <p:spPr>
          <a:xfrm>
            <a:off x="227047" y="1"/>
            <a:ext cx="8353425" cy="615553"/>
          </a:xfrm>
          <a:prstGeom prst="rect">
            <a:avLst/>
          </a:prstGeom>
        </p:spPr>
        <p:txBody>
          <a:bodyPr/>
          <a:lstStyle>
            <a:lvl1pPr marL="0" algn="l" defTabSz="914400" rtl="0" eaLnBrk="1" latinLnBrk="0" hangingPunct="1">
              <a:lnSpc>
                <a:spcPct val="100000"/>
              </a:lnSpc>
              <a:spcBef>
                <a:spcPct val="0"/>
              </a:spcBef>
              <a:buNone/>
              <a:defRPr lang="en-US" sz="2000" b="0" kern="1200" dirty="0" smtClean="0">
                <a:solidFill>
                  <a:schemeClr val="bg1"/>
                </a:solidFill>
                <a:effectLst/>
                <a:latin typeface="Franklin Gothic Demi" pitchFamily="34" charset="0"/>
                <a:ea typeface="+mn-ea"/>
                <a:cs typeface="Arial" pitchFamily="34" charset="0"/>
              </a:defRPr>
            </a:lvl1pPr>
          </a:lstStyle>
          <a:p>
            <a:r>
              <a:rPr lang="en-US" sz="2400" dirty="0" smtClean="0"/>
              <a:t>Advanced </a:t>
            </a:r>
            <a:r>
              <a:rPr lang="en-US" sz="2400" dirty="0"/>
              <a:t>Acquisition </a:t>
            </a:r>
            <a:r>
              <a:rPr lang="en-US" sz="2400" dirty="0" smtClean="0"/>
              <a:t>Criteria</a:t>
            </a:r>
            <a:endParaRPr lang="en-US" sz="2400" dirty="0">
              <a:latin typeface="+mj-lt"/>
            </a:endParaRPr>
          </a:p>
        </p:txBody>
      </p:sp>
      <p:sp>
        <p:nvSpPr>
          <p:cNvPr id="4" name="Rectangle 3"/>
          <p:cNvSpPr/>
          <p:nvPr/>
        </p:nvSpPr>
        <p:spPr>
          <a:xfrm>
            <a:off x="4426548" y="1463133"/>
            <a:ext cx="4572000" cy="1446550"/>
          </a:xfrm>
          <a:prstGeom prst="rect">
            <a:avLst/>
          </a:prstGeom>
        </p:spPr>
        <p:txBody>
          <a:bodyPr>
            <a:spAutoFit/>
          </a:bodyPr>
          <a:lstStyle/>
          <a:p>
            <a:pPr algn="ctr"/>
            <a:r>
              <a:rPr lang="en-US" sz="4000" b="1" dirty="0">
                <a:solidFill>
                  <a:srgbClr val="000000"/>
                </a:solidFill>
                <a:ea typeface="Times New Roman"/>
                <a:cs typeface="Tahoma"/>
              </a:rPr>
              <a:t>Project </a:t>
            </a:r>
            <a:endParaRPr lang="en-US" sz="4000" b="1" dirty="0" smtClean="0">
              <a:solidFill>
                <a:srgbClr val="000000"/>
              </a:solidFill>
              <a:ea typeface="Times New Roman"/>
              <a:cs typeface="Tahoma"/>
            </a:endParaRPr>
          </a:p>
          <a:p>
            <a:pPr algn="ctr"/>
            <a:r>
              <a:rPr lang="en-US" sz="4000" b="1" dirty="0" smtClean="0">
                <a:solidFill>
                  <a:srgbClr val="000000"/>
                </a:solidFill>
                <a:ea typeface="Times New Roman"/>
                <a:cs typeface="Tahoma"/>
              </a:rPr>
              <a:t>Funding</a:t>
            </a:r>
            <a:endParaRPr lang="en-US" sz="4000" b="1" dirty="0">
              <a:ea typeface="Times New Roman"/>
            </a:endParaRPr>
          </a:p>
          <a:p>
            <a:pPr indent="457200"/>
            <a:r>
              <a:rPr lang="en-US" sz="800" dirty="0">
                <a:solidFill>
                  <a:srgbClr val="000000"/>
                </a:solidFill>
                <a:latin typeface="Franklin Gothic Book"/>
                <a:ea typeface="Times New Roman"/>
                <a:cs typeface="Tahoma"/>
              </a:rPr>
              <a:t> </a:t>
            </a:r>
            <a:endParaRPr lang="en-US" sz="800" dirty="0">
              <a:latin typeface="Times New Roman"/>
              <a:ea typeface="Times New Roman"/>
            </a:endParaRPr>
          </a:p>
        </p:txBody>
      </p:sp>
      <p:sp>
        <p:nvSpPr>
          <p:cNvPr id="3" name="Rectangle 2"/>
          <p:cNvSpPr/>
          <p:nvPr/>
        </p:nvSpPr>
        <p:spPr>
          <a:xfrm>
            <a:off x="4795615" y="3276600"/>
            <a:ext cx="4008472" cy="2431435"/>
          </a:xfrm>
          <a:prstGeom prst="rect">
            <a:avLst/>
          </a:prstGeom>
        </p:spPr>
        <p:txBody>
          <a:bodyPr wrap="square">
            <a:spAutoFit/>
          </a:bodyPr>
          <a:lstStyle/>
          <a:p>
            <a:pPr marL="171450" indent="-171450">
              <a:buFont typeface="Arial" panose="020B0604020202020204" pitchFamily="34" charset="0"/>
              <a:buChar char="•"/>
            </a:pPr>
            <a:r>
              <a:rPr lang="en-US" sz="3200" b="1" dirty="0">
                <a:solidFill>
                  <a:srgbClr val="000000"/>
                </a:solidFill>
                <a:ea typeface="Times New Roman"/>
                <a:cs typeface="Tahoma"/>
              </a:rPr>
              <a:t>Funding </a:t>
            </a:r>
            <a:r>
              <a:rPr lang="en-US" sz="3200" b="1" dirty="0" smtClean="0">
                <a:solidFill>
                  <a:srgbClr val="000000"/>
                </a:solidFill>
                <a:ea typeface="Times New Roman"/>
                <a:cs typeface="Tahoma"/>
              </a:rPr>
              <a:t>in LAR</a:t>
            </a:r>
          </a:p>
          <a:p>
            <a:endParaRPr lang="en-US" sz="3200" b="1" dirty="0">
              <a:ea typeface="Times New Roman"/>
            </a:endParaRPr>
          </a:p>
          <a:p>
            <a:pPr marL="171450" indent="-171450">
              <a:buFont typeface="Arial" panose="020B0604020202020204" pitchFamily="34" charset="0"/>
              <a:buChar char="•"/>
            </a:pPr>
            <a:r>
              <a:rPr lang="en-US" sz="3200" b="1" dirty="0">
                <a:solidFill>
                  <a:srgbClr val="000000"/>
                </a:solidFill>
                <a:ea typeface="Times New Roman"/>
                <a:cs typeface="Tahoma"/>
              </a:rPr>
              <a:t>Only state funds may be </a:t>
            </a:r>
            <a:r>
              <a:rPr lang="en-US" sz="3200" b="1" dirty="0" smtClean="0">
                <a:solidFill>
                  <a:srgbClr val="000000"/>
                </a:solidFill>
                <a:ea typeface="Times New Roman"/>
                <a:cs typeface="Tahoma"/>
              </a:rPr>
              <a:t>used</a:t>
            </a:r>
          </a:p>
          <a:p>
            <a:r>
              <a:rPr lang="en-US" sz="2400" b="1" dirty="0" smtClean="0">
                <a:solidFill>
                  <a:srgbClr val="000000"/>
                </a:solidFill>
                <a:ea typeface="Times New Roman"/>
                <a:cs typeface="Tahoma"/>
              </a:rPr>
              <a:t> </a:t>
            </a:r>
            <a:endParaRPr lang="en-US" sz="2400" b="1" dirty="0">
              <a:ea typeface="Times New Roman"/>
            </a:endParaRPr>
          </a:p>
        </p:txBody>
      </p:sp>
      <p:sp>
        <p:nvSpPr>
          <p:cNvPr id="7" name="Rectangle 6"/>
          <p:cNvSpPr/>
          <p:nvPr/>
        </p:nvSpPr>
        <p:spPr>
          <a:xfrm>
            <a:off x="246987" y="1463133"/>
            <a:ext cx="3984172" cy="1323439"/>
          </a:xfrm>
          <a:prstGeom prst="rect">
            <a:avLst/>
          </a:prstGeom>
        </p:spPr>
        <p:txBody>
          <a:bodyPr wrap="square">
            <a:spAutoFit/>
          </a:bodyPr>
          <a:lstStyle/>
          <a:p>
            <a:pPr algn="ctr"/>
            <a:r>
              <a:rPr lang="en-US" sz="4000" b="1" dirty="0"/>
              <a:t>Project Readiness</a:t>
            </a:r>
          </a:p>
        </p:txBody>
      </p:sp>
      <p:sp>
        <p:nvSpPr>
          <p:cNvPr id="9" name="Rectangle 8"/>
          <p:cNvSpPr/>
          <p:nvPr/>
        </p:nvSpPr>
        <p:spPr>
          <a:xfrm>
            <a:off x="485686" y="3276600"/>
            <a:ext cx="3810000" cy="2554545"/>
          </a:xfrm>
          <a:prstGeom prst="rect">
            <a:avLst/>
          </a:prstGeom>
        </p:spPr>
        <p:txBody>
          <a:bodyPr wrap="square">
            <a:spAutoFit/>
          </a:bodyPr>
          <a:lstStyle/>
          <a:p>
            <a:pPr marL="285750" indent="-285750">
              <a:buFont typeface="Arial" panose="020B0604020202020204" pitchFamily="34" charset="0"/>
              <a:buChar char="•"/>
            </a:pPr>
            <a:r>
              <a:rPr lang="en-US" sz="3200" b="1" dirty="0"/>
              <a:t>Project in </a:t>
            </a:r>
            <a:r>
              <a:rPr lang="en-US" sz="3200" b="1" dirty="0" smtClean="0"/>
              <a:t>UTP </a:t>
            </a:r>
          </a:p>
          <a:p>
            <a:pPr marL="285750" indent="-285750">
              <a:buFont typeface="Arial" panose="020B0604020202020204" pitchFamily="34" charset="0"/>
              <a:buChar char="•"/>
            </a:pPr>
            <a:endParaRPr lang="en-US" sz="3200" b="1" dirty="0" smtClean="0"/>
          </a:p>
          <a:p>
            <a:pPr marL="285750" indent="-285750">
              <a:buFont typeface="Arial" panose="020B0604020202020204" pitchFamily="34" charset="0"/>
              <a:buChar char="•"/>
            </a:pPr>
            <a:r>
              <a:rPr lang="en-US" sz="3200" b="1" dirty="0" smtClean="0"/>
              <a:t>Project within 6 </a:t>
            </a:r>
            <a:r>
              <a:rPr lang="en-US" sz="3200" b="1" dirty="0"/>
              <a:t>years </a:t>
            </a:r>
            <a:r>
              <a:rPr lang="en-US" sz="3200" b="1" dirty="0" smtClean="0"/>
              <a:t>of RTL</a:t>
            </a:r>
          </a:p>
          <a:p>
            <a:endParaRPr lang="en-US" sz="3200" b="1" dirty="0"/>
          </a:p>
        </p:txBody>
      </p:sp>
    </p:spTree>
    <p:extLst>
      <p:ext uri="{BB962C8B-B14F-4D97-AF65-F5344CB8AC3E}">
        <p14:creationId xmlns:p14="http://schemas.microsoft.com/office/powerpoint/2010/main" val="41185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p:txBody>
          <a:bodyPr/>
          <a:lstStyle/>
          <a:p>
            <a:fld id="{604E4A7A-4005-4CF3-A49D-D41F2163CD8F}" type="slidenum">
              <a:rPr lang="en-US" smtClean="0"/>
              <a:t>2</a:t>
            </a:fld>
            <a:endParaRPr lang="en-US" dirty="0"/>
          </a:p>
        </p:txBody>
      </p:sp>
      <p:sp>
        <p:nvSpPr>
          <p:cNvPr id="4" name="Title 1"/>
          <p:cNvSpPr>
            <a:spLocks noGrp="1"/>
          </p:cNvSpPr>
          <p:nvPr>
            <p:ph type="title"/>
          </p:nvPr>
        </p:nvSpPr>
        <p:spPr>
          <a:xfrm>
            <a:off x="207264" y="70980"/>
            <a:ext cx="8595360" cy="461665"/>
          </a:xfrm>
        </p:spPr>
        <p:txBody>
          <a:bodyPr/>
          <a:lstStyle/>
          <a:p>
            <a:r>
              <a:rPr lang="en-US" dirty="0"/>
              <a:t>Right of Way Acquisition Expenditure Report</a:t>
            </a:r>
            <a:endParaRPr lang="en-US" dirty="0">
              <a:latin typeface="Franklin Gothic Book" panose="020B0503020102020204" pitchFamily="34" charset="0"/>
            </a:endParaRPr>
          </a:p>
        </p:txBody>
      </p:sp>
      <p:pic>
        <p:nvPicPr>
          <p:cNvPr id="2" name="Picture 1"/>
          <p:cNvPicPr>
            <a:picLocks noChangeAspect="1"/>
          </p:cNvPicPr>
          <p:nvPr/>
        </p:nvPicPr>
        <p:blipFill>
          <a:blip r:embed="rId3"/>
          <a:stretch>
            <a:fillRect/>
          </a:stretch>
        </p:blipFill>
        <p:spPr>
          <a:xfrm>
            <a:off x="557646" y="1264380"/>
            <a:ext cx="8156448" cy="4973931"/>
          </a:xfrm>
          <a:prstGeom prst="rect">
            <a:avLst/>
          </a:prstGeom>
        </p:spPr>
      </p:pic>
      <p:sp>
        <p:nvSpPr>
          <p:cNvPr id="7" name="TextBox 6"/>
          <p:cNvSpPr txBox="1"/>
          <p:nvPr/>
        </p:nvSpPr>
        <p:spPr>
          <a:xfrm flipH="1">
            <a:off x="1143000" y="741160"/>
            <a:ext cx="701039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smtClean="0">
                <a:latin typeface="Franklin Gothic Book" panose="020B0503020102020204" pitchFamily="34" charset="0"/>
              </a:rPr>
              <a:t>FY 2019 ROW Expenditures with Linear Projection and FY 2018 Actuals</a:t>
            </a:r>
            <a:endParaRPr lang="en-US" sz="1400" dirty="0">
              <a:latin typeface="Franklin Gothic Book" panose="020B0503020102020204" pitchFamily="34" charset="0"/>
            </a:endParaRPr>
          </a:p>
        </p:txBody>
      </p:sp>
      <p:sp>
        <p:nvSpPr>
          <p:cNvPr id="8" name="TextBox 7"/>
          <p:cNvSpPr txBox="1"/>
          <p:nvPr/>
        </p:nvSpPr>
        <p:spPr>
          <a:xfrm>
            <a:off x="154628" y="6454476"/>
            <a:ext cx="3373039" cy="41549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smtClean="0">
                <a:solidFill>
                  <a:schemeClr val="bg1"/>
                </a:solidFill>
              </a:rPr>
              <a:t>Prepared by: ROW Contracts and Finance</a:t>
            </a:r>
          </a:p>
          <a:p>
            <a:r>
              <a:rPr lang="en-US" sz="700" dirty="0" smtClean="0">
                <a:solidFill>
                  <a:schemeClr val="bg1"/>
                </a:solidFill>
              </a:rPr>
              <a:t>Source: </a:t>
            </a:r>
            <a:r>
              <a:rPr lang="en-US" sz="700" dirty="0">
                <a:solidFill>
                  <a:schemeClr val="bg1"/>
                </a:solidFill>
              </a:rPr>
              <a:t>PeopleSoft </a:t>
            </a:r>
            <a:r>
              <a:rPr lang="en-US" sz="700" dirty="0" smtClean="0">
                <a:solidFill>
                  <a:schemeClr val="bg1"/>
                </a:solidFill>
              </a:rPr>
              <a:t>05/31/2019, DCIS, LAR Request 2016-06-18, Milestone Monitor</a:t>
            </a:r>
          </a:p>
          <a:p>
            <a:r>
              <a:rPr lang="en-US" sz="700" dirty="0" smtClean="0">
                <a:solidFill>
                  <a:schemeClr val="bg1"/>
                </a:solidFill>
              </a:rPr>
              <a:t>Date: 06/02/2019</a:t>
            </a:r>
            <a:endParaRPr lang="en-US" sz="700" dirty="0">
              <a:solidFill>
                <a:schemeClr val="bg1"/>
              </a:solidFill>
            </a:endParaRPr>
          </a:p>
        </p:txBody>
      </p:sp>
    </p:spTree>
    <p:extLst>
      <p:ext uri="{BB962C8B-B14F-4D97-AF65-F5344CB8AC3E}">
        <p14:creationId xmlns:p14="http://schemas.microsoft.com/office/powerpoint/2010/main" val="3720390057"/>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20</a:t>
            </a:fld>
            <a:endParaRPr lang="en-US" dirty="0"/>
          </a:p>
        </p:txBody>
      </p:sp>
      <p:sp>
        <p:nvSpPr>
          <p:cNvPr id="8" name="Title 4"/>
          <p:cNvSpPr txBox="1">
            <a:spLocks/>
          </p:cNvSpPr>
          <p:nvPr>
            <p:custDataLst>
              <p:tags r:id="rId1"/>
            </p:custDataLst>
          </p:nvPr>
        </p:nvSpPr>
        <p:spPr>
          <a:xfrm>
            <a:off x="227047" y="1"/>
            <a:ext cx="8353425" cy="615553"/>
          </a:xfrm>
          <a:prstGeom prst="rect">
            <a:avLst/>
          </a:prstGeom>
        </p:spPr>
        <p:txBody>
          <a:bodyPr/>
          <a:lstStyle>
            <a:lvl1pPr marL="0" algn="l" defTabSz="914400" rtl="0" eaLnBrk="1" latinLnBrk="0" hangingPunct="1">
              <a:lnSpc>
                <a:spcPct val="100000"/>
              </a:lnSpc>
              <a:spcBef>
                <a:spcPct val="0"/>
              </a:spcBef>
              <a:buNone/>
              <a:defRPr lang="en-US" sz="2000" b="0" kern="1200" dirty="0" smtClean="0">
                <a:solidFill>
                  <a:schemeClr val="bg1"/>
                </a:solidFill>
                <a:effectLst/>
                <a:latin typeface="Franklin Gothic Demi" pitchFamily="34" charset="0"/>
                <a:ea typeface="+mn-ea"/>
                <a:cs typeface="Arial" pitchFamily="34" charset="0"/>
              </a:defRPr>
            </a:lvl1pPr>
          </a:lstStyle>
          <a:p>
            <a:r>
              <a:rPr lang="en-US" sz="2400" dirty="0" smtClean="0"/>
              <a:t>Advanced </a:t>
            </a:r>
            <a:r>
              <a:rPr lang="en-US" sz="2400" dirty="0"/>
              <a:t>Acquisition </a:t>
            </a:r>
            <a:r>
              <a:rPr lang="en-US" sz="2400" dirty="0" smtClean="0"/>
              <a:t>Criteria </a:t>
            </a:r>
            <a:endParaRPr lang="en-US" sz="2400" dirty="0">
              <a:latin typeface="+mj-lt"/>
            </a:endParaRPr>
          </a:p>
        </p:txBody>
      </p:sp>
      <p:sp>
        <p:nvSpPr>
          <p:cNvPr id="3" name="TextBox 2"/>
          <p:cNvSpPr txBox="1"/>
          <p:nvPr/>
        </p:nvSpPr>
        <p:spPr>
          <a:xfrm>
            <a:off x="2286000" y="1143000"/>
            <a:ext cx="4523013" cy="954107"/>
          </a:xfrm>
          <a:prstGeom prst="rect">
            <a:avLst/>
          </a:prstGeom>
          <a:noFill/>
        </p:spPr>
        <p:txBody>
          <a:bodyPr wrap="square" rtlCol="0">
            <a:spAutoFit/>
          </a:bodyPr>
          <a:lstStyle/>
          <a:p>
            <a:endParaRPr lang="en-US" sz="800" dirty="0"/>
          </a:p>
          <a:p>
            <a:pPr algn="ctr"/>
            <a:r>
              <a:rPr lang="en-US" sz="4000" b="1" dirty="0"/>
              <a:t>Legal Constraints </a:t>
            </a:r>
          </a:p>
          <a:p>
            <a:endParaRPr lang="en-US" sz="800" dirty="0"/>
          </a:p>
        </p:txBody>
      </p:sp>
      <p:sp>
        <p:nvSpPr>
          <p:cNvPr id="4" name="TextBox 3"/>
          <p:cNvSpPr txBox="1"/>
          <p:nvPr/>
        </p:nvSpPr>
        <p:spPr>
          <a:xfrm>
            <a:off x="1181100" y="1977325"/>
            <a:ext cx="6099561" cy="2677656"/>
          </a:xfrm>
          <a:prstGeom prst="rect">
            <a:avLst/>
          </a:prstGeom>
          <a:noFill/>
        </p:spPr>
        <p:txBody>
          <a:bodyPr wrap="square" rtlCol="0">
            <a:spAutoFit/>
          </a:bodyPr>
          <a:lstStyle/>
          <a:p>
            <a:endParaRPr lang="en-US" sz="2000" b="1" dirty="0"/>
          </a:p>
          <a:p>
            <a:pPr marL="171450" indent="-171450">
              <a:spcAft>
                <a:spcPts val="1200"/>
              </a:spcAft>
              <a:buFont typeface="Arial" panose="020B0604020202020204" pitchFamily="34" charset="0"/>
              <a:buChar char="•"/>
            </a:pPr>
            <a:r>
              <a:rPr lang="en-US" sz="3200" b="1" dirty="0" smtClean="0"/>
              <a:t>Eminent </a:t>
            </a:r>
            <a:r>
              <a:rPr lang="en-US" sz="3200" b="1" dirty="0"/>
              <a:t>Domain </a:t>
            </a:r>
            <a:r>
              <a:rPr lang="en-US" sz="3200" b="1" u="sng" dirty="0"/>
              <a:t>cannot</a:t>
            </a:r>
            <a:r>
              <a:rPr lang="en-US" sz="3200" b="1" dirty="0"/>
              <a:t> be used </a:t>
            </a:r>
            <a:endParaRPr lang="en-US" sz="3200" b="1" dirty="0" smtClean="0"/>
          </a:p>
          <a:p>
            <a:pPr marL="171450" indent="-171450">
              <a:spcAft>
                <a:spcPts val="1200"/>
              </a:spcAft>
              <a:buFont typeface="Arial" panose="020B0604020202020204" pitchFamily="34" charset="0"/>
              <a:buChar char="•"/>
            </a:pPr>
            <a:r>
              <a:rPr lang="en-US" sz="3200" b="1" dirty="0" smtClean="0"/>
              <a:t>All ownership interests must be obtained</a:t>
            </a:r>
            <a:endParaRPr lang="en-US" sz="3200" b="1" dirty="0"/>
          </a:p>
          <a:p>
            <a:pPr marL="171450" indent="-171450">
              <a:spcAft>
                <a:spcPts val="1200"/>
              </a:spcAft>
              <a:buFont typeface="Arial" panose="020B0604020202020204" pitchFamily="34" charset="0"/>
              <a:buChar char="•"/>
            </a:pPr>
            <a:r>
              <a:rPr lang="en-US" sz="3200" b="1" dirty="0" smtClean="0"/>
              <a:t>No turning dirt!</a:t>
            </a:r>
          </a:p>
        </p:txBody>
      </p:sp>
      <p:sp>
        <p:nvSpPr>
          <p:cNvPr id="5" name="TextBox 4"/>
          <p:cNvSpPr txBox="1"/>
          <p:nvPr/>
        </p:nvSpPr>
        <p:spPr>
          <a:xfrm>
            <a:off x="762000" y="4726863"/>
            <a:ext cx="2514600" cy="1077218"/>
          </a:xfrm>
          <a:prstGeom prst="rect">
            <a:avLst/>
          </a:prstGeom>
          <a:noFill/>
        </p:spPr>
        <p:txBody>
          <a:bodyPr wrap="square" rtlCol="0">
            <a:spAutoFit/>
          </a:bodyPr>
          <a:lstStyle/>
          <a:p>
            <a:pPr marL="742950" lvl="1" indent="-285750">
              <a:buFont typeface="Wingdings" panose="05000000000000000000" pitchFamily="2" charset="2"/>
              <a:buChar char="Ø"/>
            </a:pPr>
            <a:r>
              <a:rPr lang="en-US" sz="3200" b="1" dirty="0"/>
              <a:t>Grading</a:t>
            </a:r>
          </a:p>
          <a:p>
            <a:pPr marL="742950" lvl="1" indent="-285750">
              <a:buFont typeface="Wingdings" panose="05000000000000000000" pitchFamily="2" charset="2"/>
              <a:buChar char="Ø"/>
            </a:pPr>
            <a:r>
              <a:rPr lang="en-US" sz="3200" b="1" dirty="0" smtClean="0"/>
              <a:t>Clearing</a:t>
            </a:r>
            <a:endParaRPr lang="en-US" sz="3200" b="1" dirty="0"/>
          </a:p>
        </p:txBody>
      </p:sp>
      <p:sp>
        <p:nvSpPr>
          <p:cNvPr id="6" name="TextBox 5"/>
          <p:cNvSpPr txBox="1"/>
          <p:nvPr/>
        </p:nvSpPr>
        <p:spPr>
          <a:xfrm>
            <a:off x="2941672" y="4726863"/>
            <a:ext cx="5638800" cy="1077218"/>
          </a:xfrm>
          <a:prstGeom prst="rect">
            <a:avLst/>
          </a:prstGeom>
          <a:noFill/>
        </p:spPr>
        <p:txBody>
          <a:bodyPr wrap="square" rtlCol="0">
            <a:spAutoFit/>
          </a:bodyPr>
          <a:lstStyle/>
          <a:p>
            <a:pPr marL="742950" lvl="1" indent="-285750">
              <a:buFont typeface="Wingdings" panose="05000000000000000000" pitchFamily="2" charset="2"/>
              <a:buChar char="Ø"/>
            </a:pPr>
            <a:r>
              <a:rPr lang="en-US" sz="3200" b="1" dirty="0"/>
              <a:t>Demolition of structures</a:t>
            </a:r>
          </a:p>
          <a:p>
            <a:pPr marL="742950" lvl="1" indent="-285750">
              <a:buFont typeface="Wingdings" panose="05000000000000000000" pitchFamily="2" charset="2"/>
              <a:buChar char="Ø"/>
            </a:pPr>
            <a:r>
              <a:rPr lang="en-US" sz="3200" b="1" dirty="0"/>
              <a:t>Relocating utilities</a:t>
            </a:r>
          </a:p>
        </p:txBody>
      </p:sp>
    </p:spTree>
    <p:extLst>
      <p:ext uri="{BB962C8B-B14F-4D97-AF65-F5344CB8AC3E}">
        <p14:creationId xmlns:p14="http://schemas.microsoft.com/office/powerpoint/2010/main" val="31662729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199986" y="2667000"/>
            <a:ext cx="8780727" cy="1015663"/>
          </a:xfrm>
          <a:prstGeom prst="rect">
            <a:avLst/>
          </a:prstGeom>
          <a:solidFill>
            <a:schemeClr val="accent2">
              <a:lumMod val="75000"/>
              <a:alpha val="13000"/>
            </a:schemeClr>
          </a:solidFill>
        </p:spPr>
        <p:txBody>
          <a:bodyPr wrap="square" lIns="91440" tIns="45720" rIns="91440" bIns="45720">
            <a:spAutoFit/>
          </a:bodyPr>
          <a:lstStyle/>
          <a:p>
            <a:pPr algn="ct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Meetings w/Stakeholders</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35937703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Meetings w/Stakeholders</a:t>
            </a:r>
            <a:endParaRPr lang="en-US" dirty="0"/>
          </a:p>
        </p:txBody>
      </p:sp>
      <p:sp>
        <p:nvSpPr>
          <p:cNvPr id="16" name="Rectangle 15"/>
          <p:cNvSpPr/>
          <p:nvPr/>
        </p:nvSpPr>
        <p:spPr>
          <a:xfrm>
            <a:off x="1661445" y="1981200"/>
            <a:ext cx="5562600" cy="2893100"/>
          </a:xfrm>
          <a:prstGeom prst="rect">
            <a:avLst/>
          </a:prstGeom>
          <a:noFill/>
        </p:spPr>
        <p:txBody>
          <a:bodyPr wrap="square" lIns="91440" tIns="45720" rIns="91440" bIns="45720">
            <a:spAutoFit/>
          </a:bodyPr>
          <a:lstStyle/>
          <a:p>
            <a:pPr marL="857250" indent="-857250">
              <a:spcAft>
                <a:spcPts val="1200"/>
              </a:spcAft>
              <a:buFont typeface="Wingdings" panose="05000000000000000000" pitchFamily="2" charset="2"/>
              <a:buChar char="§"/>
            </a:pPr>
            <a:r>
              <a:rPr lang="en-US" sz="4000" b="1" cap="none" spc="0" dirty="0" smtClean="0">
                <a:ln w="10541" cmpd="sng">
                  <a:solidFill>
                    <a:schemeClr val="accent1">
                      <a:shade val="88000"/>
                      <a:satMod val="110000"/>
                    </a:schemeClr>
                  </a:solidFill>
                  <a:prstDash val="solid"/>
                </a:ln>
                <a:solidFill>
                  <a:schemeClr val="accent1">
                    <a:lumMod val="90000"/>
                    <a:lumOff val="10000"/>
                  </a:schemeClr>
                </a:solidFill>
                <a:effectLst/>
              </a:rPr>
              <a:t>Meeting Frequency</a:t>
            </a:r>
          </a:p>
          <a:p>
            <a:pPr marL="857250" indent="-857250">
              <a:spcAft>
                <a:spcPts val="1200"/>
              </a:spcAft>
              <a:buFont typeface="Wingdings" panose="05000000000000000000" pitchFamily="2" charset="2"/>
              <a:buChar char="§"/>
            </a:pPr>
            <a:r>
              <a:rPr lang="en-US" sz="4000" b="1" dirty="0" smtClean="0">
                <a:ln w="10541" cmpd="sng">
                  <a:solidFill>
                    <a:schemeClr val="accent1">
                      <a:shade val="88000"/>
                      <a:satMod val="110000"/>
                    </a:schemeClr>
                  </a:solidFill>
                  <a:prstDash val="solid"/>
                </a:ln>
                <a:solidFill>
                  <a:schemeClr val="accent1">
                    <a:lumMod val="90000"/>
                    <a:lumOff val="10000"/>
                  </a:schemeClr>
                </a:solidFill>
              </a:rPr>
              <a:t>Meeting Invitees</a:t>
            </a:r>
          </a:p>
          <a:p>
            <a:pPr marL="857250" indent="-857250">
              <a:spcAft>
                <a:spcPts val="1200"/>
              </a:spcAft>
              <a:buFont typeface="Wingdings" panose="05000000000000000000" pitchFamily="2" charset="2"/>
              <a:buChar char="§"/>
            </a:pPr>
            <a:r>
              <a:rPr lang="en-US" sz="4000" b="1" cap="none" spc="0" dirty="0" smtClean="0">
                <a:ln w="10541" cmpd="sng">
                  <a:solidFill>
                    <a:schemeClr val="accent1">
                      <a:shade val="88000"/>
                      <a:satMod val="110000"/>
                    </a:schemeClr>
                  </a:solidFill>
                  <a:prstDash val="solid"/>
                </a:ln>
                <a:solidFill>
                  <a:schemeClr val="accent1">
                    <a:lumMod val="90000"/>
                    <a:lumOff val="10000"/>
                  </a:schemeClr>
                </a:solidFill>
                <a:effectLst/>
              </a:rPr>
              <a:t>Use Technology</a:t>
            </a:r>
          </a:p>
          <a:p>
            <a:pPr algn="ctr"/>
            <a:endParaRPr lang="en-US"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281244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a:t>Meetings w/Stakeholders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5" y="1047750"/>
            <a:ext cx="7143750" cy="4762500"/>
          </a:xfrm>
          <a:prstGeom prst="rect">
            <a:avLst/>
          </a:prstGeom>
        </p:spPr>
      </p:pic>
    </p:spTree>
    <p:extLst>
      <p:ext uri="{BB962C8B-B14F-4D97-AF65-F5344CB8AC3E}">
        <p14:creationId xmlns:p14="http://schemas.microsoft.com/office/powerpoint/2010/main" val="19123324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a:t>Meetings w/Stakeholders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365" y="1000080"/>
            <a:ext cx="8892235" cy="4999383"/>
          </a:xfrm>
          <a:prstGeom prst="rect">
            <a:avLst/>
          </a:prstGeom>
        </p:spPr>
      </p:pic>
    </p:spTree>
    <p:extLst>
      <p:ext uri="{BB962C8B-B14F-4D97-AF65-F5344CB8AC3E}">
        <p14:creationId xmlns:p14="http://schemas.microsoft.com/office/powerpoint/2010/main" val="39148765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a:t>Meetings w/Stakeholders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27" y="885949"/>
            <a:ext cx="8995873" cy="5057651"/>
          </a:xfrm>
          <a:prstGeom prst="rect">
            <a:avLst/>
          </a:prstGeom>
        </p:spPr>
      </p:pic>
    </p:spTree>
    <p:extLst>
      <p:ext uri="{BB962C8B-B14F-4D97-AF65-F5344CB8AC3E}">
        <p14:creationId xmlns:p14="http://schemas.microsoft.com/office/powerpoint/2010/main" val="16684117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a:t>Meetings w/Stakeholders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3236" y="712120"/>
            <a:ext cx="3062764" cy="5460080"/>
          </a:xfrm>
          <a:prstGeom prst="rect">
            <a:avLst/>
          </a:prstGeom>
        </p:spPr>
      </p:pic>
    </p:spTree>
    <p:extLst>
      <p:ext uri="{BB962C8B-B14F-4D97-AF65-F5344CB8AC3E}">
        <p14:creationId xmlns:p14="http://schemas.microsoft.com/office/powerpoint/2010/main" val="39148765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a:t>Meetings w/Stakeholders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712120"/>
            <a:ext cx="3048000" cy="5433760"/>
          </a:xfrm>
          <a:prstGeom prst="rect">
            <a:avLst/>
          </a:prstGeom>
        </p:spPr>
      </p:pic>
    </p:spTree>
    <p:extLst>
      <p:ext uri="{BB962C8B-B14F-4D97-AF65-F5344CB8AC3E}">
        <p14:creationId xmlns:p14="http://schemas.microsoft.com/office/powerpoint/2010/main" val="39148765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a:t>Meetings w/Stakeholders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685799"/>
            <a:ext cx="3124200" cy="5556911"/>
          </a:xfrm>
          <a:prstGeom prst="rect">
            <a:avLst/>
          </a:prstGeom>
        </p:spPr>
      </p:pic>
    </p:spTree>
    <p:extLst>
      <p:ext uri="{BB962C8B-B14F-4D97-AF65-F5344CB8AC3E}">
        <p14:creationId xmlns:p14="http://schemas.microsoft.com/office/powerpoint/2010/main" val="39148765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a:t>Meetings w/Stakeholders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949295" y="759310"/>
            <a:ext cx="7162800" cy="5381379"/>
          </a:xfrm>
          <a:prstGeom prst="rect">
            <a:avLst/>
          </a:prstGeom>
        </p:spPr>
      </p:pic>
    </p:spTree>
    <p:extLst>
      <p:ext uri="{BB962C8B-B14F-4D97-AF65-F5344CB8AC3E}">
        <p14:creationId xmlns:p14="http://schemas.microsoft.com/office/powerpoint/2010/main" val="3914876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Talking Points</a:t>
            </a:r>
            <a:endParaRPr lang="en-US" dirty="0"/>
          </a:p>
        </p:txBody>
      </p:sp>
      <p:sp>
        <p:nvSpPr>
          <p:cNvPr id="3" name="Content Placeholder 2"/>
          <p:cNvSpPr>
            <a:spLocks noGrp="1"/>
          </p:cNvSpPr>
          <p:nvPr>
            <p:ph idx="1"/>
          </p:nvPr>
        </p:nvSpPr>
        <p:spPr>
          <a:xfrm>
            <a:off x="1371600" y="1143000"/>
            <a:ext cx="7010400" cy="4953000"/>
          </a:xfrm>
        </p:spPr>
        <p:txBody>
          <a:bodyPr>
            <a:normAutofit fontScale="85000" lnSpcReduction="10000"/>
          </a:bodyPr>
          <a:lstStyle/>
          <a:p>
            <a:pPr marL="514350" indent="-514350">
              <a:buFont typeface="+mj-lt"/>
              <a:buAutoNum type="arabicParenR"/>
            </a:pPr>
            <a:r>
              <a:rPr lang="en-US" sz="3300" dirty="0" smtClean="0">
                <a:latin typeface="+mn-lt"/>
              </a:rPr>
              <a:t>PUAs w/MRI</a:t>
            </a:r>
          </a:p>
          <a:p>
            <a:pPr marL="514350" indent="-514350">
              <a:buFont typeface="+mj-lt"/>
              <a:buAutoNum type="arabicParenR"/>
            </a:pPr>
            <a:r>
              <a:rPr lang="en-US" sz="3300" dirty="0" smtClean="0">
                <a:latin typeface="+mn-lt"/>
              </a:rPr>
              <a:t>Administrative Settlements/Enhanced Negotiations</a:t>
            </a:r>
          </a:p>
          <a:p>
            <a:pPr marL="514350" indent="-514350">
              <a:buFont typeface="+mj-lt"/>
              <a:buAutoNum type="arabicParenR"/>
            </a:pPr>
            <a:r>
              <a:rPr lang="en-US" sz="3300" dirty="0" smtClean="0">
                <a:latin typeface="+mn-lt"/>
              </a:rPr>
              <a:t>Advanced Acquisition</a:t>
            </a:r>
          </a:p>
          <a:p>
            <a:pPr marL="514350" indent="-514350">
              <a:buFont typeface="+mj-lt"/>
              <a:buAutoNum type="arabicParenR"/>
            </a:pPr>
            <a:r>
              <a:rPr lang="en-US" sz="3300" dirty="0" smtClean="0">
                <a:latin typeface="+mn-lt"/>
              </a:rPr>
              <a:t>Meetings w/Stakeholders</a:t>
            </a:r>
          </a:p>
          <a:p>
            <a:pPr marL="514350" indent="-514350">
              <a:buFont typeface="+mj-lt"/>
              <a:buAutoNum type="arabicParenR"/>
            </a:pPr>
            <a:r>
              <a:rPr lang="en-US" sz="3300" dirty="0" smtClean="0">
                <a:latin typeface="+mn-lt"/>
              </a:rPr>
              <a:t>Close </a:t>
            </a:r>
            <a:r>
              <a:rPr lang="en-US" sz="3300" dirty="0">
                <a:latin typeface="+mn-lt"/>
              </a:rPr>
              <a:t>Coordination </a:t>
            </a:r>
            <a:r>
              <a:rPr lang="en-US" sz="3300" dirty="0" smtClean="0">
                <a:latin typeface="+mn-lt"/>
              </a:rPr>
              <a:t>with Project Manager</a:t>
            </a:r>
          </a:p>
          <a:p>
            <a:pPr marL="514350" indent="-514350">
              <a:buFont typeface="+mj-lt"/>
              <a:buAutoNum type="arabicParenR"/>
            </a:pPr>
            <a:r>
              <a:rPr lang="en-US" sz="3300" dirty="0" smtClean="0">
                <a:latin typeface="+mn-lt"/>
              </a:rPr>
              <a:t>Contracting for ROW Acquisition Services</a:t>
            </a:r>
          </a:p>
          <a:p>
            <a:pPr marL="514350" indent="-514350">
              <a:buFont typeface="+mj-lt"/>
              <a:buAutoNum type="arabicParenR"/>
            </a:pPr>
            <a:r>
              <a:rPr lang="en-US" sz="3300" dirty="0" smtClean="0">
                <a:latin typeface="+mn-lt"/>
              </a:rPr>
              <a:t>ROW Manual Revisions</a:t>
            </a:r>
          </a:p>
          <a:p>
            <a:pPr marL="514350" indent="-514350">
              <a:buFont typeface="+mj-lt"/>
              <a:buAutoNum type="arabicParenR"/>
            </a:pPr>
            <a:r>
              <a:rPr lang="en-US" sz="3300" dirty="0" smtClean="0">
                <a:latin typeface="+mn-lt"/>
              </a:rPr>
              <a:t>Paperless Office</a:t>
            </a:r>
          </a:p>
          <a:p>
            <a:endParaRPr lang="en-US" sz="3200" b="1" dirty="0"/>
          </a:p>
          <a:p>
            <a:pPr marL="0" indent="0">
              <a:buNone/>
            </a:pPr>
            <a:endParaRPr lang="en-US" sz="3200" b="1" dirty="0" smtClean="0"/>
          </a:p>
        </p:txBody>
      </p:sp>
    </p:spTree>
    <p:extLst>
      <p:ext uri="{BB962C8B-B14F-4D97-AF65-F5344CB8AC3E}">
        <p14:creationId xmlns:p14="http://schemas.microsoft.com/office/powerpoint/2010/main" val="3880022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199985" y="2438400"/>
            <a:ext cx="8780727" cy="1938992"/>
          </a:xfrm>
          <a:prstGeom prst="rect">
            <a:avLst/>
          </a:prstGeom>
          <a:solidFill>
            <a:schemeClr val="accent2">
              <a:lumMod val="75000"/>
              <a:alpha val="13000"/>
            </a:schemeClr>
          </a:solidFill>
        </p:spPr>
        <p:txBody>
          <a:bodyPr wrap="square" lIns="91440" tIns="45720" rIns="91440" bIns="45720">
            <a:spAutoFit/>
          </a:bodyPr>
          <a:lstStyle/>
          <a:p>
            <a:pPr algn="ct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Close Coordination </a:t>
            </a:r>
          </a:p>
          <a:p>
            <a:pPr algn="ct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with Project Manager</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35937703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a:t>
            </a:r>
            <a:endParaRPr lang="en-US" dirty="0"/>
          </a:p>
        </p:txBody>
      </p:sp>
      <p:graphicFrame>
        <p:nvGraphicFramePr>
          <p:cNvPr id="7" name="Diagram 6"/>
          <p:cNvGraphicFramePr/>
          <p:nvPr>
            <p:extLst>
              <p:ext uri="{D42A27DB-BD31-4B8C-83A1-F6EECF244321}">
                <p14:modId xmlns:p14="http://schemas.microsoft.com/office/powerpoint/2010/main" val="2883187080"/>
              </p:ext>
            </p:extLst>
          </p:nvPr>
        </p:nvGraphicFramePr>
        <p:xfrm>
          <a:off x="1524000" y="719667"/>
          <a:ext cx="6096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9311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ROW Portfolio Health</a:t>
            </a:r>
            <a:endParaRPr lang="en-US" dirty="0"/>
          </a:p>
        </p:txBody>
      </p:sp>
      <p:pic>
        <p:nvPicPr>
          <p:cNvPr id="4" name="Content Placeholder 3"/>
          <p:cNvPicPr>
            <a:picLocks noGrp="1" noChangeAspect="1"/>
          </p:cNvPicPr>
          <p:nvPr>
            <p:ph idx="1"/>
          </p:nvPr>
        </p:nvPicPr>
        <p:blipFill>
          <a:blip r:embed="rId2"/>
          <a:stretch>
            <a:fillRect/>
          </a:stretch>
        </p:blipFill>
        <p:spPr>
          <a:xfrm>
            <a:off x="76200" y="904876"/>
            <a:ext cx="8933392" cy="5025034"/>
          </a:xfrm>
          <a:prstGeom prst="rect">
            <a:avLst/>
          </a:prstGeom>
        </p:spPr>
      </p:pic>
    </p:spTree>
    <p:extLst>
      <p:ext uri="{BB962C8B-B14F-4D97-AF65-F5344CB8AC3E}">
        <p14:creationId xmlns:p14="http://schemas.microsoft.com/office/powerpoint/2010/main" val="19496816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ROW Interactive </a:t>
            </a:r>
            <a:r>
              <a:rPr lang="en-US" dirty="0" smtClean="0"/>
              <a:t>Dashboards</a:t>
            </a:r>
            <a:endParaRPr lang="en-US" dirty="0"/>
          </a:p>
        </p:txBody>
      </p:sp>
      <p:sp>
        <p:nvSpPr>
          <p:cNvPr id="3" name="Slide Number Placeholder 2"/>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33</a:t>
            </a:fld>
            <a:endParaRPr lang="en-US" dirty="0"/>
          </a:p>
        </p:txBody>
      </p:sp>
      <p:pic>
        <p:nvPicPr>
          <p:cNvPr id="4" name="slide2">
            <a:extLst>
              <a:ext uri="{FF2B5EF4-FFF2-40B4-BE49-F238E27FC236}">
                <a16:creationId xmlns:a16="http://schemas.microsoft.com/office/drawing/2014/main" id="{D6BA6558-1B88-4C40-8FB5-561374E85C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50163"/>
            <a:ext cx="8976756" cy="4263354"/>
          </a:xfrm>
          <a:prstGeom prst="rect">
            <a:avLst/>
          </a:prstGeom>
        </p:spPr>
      </p:pic>
      <p:sp>
        <p:nvSpPr>
          <p:cNvPr id="5" name="TextBox 4"/>
          <p:cNvSpPr txBox="1"/>
          <p:nvPr/>
        </p:nvSpPr>
        <p:spPr>
          <a:xfrm>
            <a:off x="247816" y="5861516"/>
            <a:ext cx="2730334" cy="276999"/>
          </a:xfrm>
          <a:prstGeom prst="rect">
            <a:avLst/>
          </a:prstGeom>
          <a:noFill/>
        </p:spPr>
        <p:txBody>
          <a:bodyPr wrap="square" rtlCol="0">
            <a:spAutoFit/>
          </a:bodyPr>
          <a:lstStyle/>
          <a:p>
            <a:endParaRPr lang="en-US" sz="1200" dirty="0" err="1"/>
          </a:p>
        </p:txBody>
      </p:sp>
    </p:spTree>
    <p:extLst>
      <p:ext uri="{BB962C8B-B14F-4D97-AF65-F5344CB8AC3E}">
        <p14:creationId xmlns:p14="http://schemas.microsoft.com/office/powerpoint/2010/main" val="12098217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ROW</a:t>
            </a:r>
            <a:r>
              <a:rPr lang="en-US" dirty="0" smtClean="0"/>
              <a:t> </a:t>
            </a:r>
            <a:r>
              <a:rPr lang="en-US" dirty="0" smtClean="0"/>
              <a:t>Interactive Dashboards - Appraisals</a:t>
            </a:r>
            <a:endParaRPr lang="en-US" dirty="0"/>
          </a:p>
        </p:txBody>
      </p:sp>
      <p:sp>
        <p:nvSpPr>
          <p:cNvPr id="3" name="Slide Number Placeholder 2"/>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34</a:t>
            </a:fld>
            <a:endParaRPr lang="en-US" dirty="0"/>
          </a:p>
        </p:txBody>
      </p:sp>
      <p:pic>
        <p:nvPicPr>
          <p:cNvPr id="6" name="slide2">
            <a:extLst>
              <a:ext uri="{FF2B5EF4-FFF2-40B4-BE49-F238E27FC236}">
                <a16:creationId xmlns:a16="http://schemas.microsoft.com/office/drawing/2014/main" id="{5707A6F2-9FFF-4EE3-A8C7-511A7D0FB0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011" y="1066800"/>
            <a:ext cx="8972646" cy="5047114"/>
          </a:xfrm>
          <a:prstGeom prst="rect">
            <a:avLst/>
          </a:prstGeom>
        </p:spPr>
      </p:pic>
    </p:spTree>
    <p:extLst>
      <p:ext uri="{BB962C8B-B14F-4D97-AF65-F5344CB8AC3E}">
        <p14:creationId xmlns:p14="http://schemas.microsoft.com/office/powerpoint/2010/main" val="24202287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ROW Interactive </a:t>
            </a:r>
            <a:r>
              <a:rPr lang="en-US" dirty="0" smtClean="0"/>
              <a:t>Dashboards - Appraisals</a:t>
            </a:r>
            <a:endParaRPr lang="en-US" dirty="0"/>
          </a:p>
        </p:txBody>
      </p:sp>
      <p:sp>
        <p:nvSpPr>
          <p:cNvPr id="3" name="Slide Number Placeholder 2"/>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35</a:t>
            </a:fld>
            <a:endParaRPr lang="en-US" dirty="0"/>
          </a:p>
        </p:txBody>
      </p:sp>
      <p:pic>
        <p:nvPicPr>
          <p:cNvPr id="5" name="slide3">
            <a:extLst>
              <a:ext uri="{FF2B5EF4-FFF2-40B4-BE49-F238E27FC236}">
                <a16:creationId xmlns:a16="http://schemas.microsoft.com/office/drawing/2014/main" id="{A574B444-A830-450C-85A9-8EE6876FE0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89" y="990600"/>
            <a:ext cx="9054713" cy="4929781"/>
          </a:xfrm>
          <a:prstGeom prst="rect">
            <a:avLst/>
          </a:prstGeom>
        </p:spPr>
      </p:pic>
    </p:spTree>
    <p:extLst>
      <p:ext uri="{BB962C8B-B14F-4D97-AF65-F5344CB8AC3E}">
        <p14:creationId xmlns:p14="http://schemas.microsoft.com/office/powerpoint/2010/main" val="8757247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353425" cy="461665"/>
          </a:xfrm>
        </p:spPr>
        <p:txBody>
          <a:bodyPr/>
          <a:lstStyle/>
          <a:p>
            <a:r>
              <a:rPr lang="en-US" dirty="0" smtClean="0"/>
              <a:t>ROW Interactive </a:t>
            </a:r>
            <a:r>
              <a:rPr lang="en-US" dirty="0" smtClean="0"/>
              <a:t>Dashboards - Utilities</a:t>
            </a:r>
            <a:endParaRPr lang="en-US" dirty="0"/>
          </a:p>
        </p:txBody>
      </p:sp>
      <p:sp>
        <p:nvSpPr>
          <p:cNvPr id="3" name="Slide Number Placeholder 2"/>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36</a:t>
            </a:fld>
            <a:endParaRPr lang="en-US" dirty="0"/>
          </a:p>
        </p:txBody>
      </p:sp>
      <p:pic>
        <p:nvPicPr>
          <p:cNvPr id="6" name="slide2">
            <a:extLst>
              <a:ext uri="{FF2B5EF4-FFF2-40B4-BE49-F238E27FC236}">
                <a16:creationId xmlns:a16="http://schemas.microsoft.com/office/drawing/2014/main" id="{21F1F98C-EB38-4FCA-B773-2ECB115217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81" y="1066800"/>
            <a:ext cx="9094963" cy="4800600"/>
          </a:xfrm>
          <a:prstGeom prst="rect">
            <a:avLst/>
          </a:prstGeom>
        </p:spPr>
      </p:pic>
    </p:spTree>
    <p:extLst>
      <p:ext uri="{BB962C8B-B14F-4D97-AF65-F5344CB8AC3E}">
        <p14:creationId xmlns:p14="http://schemas.microsoft.com/office/powerpoint/2010/main" val="18523423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Coordination Begins Before the Project Kickoff</a:t>
            </a:r>
            <a:endParaRPr lang="en-US" dirty="0"/>
          </a:p>
        </p:txBody>
      </p:sp>
      <p:graphicFrame>
        <p:nvGraphicFramePr>
          <p:cNvPr id="4" name="Diagram 3"/>
          <p:cNvGraphicFramePr/>
          <p:nvPr>
            <p:extLst>
              <p:ext uri="{D42A27DB-BD31-4B8C-83A1-F6EECF244321}">
                <p14:modId xmlns:p14="http://schemas.microsoft.com/office/powerpoint/2010/main" val="1243199384"/>
              </p:ext>
            </p:extLst>
          </p:nvPr>
        </p:nvGraphicFramePr>
        <p:xfrm>
          <a:off x="1524000" y="914400"/>
          <a:ext cx="6096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18184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186455" y="2438400"/>
            <a:ext cx="8780727" cy="1938992"/>
          </a:xfrm>
          <a:prstGeom prst="rect">
            <a:avLst/>
          </a:prstGeom>
          <a:solidFill>
            <a:schemeClr val="accent2">
              <a:lumMod val="75000"/>
              <a:alpha val="13000"/>
            </a:schemeClr>
          </a:solidFill>
        </p:spPr>
        <p:txBody>
          <a:bodyPr wrap="square" lIns="91440" tIns="45720" rIns="91440" bIns="45720">
            <a:spAutoFit/>
          </a:bodyPr>
          <a:lstStyle/>
          <a:p>
            <a:pPr algn="ctr"/>
            <a:r>
              <a:rPr lang="en-US" sz="6000" b="1" dirty="0" smtClean="0">
                <a:ln w="10541" cmpd="sng">
                  <a:solidFill>
                    <a:schemeClr val="accent1">
                      <a:shade val="88000"/>
                      <a:satMod val="110000"/>
                    </a:schemeClr>
                  </a:solidFill>
                  <a:prstDash val="solid"/>
                </a:ln>
                <a:solidFill>
                  <a:schemeClr val="accent1">
                    <a:lumMod val="90000"/>
                    <a:lumOff val="10000"/>
                  </a:schemeClr>
                </a:solidFill>
              </a:rPr>
              <a:t>Contracting for ROW Acquisition Services</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39228183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a:xfrm>
            <a:off x="304800" y="76200"/>
            <a:ext cx="8353425" cy="830997"/>
          </a:xfrm>
        </p:spPr>
        <p:txBody>
          <a:bodyPr/>
          <a:lstStyle/>
          <a:p>
            <a:r>
              <a:rPr lang="en-US" dirty="0" smtClean="0"/>
              <a:t>Contracting for ROW Acquisition Services</a:t>
            </a:r>
            <a:br>
              <a:rPr lang="en-US" dirty="0" smtClean="0"/>
            </a:br>
            <a:endParaRPr lang="en-US" dirty="0"/>
          </a:p>
        </p:txBody>
      </p:sp>
      <p:sp>
        <p:nvSpPr>
          <p:cNvPr id="16" name="Rectangle 15"/>
          <p:cNvSpPr/>
          <p:nvPr/>
        </p:nvSpPr>
        <p:spPr>
          <a:xfrm>
            <a:off x="-228600" y="800337"/>
            <a:ext cx="9601200" cy="1200329"/>
          </a:xfrm>
          <a:prstGeom prst="rect">
            <a:avLst/>
          </a:prstGeom>
          <a:noFill/>
        </p:spPr>
        <p:txBody>
          <a:bodyPr wrap="square" lIns="91440" tIns="45720" rIns="91440" bIns="45720">
            <a:spAutoFit/>
          </a:bodyPr>
          <a:lstStyle/>
          <a:p>
            <a:pPr algn="ctr"/>
            <a:r>
              <a:rPr lang="en-US" sz="4000" b="1" cap="none" spc="0" dirty="0" smtClean="0">
                <a:ln w="10541" cmpd="sng">
                  <a:solidFill>
                    <a:schemeClr val="accent1">
                      <a:shade val="88000"/>
                      <a:satMod val="110000"/>
                    </a:schemeClr>
                  </a:solidFill>
                  <a:prstDash val="solid"/>
                </a:ln>
                <a:solidFill>
                  <a:schemeClr val="accent1">
                    <a:lumMod val="90000"/>
                    <a:lumOff val="10000"/>
                  </a:schemeClr>
                </a:solidFill>
                <a:latin typeface="+mj-lt"/>
              </a:rPr>
              <a:t>ROWAPS Contracts</a:t>
            </a:r>
          </a:p>
          <a:p>
            <a:pPr algn="ctr"/>
            <a:r>
              <a:rPr lang="en-US" sz="3200" b="1" cap="none" spc="0" dirty="0" smtClean="0">
                <a:ln w="10541" cmpd="sng">
                  <a:solidFill>
                    <a:schemeClr val="accent1">
                      <a:shade val="88000"/>
                      <a:satMod val="110000"/>
                    </a:schemeClr>
                  </a:solidFill>
                  <a:prstDash val="solid"/>
                </a:ln>
                <a:solidFill>
                  <a:schemeClr val="accent1">
                    <a:lumMod val="90000"/>
                    <a:lumOff val="10000"/>
                  </a:schemeClr>
                </a:solidFill>
              </a:rPr>
              <a:t>Right of Way Acquisition Professional Services</a:t>
            </a:r>
            <a:endParaRPr lang="en-US" sz="3200" b="1" dirty="0" smtClean="0">
              <a:ln w="10541" cmpd="sng">
                <a:solidFill>
                  <a:schemeClr val="accent1">
                    <a:shade val="88000"/>
                    <a:satMod val="110000"/>
                  </a:schemeClr>
                </a:solidFill>
                <a:prstDash val="solid"/>
              </a:ln>
              <a:solidFill>
                <a:schemeClr val="accent1">
                  <a:lumMod val="90000"/>
                  <a:lumOff val="10000"/>
                </a:schemeClr>
              </a:solidFill>
            </a:endParaRPr>
          </a:p>
        </p:txBody>
      </p:sp>
      <p:sp>
        <p:nvSpPr>
          <p:cNvPr id="3" name="Rectangle 2"/>
          <p:cNvSpPr/>
          <p:nvPr/>
        </p:nvSpPr>
        <p:spPr>
          <a:xfrm>
            <a:off x="533400" y="2362200"/>
            <a:ext cx="8507278" cy="3939540"/>
          </a:xfrm>
          <a:prstGeom prst="rect">
            <a:avLst/>
          </a:prstGeom>
        </p:spPr>
        <p:txBody>
          <a:bodyPr wrap="square">
            <a:spAutoFit/>
          </a:bodyPr>
          <a:lstStyle/>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Appraisal is “professional”</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Contract Amount</a:t>
            </a:r>
            <a:endParaRPr lang="en-US" sz="3200" b="1" dirty="0">
              <a:ln w="10541" cmpd="sng">
                <a:solidFill>
                  <a:srgbClr val="0A1B2B">
                    <a:shade val="88000"/>
                    <a:satMod val="110000"/>
                  </a:srgbClr>
                </a:solidFill>
                <a:prstDash val="solid"/>
              </a:ln>
              <a:solidFill>
                <a:srgbClr val="0A1B2B">
                  <a:lumMod val="90000"/>
                  <a:lumOff val="10000"/>
                </a:srgbClr>
              </a:solidFill>
            </a:endParaRP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Indefinite Deliverable/Work Authorization</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Milestone Based</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Pros/Cons</a:t>
            </a:r>
            <a:endParaRPr lang="en-US" sz="3200" b="1" dirty="0">
              <a:ln w="10541" cmpd="sng">
                <a:solidFill>
                  <a:srgbClr val="0A1B2B">
                    <a:shade val="88000"/>
                    <a:satMod val="110000"/>
                  </a:srgbClr>
                </a:solidFill>
                <a:prstDash val="solid"/>
              </a:ln>
              <a:solidFill>
                <a:srgbClr val="0A1B2B">
                  <a:lumMod val="90000"/>
                  <a:lumOff val="10000"/>
                </a:srgbClr>
              </a:solidFill>
            </a:endParaRPr>
          </a:p>
          <a:p>
            <a:pPr marL="857250" lvl="0" indent="-857250">
              <a:spcAft>
                <a:spcPts val="1200"/>
              </a:spcAft>
              <a:buFont typeface="Wingdings" panose="05000000000000000000" pitchFamily="2" charset="2"/>
              <a:buChar char="§"/>
            </a:pPr>
            <a:endParaRPr lang="en-US" sz="4000" b="1" dirty="0">
              <a:ln w="10541" cmpd="sng">
                <a:solidFill>
                  <a:srgbClr val="0A1B2B">
                    <a:shade val="88000"/>
                    <a:satMod val="110000"/>
                  </a:srgbClr>
                </a:solidFill>
                <a:prstDash val="solid"/>
              </a:ln>
              <a:solidFill>
                <a:srgbClr val="0A1B2B">
                  <a:lumMod val="90000"/>
                  <a:lumOff val="10000"/>
                </a:srgbClr>
              </a:solidFill>
            </a:endParaRPr>
          </a:p>
        </p:txBody>
      </p:sp>
    </p:spTree>
    <p:extLst>
      <p:ext uri="{BB962C8B-B14F-4D97-AF65-F5344CB8AC3E}">
        <p14:creationId xmlns:p14="http://schemas.microsoft.com/office/powerpoint/2010/main" val="3686368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190729" y="2057400"/>
            <a:ext cx="8780727" cy="2862322"/>
          </a:xfrm>
          <a:prstGeom prst="rect">
            <a:avLst/>
          </a:prstGeom>
          <a:solidFill>
            <a:schemeClr val="accent2">
              <a:lumMod val="75000"/>
              <a:alpha val="13000"/>
            </a:schemeClr>
          </a:solidFill>
        </p:spPr>
        <p:txBody>
          <a:bodyPr wrap="square" lIns="91440" tIns="45720" rIns="91440" bIns="45720">
            <a:spAutoFit/>
          </a:bodyPr>
          <a:lstStyle/>
          <a:p>
            <a:pPr algn="ctr"/>
            <a:r>
              <a:rPr lang="en-US" sz="6000" b="1" dirty="0" smtClean="0">
                <a:ln w="10541" cmpd="sng">
                  <a:solidFill>
                    <a:schemeClr val="accent1">
                      <a:shade val="88000"/>
                      <a:satMod val="110000"/>
                    </a:schemeClr>
                  </a:solidFill>
                  <a:prstDash val="solid"/>
                </a:ln>
                <a:solidFill>
                  <a:schemeClr val="accent1">
                    <a:lumMod val="90000"/>
                    <a:lumOff val="10000"/>
                  </a:schemeClr>
                </a:solidFill>
              </a:rPr>
              <a:t>Possession a</a:t>
            </a: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nd Use</a:t>
            </a:r>
          </a:p>
          <a:p>
            <a:pPr algn="ctr"/>
            <a:r>
              <a:rPr lang="en-US" sz="6000" b="1" dirty="0" smtClean="0">
                <a:ln w="10541" cmpd="sng">
                  <a:solidFill>
                    <a:schemeClr val="accent1">
                      <a:shade val="88000"/>
                      <a:satMod val="110000"/>
                    </a:schemeClr>
                  </a:solidFill>
                  <a:prstDash val="solid"/>
                </a:ln>
                <a:solidFill>
                  <a:schemeClr val="accent1">
                    <a:lumMod val="90000"/>
                    <a:lumOff val="10000"/>
                  </a:schemeClr>
                </a:solidFill>
              </a:rPr>
              <a:t>Agreements with</a:t>
            </a:r>
            <a:endParaRPr lang="en-US" sz="6000" b="1" dirty="0">
              <a:ln w="10541" cmpd="sng">
                <a:solidFill>
                  <a:schemeClr val="accent1">
                    <a:shade val="88000"/>
                    <a:satMod val="110000"/>
                  </a:schemeClr>
                </a:solidFill>
                <a:prstDash val="solid"/>
              </a:ln>
              <a:solidFill>
                <a:schemeClr val="accent1">
                  <a:lumMod val="90000"/>
                  <a:lumOff val="10000"/>
                </a:schemeClr>
              </a:solidFill>
            </a:endParaRPr>
          </a:p>
          <a:p>
            <a:pPr algn="ctr"/>
            <a:r>
              <a:rPr lang="en-US" sz="6000" b="1" cap="none" spc="0" dirty="0" smtClean="0">
                <a:ln w="10541" cmpd="sng">
                  <a:solidFill>
                    <a:schemeClr val="accent1">
                      <a:shade val="88000"/>
                      <a:satMod val="110000"/>
                    </a:schemeClr>
                  </a:solidFill>
                  <a:prstDash val="solid"/>
                </a:ln>
                <a:solidFill>
                  <a:schemeClr val="accent1">
                    <a:lumMod val="90000"/>
                    <a:lumOff val="10000"/>
                  </a:schemeClr>
                </a:solidFill>
              </a:rPr>
              <a:t>Market Rental Incentive</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23162052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ROWAPS </a:t>
            </a:r>
            <a:r>
              <a:rPr lang="en-US" dirty="0" smtClean="0"/>
              <a:t>Dashboards </a:t>
            </a:r>
            <a:endParaRPr lang="en-US" dirty="0"/>
          </a:p>
        </p:txBody>
      </p:sp>
      <p:sp>
        <p:nvSpPr>
          <p:cNvPr id="3" name="Slide Number Placeholder 2"/>
          <p:cNvSpPr>
            <a:spLocks noGrp="1"/>
          </p:cNvSpPr>
          <p:nvPr>
            <p:ph type="sldNum" sz="quarter" idx="4"/>
          </p:nvPr>
        </p:nvSpPr>
        <p:spPr/>
        <p:txBody>
          <a:bodyPr/>
          <a:lstStyle/>
          <a:p>
            <a:pPr lvl="1" indent="-276225">
              <a:spcBef>
                <a:spcPts val="900"/>
              </a:spcBef>
            </a:pPr>
            <a:fld id="{126B356D-DBE9-445A-9C43-3D3F41468F04}" type="slidenum">
              <a:rPr lang="en-US" smtClean="0"/>
              <a:pPr lvl="1" indent="-276225">
                <a:spcBef>
                  <a:spcPts val="900"/>
                </a:spcBef>
              </a:pPr>
              <a:t>40</a:t>
            </a:fld>
            <a:endParaRPr lang="en-US" dirty="0"/>
          </a:p>
        </p:txBody>
      </p:sp>
      <p:pic>
        <p:nvPicPr>
          <p:cNvPr id="5" name="slide2">
            <a:extLst>
              <a:ext uri="{FF2B5EF4-FFF2-40B4-BE49-F238E27FC236}">
                <a16:creationId xmlns:a16="http://schemas.microsoft.com/office/drawing/2014/main" id="{B04DB909-1E7F-445E-A9CD-0825641093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85759"/>
            <a:ext cx="8934450" cy="4243262"/>
          </a:xfrm>
          <a:prstGeom prst="rect">
            <a:avLst/>
          </a:prstGeom>
        </p:spPr>
      </p:pic>
    </p:spTree>
    <p:extLst>
      <p:ext uri="{BB962C8B-B14F-4D97-AF65-F5344CB8AC3E}">
        <p14:creationId xmlns:p14="http://schemas.microsoft.com/office/powerpoint/2010/main" val="13659855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a:xfrm>
            <a:off x="304800" y="76200"/>
            <a:ext cx="8353425" cy="830997"/>
          </a:xfrm>
        </p:spPr>
        <p:txBody>
          <a:bodyPr/>
          <a:lstStyle/>
          <a:p>
            <a:r>
              <a:rPr lang="en-US" dirty="0" smtClean="0"/>
              <a:t>Contracting for ROW Acquisition Services</a:t>
            </a:r>
            <a:br>
              <a:rPr lang="en-US" dirty="0" smtClean="0"/>
            </a:br>
            <a:endParaRPr lang="en-US" dirty="0"/>
          </a:p>
        </p:txBody>
      </p:sp>
      <p:sp>
        <p:nvSpPr>
          <p:cNvPr id="16" name="Rectangle 15"/>
          <p:cNvSpPr/>
          <p:nvPr/>
        </p:nvSpPr>
        <p:spPr>
          <a:xfrm>
            <a:off x="-228600" y="1059597"/>
            <a:ext cx="9601200" cy="707886"/>
          </a:xfrm>
          <a:prstGeom prst="rect">
            <a:avLst/>
          </a:prstGeom>
          <a:noFill/>
        </p:spPr>
        <p:txBody>
          <a:bodyPr wrap="square" lIns="91440" tIns="45720" rIns="91440" bIns="45720">
            <a:spAutoFit/>
          </a:bodyPr>
          <a:lstStyle/>
          <a:p>
            <a:pPr algn="ctr"/>
            <a:r>
              <a:rPr lang="en-US" sz="4000" b="1" cap="none" spc="0" dirty="0" smtClean="0">
                <a:ln w="10541" cmpd="sng">
                  <a:solidFill>
                    <a:schemeClr val="accent1">
                      <a:shade val="88000"/>
                      <a:satMod val="110000"/>
                    </a:schemeClr>
                  </a:solidFill>
                  <a:prstDash val="solid"/>
                </a:ln>
                <a:solidFill>
                  <a:schemeClr val="accent1">
                    <a:lumMod val="90000"/>
                    <a:lumOff val="10000"/>
                  </a:schemeClr>
                </a:solidFill>
                <a:latin typeface="+mj-lt"/>
              </a:rPr>
              <a:t>Other Contracting Means</a:t>
            </a:r>
          </a:p>
        </p:txBody>
      </p:sp>
      <p:sp>
        <p:nvSpPr>
          <p:cNvPr id="3" name="Rectangle 2"/>
          <p:cNvSpPr/>
          <p:nvPr/>
        </p:nvSpPr>
        <p:spPr>
          <a:xfrm>
            <a:off x="533400" y="2362200"/>
            <a:ext cx="8507278" cy="584775"/>
          </a:xfrm>
          <a:prstGeom prst="rect">
            <a:avLst/>
          </a:prstGeom>
        </p:spPr>
        <p:txBody>
          <a:bodyPr wrap="square">
            <a:spAutoFit/>
          </a:bodyPr>
          <a:lstStyle/>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Specific Deliverable Contracts</a:t>
            </a:r>
          </a:p>
        </p:txBody>
      </p:sp>
    </p:spTree>
    <p:extLst>
      <p:ext uri="{BB962C8B-B14F-4D97-AF65-F5344CB8AC3E}">
        <p14:creationId xmlns:p14="http://schemas.microsoft.com/office/powerpoint/2010/main" val="1888737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Specific Deliverable Contracts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12" y="2498933"/>
            <a:ext cx="8762162" cy="2868190"/>
          </a:xfrm>
          <a:prstGeom prst="rect">
            <a:avLst/>
          </a:prstGeom>
        </p:spPr>
      </p:pic>
      <p:sp>
        <p:nvSpPr>
          <p:cNvPr id="4" name="Rectangle 3"/>
          <p:cNvSpPr/>
          <p:nvPr/>
        </p:nvSpPr>
        <p:spPr>
          <a:xfrm>
            <a:off x="-530907" y="1447800"/>
            <a:ext cx="10287000" cy="830997"/>
          </a:xfrm>
          <a:prstGeom prst="rect">
            <a:avLst/>
          </a:prstGeom>
        </p:spPr>
        <p:txBody>
          <a:bodyPr wrap="square">
            <a:spAutoFit/>
          </a:bodyPr>
          <a:lstStyle/>
          <a:p>
            <a:pPr lvl="0" algn="ctr"/>
            <a:r>
              <a:rPr lang="en-US" sz="4000" b="1" dirty="0" smtClean="0">
                <a:solidFill>
                  <a:prstClr val="black"/>
                </a:solidFill>
              </a:rPr>
              <a:t>Specific Deliverable Contract Summary</a:t>
            </a:r>
            <a:endParaRPr lang="en-US" sz="4000" b="1" dirty="0">
              <a:solidFill>
                <a:prstClr val="black"/>
              </a:solidFill>
            </a:endParaRPr>
          </a:p>
          <a:p>
            <a:pPr lvl="0"/>
            <a:endParaRPr lang="en-US" sz="800" dirty="0">
              <a:solidFill>
                <a:prstClr val="black"/>
              </a:solidFill>
            </a:endParaRPr>
          </a:p>
        </p:txBody>
      </p:sp>
    </p:spTree>
    <p:extLst>
      <p:ext uri="{BB962C8B-B14F-4D97-AF65-F5344CB8AC3E}">
        <p14:creationId xmlns:p14="http://schemas.microsoft.com/office/powerpoint/2010/main" val="36697185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a:xfrm>
            <a:off x="304800" y="76200"/>
            <a:ext cx="8353425" cy="830997"/>
          </a:xfrm>
        </p:spPr>
        <p:txBody>
          <a:bodyPr/>
          <a:lstStyle/>
          <a:p>
            <a:r>
              <a:rPr lang="en-US" dirty="0" smtClean="0"/>
              <a:t>Contracting for ROW Acquisition Services</a:t>
            </a:r>
            <a:br>
              <a:rPr lang="en-US" dirty="0" smtClean="0"/>
            </a:br>
            <a:endParaRPr lang="en-US" dirty="0"/>
          </a:p>
        </p:txBody>
      </p:sp>
      <p:sp>
        <p:nvSpPr>
          <p:cNvPr id="16" name="Rectangle 15"/>
          <p:cNvSpPr/>
          <p:nvPr/>
        </p:nvSpPr>
        <p:spPr>
          <a:xfrm>
            <a:off x="-228600" y="1059597"/>
            <a:ext cx="9601200" cy="707886"/>
          </a:xfrm>
          <a:prstGeom prst="rect">
            <a:avLst/>
          </a:prstGeom>
          <a:noFill/>
        </p:spPr>
        <p:txBody>
          <a:bodyPr wrap="square" lIns="91440" tIns="45720" rIns="91440" bIns="45720">
            <a:spAutoFit/>
          </a:bodyPr>
          <a:lstStyle/>
          <a:p>
            <a:pPr algn="ctr"/>
            <a:r>
              <a:rPr lang="en-US" sz="4000" b="1" cap="none" spc="0" dirty="0" smtClean="0">
                <a:ln w="10541" cmpd="sng">
                  <a:solidFill>
                    <a:schemeClr val="accent1">
                      <a:shade val="88000"/>
                      <a:satMod val="110000"/>
                    </a:schemeClr>
                  </a:solidFill>
                  <a:prstDash val="solid"/>
                </a:ln>
                <a:solidFill>
                  <a:schemeClr val="accent1">
                    <a:lumMod val="90000"/>
                    <a:lumOff val="10000"/>
                  </a:schemeClr>
                </a:solidFill>
                <a:latin typeface="+mj-lt"/>
              </a:rPr>
              <a:t>Other Contracting Means</a:t>
            </a:r>
          </a:p>
        </p:txBody>
      </p:sp>
      <p:sp>
        <p:nvSpPr>
          <p:cNvPr id="3" name="Rectangle 2"/>
          <p:cNvSpPr/>
          <p:nvPr/>
        </p:nvSpPr>
        <p:spPr>
          <a:xfrm>
            <a:off x="457200" y="1919883"/>
            <a:ext cx="8507278" cy="5078313"/>
          </a:xfrm>
          <a:prstGeom prst="rect">
            <a:avLst/>
          </a:prstGeom>
        </p:spPr>
        <p:txBody>
          <a:bodyPr wrap="square">
            <a:spAutoFit/>
          </a:bodyPr>
          <a:lstStyle/>
          <a:p>
            <a:pPr marL="85725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Specific Deliverable Contracts</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Program </a:t>
            </a:r>
            <a:r>
              <a:rPr lang="en-US" sz="3200" b="1" dirty="0">
                <a:ln w="10541" cmpd="sng">
                  <a:solidFill>
                    <a:srgbClr val="0A1B2B">
                      <a:shade val="88000"/>
                      <a:satMod val="110000"/>
                    </a:srgbClr>
                  </a:solidFill>
                  <a:prstDash val="solid"/>
                </a:ln>
                <a:solidFill>
                  <a:srgbClr val="0A1B2B">
                    <a:lumMod val="90000"/>
                    <a:lumOff val="10000"/>
                  </a:srgbClr>
                </a:solidFill>
              </a:rPr>
              <a:t>Management Consultant (PMC</a:t>
            </a:r>
            <a:r>
              <a:rPr lang="en-US" sz="3200" b="1" dirty="0" smtClean="0">
                <a:ln w="10541" cmpd="sng">
                  <a:solidFill>
                    <a:srgbClr val="0A1B2B">
                      <a:shade val="88000"/>
                      <a:satMod val="110000"/>
                    </a:srgbClr>
                  </a:solidFill>
                  <a:prstDash val="solid"/>
                </a:ln>
                <a:solidFill>
                  <a:srgbClr val="0A1B2B">
                    <a:lumMod val="90000"/>
                    <a:lumOff val="10000"/>
                  </a:srgbClr>
                </a:solidFill>
              </a:rPr>
              <a:t>)</a:t>
            </a:r>
          </a:p>
          <a:p>
            <a:pPr marL="857250" indent="-857250">
              <a:spcAft>
                <a:spcPts val="1200"/>
              </a:spcAft>
              <a:buFont typeface="Wingdings" panose="05000000000000000000" pitchFamily="2" charset="2"/>
              <a:buChar char="§"/>
            </a:pPr>
            <a:r>
              <a:rPr lang="en-US" sz="3200" b="1" dirty="0">
                <a:ln w="10541" cmpd="sng">
                  <a:solidFill>
                    <a:srgbClr val="0A1B2B">
                      <a:shade val="88000"/>
                      <a:satMod val="110000"/>
                    </a:srgbClr>
                  </a:solidFill>
                  <a:prstDash val="solid"/>
                </a:ln>
                <a:solidFill>
                  <a:srgbClr val="0A1B2B">
                    <a:lumMod val="90000"/>
                    <a:lumOff val="10000"/>
                  </a:srgbClr>
                </a:solidFill>
              </a:rPr>
              <a:t>Professional Real Estate Appraiser Services (PREAS)</a:t>
            </a:r>
          </a:p>
          <a:p>
            <a:pPr marL="857250" lvl="0" indent="-857250">
              <a:spcAft>
                <a:spcPts val="1200"/>
              </a:spcAft>
              <a:buFont typeface="Wingdings" panose="05000000000000000000" pitchFamily="2" charset="2"/>
              <a:buChar char="§"/>
            </a:pPr>
            <a:endParaRPr lang="en-US" sz="3200" b="1" dirty="0" smtClean="0">
              <a:ln w="10541" cmpd="sng">
                <a:solidFill>
                  <a:srgbClr val="0A1B2B">
                    <a:shade val="88000"/>
                    <a:satMod val="110000"/>
                  </a:srgbClr>
                </a:solidFill>
                <a:prstDash val="solid"/>
              </a:ln>
              <a:solidFill>
                <a:srgbClr val="0A1B2B">
                  <a:lumMod val="90000"/>
                  <a:lumOff val="10000"/>
                </a:srgbClr>
              </a:solidFill>
            </a:endParaRPr>
          </a:p>
          <a:p>
            <a:pPr lvl="0">
              <a:spcAft>
                <a:spcPts val="1200"/>
              </a:spcAft>
            </a:pPr>
            <a:r>
              <a:rPr lang="en-US" sz="3200" b="1" i="1" dirty="0" smtClean="0">
                <a:ln w="10541" cmpd="sng">
                  <a:solidFill>
                    <a:srgbClr val="0A1B2B">
                      <a:shade val="88000"/>
                      <a:satMod val="110000"/>
                    </a:srgbClr>
                  </a:solidFill>
                  <a:prstDash val="solid"/>
                </a:ln>
                <a:solidFill>
                  <a:srgbClr val="0A1B2B">
                    <a:lumMod val="90000"/>
                    <a:lumOff val="10000"/>
                  </a:srgbClr>
                </a:solidFill>
              </a:rPr>
              <a:t>Coming Soon (hopefully)</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Combo w/Engineering Development</a:t>
            </a:r>
          </a:p>
          <a:p>
            <a:pPr lvl="0">
              <a:spcAft>
                <a:spcPts val="1200"/>
              </a:spcAft>
            </a:pPr>
            <a:endParaRPr lang="en-US" sz="4000" b="1" dirty="0">
              <a:ln w="10541" cmpd="sng">
                <a:solidFill>
                  <a:srgbClr val="0A1B2B">
                    <a:shade val="88000"/>
                    <a:satMod val="110000"/>
                  </a:srgbClr>
                </a:solidFill>
                <a:prstDash val="solid"/>
              </a:ln>
              <a:solidFill>
                <a:srgbClr val="0A1B2B">
                  <a:lumMod val="90000"/>
                  <a:lumOff val="10000"/>
                </a:srgbClr>
              </a:solidFill>
            </a:endParaRPr>
          </a:p>
        </p:txBody>
      </p:sp>
    </p:spTree>
    <p:extLst>
      <p:ext uri="{BB962C8B-B14F-4D97-AF65-F5344CB8AC3E}">
        <p14:creationId xmlns:p14="http://schemas.microsoft.com/office/powerpoint/2010/main" val="24159133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Tracking Contract Balances</a:t>
            </a:r>
            <a:endParaRPr lang="en-US" dirty="0"/>
          </a:p>
        </p:txBody>
      </p:sp>
      <p:pic>
        <p:nvPicPr>
          <p:cNvPr id="4" name="Content Placeholder 3"/>
          <p:cNvPicPr>
            <a:picLocks noGrp="1" noChangeAspect="1"/>
          </p:cNvPicPr>
          <p:nvPr>
            <p:ph idx="1"/>
          </p:nvPr>
        </p:nvPicPr>
        <p:blipFill>
          <a:blip r:embed="rId2"/>
          <a:stretch>
            <a:fillRect/>
          </a:stretch>
        </p:blipFill>
        <p:spPr>
          <a:xfrm>
            <a:off x="93133" y="838200"/>
            <a:ext cx="8940799" cy="5029200"/>
          </a:xfrm>
          <a:prstGeom prst="rect">
            <a:avLst/>
          </a:prstGeom>
        </p:spPr>
      </p:pic>
    </p:spTree>
    <p:extLst>
      <p:ext uri="{BB962C8B-B14F-4D97-AF65-F5344CB8AC3E}">
        <p14:creationId xmlns:p14="http://schemas.microsoft.com/office/powerpoint/2010/main" val="40774296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199986" y="2667000"/>
            <a:ext cx="8780727" cy="1015663"/>
          </a:xfrm>
          <a:prstGeom prst="rect">
            <a:avLst/>
          </a:prstGeom>
          <a:solidFill>
            <a:schemeClr val="accent2">
              <a:lumMod val="75000"/>
              <a:alpha val="13000"/>
            </a:schemeClr>
          </a:solidFill>
        </p:spPr>
        <p:txBody>
          <a:bodyPr wrap="square" lIns="91440" tIns="45720" rIns="91440" bIns="45720">
            <a:spAutoFit/>
          </a:bodyPr>
          <a:lstStyle/>
          <a:p>
            <a:pPr algn="ctr"/>
            <a:r>
              <a:rPr lang="en-US" sz="6000" b="1" dirty="0" smtClean="0">
                <a:ln w="10541" cmpd="sng">
                  <a:solidFill>
                    <a:schemeClr val="accent1">
                      <a:shade val="88000"/>
                      <a:satMod val="110000"/>
                    </a:schemeClr>
                  </a:solidFill>
                  <a:prstDash val="solid"/>
                </a:ln>
                <a:solidFill>
                  <a:schemeClr val="accent1">
                    <a:lumMod val="90000"/>
                    <a:lumOff val="10000"/>
                  </a:schemeClr>
                </a:solidFill>
              </a:rPr>
              <a:t>ROW Manuals</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36861979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685800"/>
            <a:ext cx="8676070"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58938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Tiers</a:t>
            </a:r>
            <a:endParaRPr lang="en-US" dirty="0"/>
          </a:p>
        </p:txBody>
      </p:sp>
      <p:sp>
        <p:nvSpPr>
          <p:cNvPr id="3" name="Content Placeholder 2"/>
          <p:cNvSpPr>
            <a:spLocks noGrp="1"/>
          </p:cNvSpPr>
          <p:nvPr>
            <p:ph idx="1"/>
          </p:nvPr>
        </p:nvSpPr>
        <p:spPr/>
        <p:txBody>
          <a:bodyPr/>
          <a:lstStyle/>
          <a:p>
            <a:pPr marL="0" indent="0">
              <a:buNone/>
            </a:pPr>
            <a:r>
              <a:rPr lang="en-US" sz="3200" dirty="0" smtClean="0"/>
              <a:t>1) Policy and Procedure Changes</a:t>
            </a:r>
          </a:p>
          <a:p>
            <a:pPr lvl="3"/>
            <a:r>
              <a:rPr lang="en-US" dirty="0"/>
              <a:t>Hot off the Presses Changes</a:t>
            </a:r>
          </a:p>
          <a:p>
            <a:pPr lvl="3"/>
            <a:r>
              <a:rPr lang="en-US" dirty="0" smtClean="0"/>
              <a:t>Ex. Advanced Acquisition, Uneconomic Remainder</a:t>
            </a:r>
          </a:p>
          <a:p>
            <a:pPr marL="0" indent="0">
              <a:buNone/>
            </a:pPr>
            <a:r>
              <a:rPr lang="en-US" sz="3200" dirty="0" smtClean="0"/>
              <a:t>2) Better Flow</a:t>
            </a:r>
            <a:endParaRPr lang="en-US" sz="3200" dirty="0"/>
          </a:p>
          <a:p>
            <a:pPr lvl="3"/>
            <a:r>
              <a:rPr lang="en-US" dirty="0" smtClean="0"/>
              <a:t>Cull fluff and how-to details</a:t>
            </a:r>
            <a:endParaRPr lang="en-US" dirty="0"/>
          </a:p>
          <a:p>
            <a:pPr lvl="3"/>
            <a:r>
              <a:rPr lang="en-US" dirty="0" smtClean="0"/>
              <a:t>Retain legal provisions</a:t>
            </a:r>
          </a:p>
          <a:p>
            <a:pPr lvl="3"/>
            <a:r>
              <a:rPr lang="en-US" dirty="0" smtClean="0"/>
              <a:t>Eliminate inconsistencies/awkwardness that “spot revisions” have created</a:t>
            </a:r>
          </a:p>
          <a:p>
            <a:pPr lvl="3"/>
            <a:r>
              <a:rPr lang="en-US" dirty="0"/>
              <a:t>Better writing, visual appearance, and ease of use for audience</a:t>
            </a:r>
          </a:p>
          <a:p>
            <a:pPr lvl="3"/>
            <a:endParaRPr lang="en-US" dirty="0"/>
          </a:p>
          <a:p>
            <a:pPr lvl="3"/>
            <a:endParaRPr lang="en-US" dirty="0" smtClean="0"/>
          </a:p>
        </p:txBody>
      </p:sp>
    </p:spTree>
    <p:extLst>
      <p:ext uri="{BB962C8B-B14F-4D97-AF65-F5344CB8AC3E}">
        <p14:creationId xmlns:p14="http://schemas.microsoft.com/office/powerpoint/2010/main" val="8668057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514600" y="685800"/>
            <a:ext cx="4137557"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0477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Round </a:t>
            </a:r>
            <a:r>
              <a:rPr lang="en-US" dirty="0" smtClean="0"/>
              <a:t>1: Manual Update Teams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7770950"/>
              </p:ext>
            </p:extLst>
          </p:nvPr>
        </p:nvGraphicFramePr>
        <p:xfrm>
          <a:off x="428625" y="12954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48850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685800"/>
            <a:ext cx="4743684" cy="5562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5"/>
          <p:cNvSpPr>
            <a:spLocks noGrp="1"/>
          </p:cNvSpPr>
          <p:nvPr>
            <p:ph type="title"/>
          </p:nvPr>
        </p:nvSpPr>
        <p:spPr>
          <a:xfrm>
            <a:off x="304800" y="76200"/>
            <a:ext cx="8353425" cy="461665"/>
          </a:xfrm>
        </p:spPr>
        <p:txBody>
          <a:bodyPr/>
          <a:lstStyle/>
          <a:p>
            <a:r>
              <a:rPr lang="en-US" dirty="0" smtClean="0"/>
              <a:t>PUA w/MRI Memo</a:t>
            </a:r>
            <a:endParaRPr lang="en-US" dirty="0"/>
          </a:p>
        </p:txBody>
      </p:sp>
    </p:spTree>
    <p:extLst>
      <p:ext uri="{BB962C8B-B14F-4D97-AF65-F5344CB8AC3E}">
        <p14:creationId xmlns:p14="http://schemas.microsoft.com/office/powerpoint/2010/main" val="18973575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Round </a:t>
            </a:r>
            <a:r>
              <a:rPr lang="en-US" dirty="0" smtClean="0"/>
              <a:t>1: Manual Update Teams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0702256"/>
              </p:ext>
            </p:extLst>
          </p:nvPr>
        </p:nvGraphicFramePr>
        <p:xfrm>
          <a:off x="428625" y="12954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36146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a:t>Possible </a:t>
            </a:r>
            <a:r>
              <a:rPr lang="en-US" dirty="0" smtClean="0"/>
              <a:t>Stakeholder Input</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4670018"/>
              </p:ext>
            </p:extLst>
          </p:nvPr>
        </p:nvGraphicFramePr>
        <p:xfrm>
          <a:off x="533400" y="12192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21710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Round 2: Manual Review Teams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82900206"/>
              </p:ext>
            </p:extLst>
          </p:nvPr>
        </p:nvGraphicFramePr>
        <p:xfrm>
          <a:off x="533400" y="13716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30155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Round 2: Manual Review Teams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7599694"/>
              </p:ext>
            </p:extLst>
          </p:nvPr>
        </p:nvGraphicFramePr>
        <p:xfrm>
          <a:off x="428625" y="12192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76040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Round 3: Project Delivery Approval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80290688"/>
              </p:ext>
            </p:extLst>
          </p:nvPr>
        </p:nvGraphicFramePr>
        <p:xfrm>
          <a:off x="428625" y="12954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58368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Round 4: Publish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6966321"/>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4414601" y="1605197"/>
            <a:ext cx="2962656" cy="1458561"/>
            <a:chOff x="2633471" y="2209"/>
            <a:chExt cx="2962656" cy="1458561"/>
          </a:xfrm>
        </p:grpSpPr>
        <p:sp>
          <p:nvSpPr>
            <p:cNvPr id="6" name="Rounded Rectangle 5"/>
            <p:cNvSpPr/>
            <p:nvPr/>
          </p:nvSpPr>
          <p:spPr>
            <a:xfrm>
              <a:off x="2633471" y="2209"/>
              <a:ext cx="2962656" cy="1458561"/>
            </a:xfrm>
            <a:prstGeom prst="round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Rounded Rectangle 4"/>
            <p:cNvSpPr/>
            <p:nvPr/>
          </p:nvSpPr>
          <p:spPr>
            <a:xfrm>
              <a:off x="2704672" y="73410"/>
              <a:ext cx="2820254" cy="131615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endParaRPr lang="en-US" sz="2700" dirty="0" smtClean="0"/>
            </a:p>
            <a:p>
              <a:pPr lvl="0" algn="ctr" defTabSz="1200150">
                <a:lnSpc>
                  <a:spcPct val="90000"/>
                </a:lnSpc>
                <a:spcBef>
                  <a:spcPct val="0"/>
                </a:spcBef>
                <a:spcAft>
                  <a:spcPct val="35000"/>
                </a:spcAft>
              </a:pPr>
              <a:r>
                <a:rPr lang="en-US" sz="2700" dirty="0" smtClean="0"/>
                <a:t>General Counsel</a:t>
              </a:r>
              <a:endParaRPr lang="en-US" sz="2700" kern="1200" dirty="0" smtClean="0"/>
            </a:p>
            <a:p>
              <a:pPr lvl="0" algn="ctr" defTabSz="1200150">
                <a:lnSpc>
                  <a:spcPct val="90000"/>
                </a:lnSpc>
                <a:spcBef>
                  <a:spcPct val="0"/>
                </a:spcBef>
                <a:spcAft>
                  <a:spcPct val="35000"/>
                </a:spcAft>
              </a:pPr>
              <a:r>
                <a:rPr lang="en-US" sz="2700" kern="1200" dirty="0" smtClean="0"/>
                <a:t> </a:t>
              </a:r>
            </a:p>
          </p:txBody>
        </p:sp>
      </p:grpSp>
      <p:cxnSp>
        <p:nvCxnSpPr>
          <p:cNvPr id="8" name="Straight Connector 7"/>
          <p:cNvCxnSpPr/>
          <p:nvPr/>
        </p:nvCxnSpPr>
        <p:spPr>
          <a:xfrm flipV="1">
            <a:off x="3581400" y="2405680"/>
            <a:ext cx="762000" cy="11757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581400" y="3886200"/>
            <a:ext cx="8332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581400" y="4267200"/>
            <a:ext cx="833201" cy="914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2737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Talking Points</a:t>
            </a:r>
            <a:endParaRPr lang="en-US" dirty="0"/>
          </a:p>
        </p:txBody>
      </p:sp>
      <p:sp>
        <p:nvSpPr>
          <p:cNvPr id="16" name="Rectangle 15"/>
          <p:cNvSpPr/>
          <p:nvPr/>
        </p:nvSpPr>
        <p:spPr>
          <a:xfrm>
            <a:off x="199986" y="2667000"/>
            <a:ext cx="8780727" cy="1015663"/>
          </a:xfrm>
          <a:prstGeom prst="rect">
            <a:avLst/>
          </a:prstGeom>
          <a:solidFill>
            <a:schemeClr val="accent2">
              <a:lumMod val="75000"/>
              <a:alpha val="13000"/>
            </a:schemeClr>
          </a:solidFill>
        </p:spPr>
        <p:txBody>
          <a:bodyPr wrap="square" lIns="91440" tIns="45720" rIns="91440" bIns="45720">
            <a:spAutoFit/>
          </a:bodyPr>
          <a:lstStyle/>
          <a:p>
            <a:pPr algn="ctr"/>
            <a:r>
              <a:rPr lang="en-US" sz="6000" b="1" dirty="0" smtClean="0">
                <a:ln w="10541" cmpd="sng">
                  <a:solidFill>
                    <a:schemeClr val="accent1">
                      <a:shade val="88000"/>
                      <a:satMod val="110000"/>
                    </a:schemeClr>
                  </a:solidFill>
                  <a:prstDash val="solid"/>
                </a:ln>
                <a:solidFill>
                  <a:schemeClr val="accent1">
                    <a:lumMod val="90000"/>
                    <a:lumOff val="10000"/>
                  </a:schemeClr>
                </a:solidFill>
              </a:rPr>
              <a:t>Paperless Office</a:t>
            </a:r>
            <a:endParaRPr lang="en-US" sz="6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320739361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a:xfrm>
            <a:off x="304800" y="76200"/>
            <a:ext cx="8353425" cy="461665"/>
          </a:xfrm>
        </p:spPr>
        <p:txBody>
          <a:bodyPr/>
          <a:lstStyle/>
          <a:p>
            <a:r>
              <a:rPr lang="en-US" dirty="0" smtClean="0"/>
              <a:t>Paperless Initiatives</a:t>
            </a:r>
            <a:endParaRPr lang="en-US" dirty="0"/>
          </a:p>
        </p:txBody>
      </p:sp>
      <p:sp>
        <p:nvSpPr>
          <p:cNvPr id="3" name="Rectangle 2"/>
          <p:cNvSpPr/>
          <p:nvPr/>
        </p:nvSpPr>
        <p:spPr>
          <a:xfrm>
            <a:off x="762000" y="1219200"/>
            <a:ext cx="8507278" cy="5232202"/>
          </a:xfrm>
          <a:prstGeom prst="rect">
            <a:avLst/>
          </a:prstGeom>
        </p:spPr>
        <p:txBody>
          <a:bodyPr wrap="square">
            <a:spAutoFit/>
          </a:bodyPr>
          <a:lstStyle/>
          <a:p>
            <a:pPr marL="857250" lvl="0" indent="-857250">
              <a:spcAft>
                <a:spcPts val="1200"/>
              </a:spcAft>
              <a:buFont typeface="Wingdings" panose="05000000000000000000" pitchFamily="2" charset="2"/>
              <a:buChar char="§"/>
            </a:pPr>
            <a:r>
              <a:rPr lang="en-US" sz="3200" b="1" dirty="0" err="1" smtClean="0">
                <a:ln w="10541" cmpd="sng">
                  <a:solidFill>
                    <a:srgbClr val="0A1B2B">
                      <a:shade val="88000"/>
                      <a:satMod val="110000"/>
                    </a:srgbClr>
                  </a:solidFill>
                  <a:prstDash val="solid"/>
                </a:ln>
                <a:solidFill>
                  <a:srgbClr val="0A1B2B">
                    <a:lumMod val="90000"/>
                    <a:lumOff val="10000"/>
                  </a:srgbClr>
                </a:solidFill>
              </a:rPr>
              <a:t>Docusign</a:t>
            </a:r>
            <a:endParaRPr lang="en-US" sz="3200" b="1" dirty="0" smtClean="0">
              <a:ln w="10541" cmpd="sng">
                <a:solidFill>
                  <a:srgbClr val="0A1B2B">
                    <a:shade val="88000"/>
                    <a:satMod val="110000"/>
                  </a:srgbClr>
                </a:solidFill>
                <a:prstDash val="solid"/>
              </a:ln>
              <a:solidFill>
                <a:srgbClr val="0A1B2B">
                  <a:lumMod val="90000"/>
                  <a:lumOff val="10000"/>
                </a:srgbClr>
              </a:solidFill>
            </a:endParaRPr>
          </a:p>
          <a:p>
            <a:pPr marL="857250" lvl="0" indent="-857250">
              <a:spcAft>
                <a:spcPts val="1200"/>
              </a:spcAft>
              <a:buFont typeface="Wingdings" panose="05000000000000000000" pitchFamily="2" charset="2"/>
              <a:buChar char="§"/>
            </a:pPr>
            <a:r>
              <a:rPr lang="en-US" sz="3200" b="1" dirty="0" err="1" smtClean="0">
                <a:ln w="10541" cmpd="sng">
                  <a:solidFill>
                    <a:srgbClr val="0A1B2B">
                      <a:shade val="88000"/>
                      <a:satMod val="110000"/>
                    </a:srgbClr>
                  </a:solidFill>
                  <a:prstDash val="solid"/>
                </a:ln>
                <a:solidFill>
                  <a:srgbClr val="0A1B2B">
                    <a:lumMod val="90000"/>
                    <a:lumOff val="10000"/>
                  </a:srgbClr>
                </a:solidFill>
              </a:rPr>
              <a:t>Onbase</a:t>
            </a:r>
            <a:endParaRPr lang="en-US" sz="3200" b="1" dirty="0" smtClean="0">
              <a:ln w="10541" cmpd="sng">
                <a:solidFill>
                  <a:srgbClr val="0A1B2B">
                    <a:shade val="88000"/>
                    <a:satMod val="110000"/>
                  </a:srgbClr>
                </a:solidFill>
                <a:prstDash val="solid"/>
              </a:ln>
              <a:solidFill>
                <a:srgbClr val="0A1B2B">
                  <a:lumMod val="90000"/>
                  <a:lumOff val="10000"/>
                </a:srgbClr>
              </a:solidFill>
            </a:endParaRPr>
          </a:p>
          <a:p>
            <a:pPr marL="857250" lvl="0" indent="-857250">
              <a:spcAft>
                <a:spcPts val="1200"/>
              </a:spcAft>
              <a:buFont typeface="Wingdings" panose="05000000000000000000" pitchFamily="2" charset="2"/>
              <a:buChar char="§"/>
            </a:pPr>
            <a:r>
              <a:rPr lang="en-US" sz="3200" b="1" dirty="0" err="1" smtClean="0">
                <a:ln w="10541" cmpd="sng">
                  <a:solidFill>
                    <a:srgbClr val="0A1B2B">
                      <a:shade val="88000"/>
                      <a:satMod val="110000"/>
                    </a:srgbClr>
                  </a:solidFill>
                  <a:prstDash val="solid"/>
                </a:ln>
                <a:solidFill>
                  <a:srgbClr val="0A1B2B">
                    <a:lumMod val="90000"/>
                    <a:lumOff val="10000"/>
                  </a:srgbClr>
                </a:solidFill>
              </a:rPr>
              <a:t>Sharepoint</a:t>
            </a:r>
            <a:endParaRPr lang="en-US" sz="3200" b="1" dirty="0">
              <a:ln w="10541" cmpd="sng">
                <a:solidFill>
                  <a:srgbClr val="0A1B2B">
                    <a:shade val="88000"/>
                    <a:satMod val="110000"/>
                  </a:srgbClr>
                </a:solidFill>
                <a:prstDash val="solid"/>
              </a:ln>
              <a:solidFill>
                <a:srgbClr val="0A1B2B">
                  <a:lumMod val="90000"/>
                  <a:lumOff val="10000"/>
                </a:srgbClr>
              </a:solidFill>
            </a:endParaRPr>
          </a:p>
          <a:p>
            <a:pPr marL="857250" lvl="0" indent="-857250">
              <a:spcAft>
                <a:spcPts val="1200"/>
              </a:spcAft>
              <a:buFont typeface="Wingdings" panose="05000000000000000000" pitchFamily="2" charset="2"/>
              <a:buChar char="§"/>
            </a:pPr>
            <a:r>
              <a:rPr lang="en-US" sz="3200" b="1" dirty="0" err="1" smtClean="0">
                <a:ln w="10541" cmpd="sng">
                  <a:solidFill>
                    <a:srgbClr val="0A1B2B">
                      <a:shade val="88000"/>
                      <a:satMod val="110000"/>
                    </a:srgbClr>
                  </a:solidFill>
                  <a:prstDash val="solid"/>
                </a:ln>
                <a:solidFill>
                  <a:srgbClr val="0A1B2B">
                    <a:lumMod val="90000"/>
                    <a:lumOff val="10000"/>
                  </a:srgbClr>
                </a:solidFill>
              </a:rPr>
              <a:t>TxDOT</a:t>
            </a:r>
            <a:r>
              <a:rPr lang="en-US" sz="3200" b="1" dirty="0" smtClean="0">
                <a:ln w="10541" cmpd="sng">
                  <a:solidFill>
                    <a:srgbClr val="0A1B2B">
                      <a:shade val="88000"/>
                      <a:satMod val="110000"/>
                    </a:srgbClr>
                  </a:solidFill>
                  <a:prstDash val="solid"/>
                </a:ln>
                <a:solidFill>
                  <a:srgbClr val="0A1B2B">
                    <a:lumMod val="90000"/>
                    <a:lumOff val="10000"/>
                  </a:srgbClr>
                </a:solidFill>
              </a:rPr>
              <a:t> Connect</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Project Spreadsheets</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Deed Scans</a:t>
            </a:r>
          </a:p>
          <a:p>
            <a:pPr marL="857250" lvl="0" indent="-857250">
              <a:spcAft>
                <a:spcPts val="1200"/>
              </a:spcAft>
              <a:buFont typeface="Wingdings" panose="05000000000000000000" pitchFamily="2" charset="2"/>
              <a:buChar char="§"/>
            </a:pPr>
            <a:r>
              <a:rPr lang="en-US" sz="3200" b="1" dirty="0" smtClean="0">
                <a:ln w="10541" cmpd="sng">
                  <a:solidFill>
                    <a:srgbClr val="0A1B2B">
                      <a:shade val="88000"/>
                      <a:satMod val="110000"/>
                    </a:srgbClr>
                  </a:solidFill>
                  <a:prstDash val="solid"/>
                </a:ln>
                <a:solidFill>
                  <a:srgbClr val="0A1B2B">
                    <a:lumMod val="90000"/>
                    <a:lumOff val="10000"/>
                  </a:srgbClr>
                </a:solidFill>
              </a:rPr>
              <a:t>No Paper Environment</a:t>
            </a:r>
            <a:endParaRPr lang="en-US" sz="3200" b="1" dirty="0">
              <a:ln w="10541" cmpd="sng">
                <a:solidFill>
                  <a:srgbClr val="0A1B2B">
                    <a:shade val="88000"/>
                    <a:satMod val="110000"/>
                  </a:srgbClr>
                </a:solidFill>
                <a:prstDash val="solid"/>
              </a:ln>
              <a:solidFill>
                <a:srgbClr val="0A1B2B">
                  <a:lumMod val="90000"/>
                  <a:lumOff val="10000"/>
                </a:srgbClr>
              </a:solidFill>
            </a:endParaRPr>
          </a:p>
          <a:p>
            <a:pPr marL="857250" lvl="0" indent="-857250">
              <a:spcAft>
                <a:spcPts val="1200"/>
              </a:spcAft>
              <a:buFont typeface="Wingdings" panose="05000000000000000000" pitchFamily="2" charset="2"/>
              <a:buChar char="§"/>
            </a:pPr>
            <a:endParaRPr lang="en-US" sz="4000" b="1" dirty="0">
              <a:ln w="10541" cmpd="sng">
                <a:solidFill>
                  <a:srgbClr val="0A1B2B">
                    <a:shade val="88000"/>
                    <a:satMod val="110000"/>
                  </a:srgbClr>
                </a:solidFill>
                <a:prstDash val="solid"/>
              </a:ln>
              <a:solidFill>
                <a:srgbClr val="0A1B2B">
                  <a:lumMod val="90000"/>
                  <a:lumOff val="10000"/>
                </a:srgbClr>
              </a:solidFill>
            </a:endParaRPr>
          </a:p>
        </p:txBody>
      </p:sp>
    </p:spTree>
    <p:extLst>
      <p:ext uri="{BB962C8B-B14F-4D97-AF65-F5344CB8AC3E}">
        <p14:creationId xmlns:p14="http://schemas.microsoft.com/office/powerpoint/2010/main" val="297660955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4619" y="2546709"/>
            <a:ext cx="6854762" cy="1323439"/>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8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3347189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2514600"/>
            <a:ext cx="7467600" cy="16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smtClean="0">
              <a:latin typeface="Arial" pitchFamily="34" charset="0"/>
              <a:cs typeface="Arial" pitchFamily="34" charset="0"/>
            </a:endParaRPr>
          </a:p>
        </p:txBody>
      </p:sp>
      <p:sp>
        <p:nvSpPr>
          <p:cNvPr id="6" name="Title 5"/>
          <p:cNvSpPr>
            <a:spLocks noGrp="1"/>
          </p:cNvSpPr>
          <p:nvPr>
            <p:ph type="title"/>
          </p:nvPr>
        </p:nvSpPr>
        <p:spPr/>
        <p:txBody>
          <a:bodyPr/>
          <a:lstStyle/>
          <a:p>
            <a:r>
              <a:rPr lang="en-US" dirty="0" smtClean="0"/>
              <a:t>PUA Elements</a:t>
            </a:r>
            <a:endParaRPr lang="en-US" dirty="0"/>
          </a:p>
        </p:txBody>
      </p:sp>
      <p:sp>
        <p:nvSpPr>
          <p:cNvPr id="16" name="Rectangle 15"/>
          <p:cNvSpPr/>
          <p:nvPr/>
        </p:nvSpPr>
        <p:spPr>
          <a:xfrm>
            <a:off x="91148" y="806321"/>
            <a:ext cx="8780727" cy="5016758"/>
          </a:xfrm>
          <a:prstGeom prst="rect">
            <a:avLst/>
          </a:prstGeom>
          <a:noFill/>
        </p:spPr>
        <p:txBody>
          <a:bodyPr wrap="square" lIns="91440" tIns="45720" rIns="91440" bIns="45720">
            <a:spAutoFit/>
          </a:bodyPr>
          <a:lstStyle/>
          <a:p>
            <a:pPr algn="ctr"/>
            <a:endParaRPr lang="en-US" sz="4000" b="1" cap="none" spc="0" dirty="0" smtClean="0">
              <a:ln w="10541" cmpd="sng">
                <a:solidFill>
                  <a:schemeClr val="accent1">
                    <a:shade val="88000"/>
                    <a:satMod val="110000"/>
                  </a:schemeClr>
                </a:solidFill>
                <a:prstDash val="solid"/>
              </a:ln>
              <a:solidFill>
                <a:schemeClr val="accent1">
                  <a:lumMod val="90000"/>
                  <a:lumOff val="10000"/>
                </a:schemeClr>
              </a:solidFill>
            </a:endParaRPr>
          </a:p>
          <a:p>
            <a:pPr algn="ctr"/>
            <a:r>
              <a:rPr lang="en-US" sz="4000" b="1" i="1" cap="none" spc="0" dirty="0" smtClean="0">
                <a:ln w="10541" cmpd="sng">
                  <a:solidFill>
                    <a:schemeClr val="accent1">
                      <a:shade val="88000"/>
                      <a:satMod val="110000"/>
                    </a:schemeClr>
                  </a:solidFill>
                  <a:prstDash val="solid"/>
                </a:ln>
                <a:solidFill>
                  <a:schemeClr val="accent1">
                    <a:lumMod val="90000"/>
                    <a:lumOff val="10000"/>
                  </a:schemeClr>
                </a:solidFill>
              </a:rPr>
              <a:t>Every parcel, every project</a:t>
            </a:r>
          </a:p>
          <a:p>
            <a:pPr algn="ctr"/>
            <a:endParaRPr lang="en-US" sz="4000" b="1" i="1" cap="none" spc="0" dirty="0" smtClean="0">
              <a:ln w="10541" cmpd="sng">
                <a:solidFill>
                  <a:schemeClr val="accent1">
                    <a:shade val="88000"/>
                    <a:satMod val="110000"/>
                  </a:schemeClr>
                </a:solidFill>
                <a:prstDash val="solid"/>
              </a:ln>
              <a:solidFill>
                <a:schemeClr val="accent1">
                  <a:lumMod val="90000"/>
                  <a:lumOff val="10000"/>
                </a:schemeClr>
              </a:solidFill>
            </a:endParaRPr>
          </a:p>
          <a:p>
            <a:pPr algn="ctr"/>
            <a:r>
              <a:rPr lang="en-US" sz="4000" b="1" dirty="0">
                <a:ln w="10541" cmpd="sng">
                  <a:solidFill>
                    <a:schemeClr val="accent1">
                      <a:shade val="88000"/>
                      <a:satMod val="110000"/>
                    </a:schemeClr>
                  </a:solidFill>
                  <a:prstDash val="solid"/>
                </a:ln>
                <a:solidFill>
                  <a:schemeClr val="accent1">
                    <a:lumMod val="90000"/>
                    <a:lumOff val="10000"/>
                  </a:schemeClr>
                </a:solidFill>
              </a:rPr>
              <a:t>10% of Initial Approved </a:t>
            </a:r>
            <a:r>
              <a:rPr lang="en-US" sz="4000" b="1" dirty="0" smtClean="0">
                <a:ln w="10541" cmpd="sng">
                  <a:solidFill>
                    <a:schemeClr val="accent1">
                      <a:shade val="88000"/>
                      <a:satMod val="110000"/>
                    </a:schemeClr>
                  </a:solidFill>
                  <a:prstDash val="solid"/>
                </a:ln>
                <a:solidFill>
                  <a:schemeClr val="accent1">
                    <a:lumMod val="90000"/>
                    <a:lumOff val="10000"/>
                  </a:schemeClr>
                </a:solidFill>
              </a:rPr>
              <a:t>Value</a:t>
            </a:r>
          </a:p>
          <a:p>
            <a:pPr algn="ctr"/>
            <a:endParaRPr lang="en-US" sz="4000" b="1" dirty="0">
              <a:ln w="10541" cmpd="sng">
                <a:solidFill>
                  <a:schemeClr val="accent1">
                    <a:shade val="88000"/>
                    <a:satMod val="110000"/>
                  </a:schemeClr>
                </a:solidFill>
                <a:prstDash val="solid"/>
              </a:ln>
              <a:solidFill>
                <a:schemeClr val="accent1">
                  <a:lumMod val="90000"/>
                  <a:lumOff val="10000"/>
                </a:schemeClr>
              </a:solidFill>
            </a:endParaRPr>
          </a:p>
          <a:p>
            <a:pPr algn="ctr"/>
            <a:r>
              <a:rPr lang="en-US" sz="4000" b="1" dirty="0" smtClean="0">
                <a:ln w="10541" cmpd="sng">
                  <a:solidFill>
                    <a:schemeClr val="accent1">
                      <a:shade val="88000"/>
                      <a:satMod val="110000"/>
                    </a:schemeClr>
                  </a:solidFill>
                  <a:prstDash val="solid"/>
                </a:ln>
                <a:solidFill>
                  <a:schemeClr val="accent1">
                    <a:lumMod val="90000"/>
                    <a:lumOff val="10000"/>
                  </a:schemeClr>
                </a:solidFill>
              </a:rPr>
              <a:t>$3,000 MIN -- $25,000 MAX</a:t>
            </a:r>
          </a:p>
          <a:p>
            <a:pPr algn="ctr"/>
            <a:endParaRPr lang="en-US" sz="4000" b="1" dirty="0" smtClean="0">
              <a:ln w="10541" cmpd="sng">
                <a:solidFill>
                  <a:schemeClr val="accent1">
                    <a:shade val="88000"/>
                    <a:satMod val="110000"/>
                  </a:schemeClr>
                </a:solidFill>
                <a:prstDash val="solid"/>
              </a:ln>
              <a:solidFill>
                <a:schemeClr val="accent1">
                  <a:lumMod val="90000"/>
                  <a:lumOff val="10000"/>
                </a:schemeClr>
              </a:solidFill>
            </a:endParaRPr>
          </a:p>
          <a:p>
            <a:pPr algn="ctr"/>
            <a:r>
              <a:rPr lang="en-US" sz="4000" b="1" cap="none" spc="0" dirty="0" smtClean="0">
                <a:ln w="10541" cmpd="sng">
                  <a:solidFill>
                    <a:schemeClr val="accent1">
                      <a:shade val="88000"/>
                      <a:satMod val="110000"/>
                    </a:schemeClr>
                  </a:solidFill>
                  <a:prstDash val="solid"/>
                </a:ln>
                <a:solidFill>
                  <a:schemeClr val="accent1">
                    <a:lumMod val="90000"/>
                    <a:lumOff val="10000"/>
                  </a:schemeClr>
                </a:solidFill>
              </a:rPr>
              <a:t>0-100% of Approved Appraisal Value</a:t>
            </a:r>
            <a:endParaRPr lang="en-US" sz="4000" b="1" cap="none" spc="0" dirty="0">
              <a:ln w="10541" cmpd="sng">
                <a:solidFill>
                  <a:schemeClr val="accent1">
                    <a:shade val="88000"/>
                    <a:satMod val="110000"/>
                  </a:schemeClr>
                </a:solidFill>
                <a:prstDash val="solid"/>
              </a:ln>
              <a:solidFill>
                <a:schemeClr val="accent1">
                  <a:lumMod val="90000"/>
                  <a:lumOff val="10000"/>
                </a:schemeClr>
              </a:solidFill>
            </a:endParaRPr>
          </a:p>
        </p:txBody>
      </p:sp>
    </p:spTree>
    <p:extLst>
      <p:ext uri="{BB962C8B-B14F-4D97-AF65-F5344CB8AC3E}">
        <p14:creationId xmlns:p14="http://schemas.microsoft.com/office/powerpoint/2010/main" val="834175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2381250" y="1516414"/>
            <a:ext cx="4383665" cy="5062091"/>
          </a:xfrm>
          <a:prstGeom prst="rect">
            <a:avLst/>
          </a:prstGeom>
        </p:spPr>
        <p:txBody>
          <a:bodyPr vert="horz" wrap="square" lIns="0" tIns="0" rIns="0" bIns="0" rtlCol="0">
            <a:spAutoFit/>
          </a:bodyPr>
          <a:lstStyle/>
          <a:p>
            <a:pPr marL="8659" marR="3896" algn="just">
              <a:lnSpc>
                <a:spcPct val="95900"/>
              </a:lnSpc>
              <a:tabLst>
                <a:tab pos="1914474" algn="l"/>
                <a:tab pos="4211237" algn="l"/>
              </a:tabLst>
            </a:pPr>
            <a:r>
              <a:rPr sz="818" dirty="0">
                <a:latin typeface="Times New Roman"/>
                <a:cs typeface="Times New Roman"/>
              </a:rPr>
              <a:t>This</a:t>
            </a:r>
            <a:r>
              <a:rPr sz="818" spc="-14" dirty="0">
                <a:latin typeface="Times New Roman"/>
                <a:cs typeface="Times New Roman"/>
              </a:rPr>
              <a:t> </a:t>
            </a:r>
            <a:r>
              <a:rPr sz="818" dirty="0">
                <a:latin typeface="Times New Roman"/>
                <a:cs typeface="Times New Roman"/>
              </a:rPr>
              <a:t>Possession</a:t>
            </a:r>
            <a:r>
              <a:rPr sz="818" spc="-17"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7" dirty="0">
                <a:latin typeface="Times New Roman"/>
                <a:cs typeface="Times New Roman"/>
              </a:rPr>
              <a:t> </a:t>
            </a:r>
            <a:r>
              <a:rPr sz="818" dirty="0">
                <a:latin typeface="Times New Roman"/>
                <a:cs typeface="Times New Roman"/>
              </a:rPr>
              <a:t>Use</a:t>
            </a:r>
            <a:r>
              <a:rPr sz="818" spc="-31" dirty="0">
                <a:latin typeface="Times New Roman"/>
                <a:cs typeface="Times New Roman"/>
              </a:rPr>
              <a:t> </a:t>
            </a:r>
            <a:r>
              <a:rPr sz="818" dirty="0">
                <a:latin typeface="Times New Roman"/>
                <a:cs typeface="Times New Roman"/>
              </a:rPr>
              <a:t>Agr</a:t>
            </a:r>
            <a:r>
              <a:rPr sz="818" spc="-7" dirty="0">
                <a:latin typeface="Times New Roman"/>
                <a:cs typeface="Times New Roman"/>
              </a:rPr>
              <a:t>e</a:t>
            </a:r>
            <a:r>
              <a:rPr sz="818" spc="-3" dirty="0">
                <a:latin typeface="Times New Roman"/>
                <a:cs typeface="Times New Roman"/>
              </a:rPr>
              <a:t>e</a:t>
            </a:r>
            <a:r>
              <a:rPr sz="818" dirty="0">
                <a:latin typeface="Times New Roman"/>
                <a:cs typeface="Times New Roman"/>
              </a:rPr>
              <a:t>ment</a:t>
            </a:r>
            <a:r>
              <a:rPr sz="818" spc="-10" dirty="0">
                <a:latin typeface="Times New Roman"/>
                <a:cs typeface="Times New Roman"/>
              </a:rPr>
              <a:t> </a:t>
            </a:r>
            <a:r>
              <a:rPr sz="818" spc="-7" dirty="0">
                <a:latin typeface="Times New Roman"/>
                <a:cs typeface="Times New Roman"/>
              </a:rPr>
              <a:t>F</a:t>
            </a:r>
            <a:r>
              <a:rPr sz="818" dirty="0">
                <a:latin typeface="Times New Roman"/>
                <a:cs typeface="Times New Roman"/>
              </a:rPr>
              <a:t>or</a:t>
            </a:r>
            <a:r>
              <a:rPr sz="818" spc="-20" dirty="0">
                <a:latin typeface="Times New Roman"/>
                <a:cs typeface="Times New Roman"/>
              </a:rPr>
              <a:t> </a:t>
            </a:r>
            <a:r>
              <a:rPr sz="818" dirty="0">
                <a:latin typeface="Times New Roman"/>
                <a:cs typeface="Times New Roman"/>
              </a:rPr>
              <a:t>T</a:t>
            </a:r>
            <a:r>
              <a:rPr sz="818" spc="-3" dirty="0">
                <a:latin typeface="Times New Roman"/>
                <a:cs typeface="Times New Roman"/>
              </a:rPr>
              <a:t>ra</a:t>
            </a:r>
            <a:r>
              <a:rPr sz="818" dirty="0">
                <a:latin typeface="Times New Roman"/>
                <a:cs typeface="Times New Roman"/>
              </a:rPr>
              <a:t>nsp</a:t>
            </a:r>
            <a:r>
              <a:rPr sz="818" spc="7" dirty="0">
                <a:latin typeface="Times New Roman"/>
                <a:cs typeface="Times New Roman"/>
              </a:rPr>
              <a:t>o</a:t>
            </a:r>
            <a:r>
              <a:rPr sz="818" dirty="0">
                <a:latin typeface="Times New Roman"/>
                <a:cs typeface="Times New Roman"/>
              </a:rPr>
              <a:t>rt</a:t>
            </a:r>
            <a:r>
              <a:rPr sz="818" spc="-7" dirty="0">
                <a:latin typeface="Times New Roman"/>
                <a:cs typeface="Times New Roman"/>
              </a:rPr>
              <a:t>a</a:t>
            </a:r>
            <a:r>
              <a:rPr sz="818" dirty="0">
                <a:latin typeface="Times New Roman"/>
                <a:cs typeface="Times New Roman"/>
              </a:rPr>
              <a:t>tion</a:t>
            </a:r>
            <a:r>
              <a:rPr sz="818" spc="-17" dirty="0">
                <a:latin typeface="Times New Roman"/>
                <a:cs typeface="Times New Roman"/>
              </a:rPr>
              <a:t> </a:t>
            </a:r>
            <a:r>
              <a:rPr sz="818" dirty="0">
                <a:latin typeface="Times New Roman"/>
                <a:cs typeface="Times New Roman"/>
              </a:rPr>
              <a:t>Purpos</a:t>
            </a:r>
            <a:r>
              <a:rPr sz="818" spc="-7" dirty="0">
                <a:latin typeface="Times New Roman"/>
                <a:cs typeface="Times New Roman"/>
              </a:rPr>
              <a:t>e</a:t>
            </a:r>
            <a:r>
              <a:rPr sz="818" dirty="0">
                <a:latin typeface="Times New Roman"/>
                <a:cs typeface="Times New Roman"/>
              </a:rPr>
              <a:t>s</a:t>
            </a:r>
            <a:r>
              <a:rPr sz="818" spc="-17"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spc="-3" dirty="0">
                <a:latin typeface="Times New Roman"/>
                <a:cs typeface="Times New Roman"/>
              </a:rPr>
              <a:t>“</a:t>
            </a:r>
            <a:r>
              <a:rPr sz="818" dirty="0">
                <a:latin typeface="Times New Roman"/>
                <a:cs typeface="Times New Roman"/>
              </a:rPr>
              <a:t>Agr</a:t>
            </a:r>
            <a:r>
              <a:rPr sz="818" spc="-3" dirty="0">
                <a:latin typeface="Times New Roman"/>
                <a:cs typeface="Times New Roman"/>
              </a:rPr>
              <a:t>ee</a:t>
            </a:r>
            <a:r>
              <a:rPr sz="818" dirty="0">
                <a:latin typeface="Times New Roman"/>
                <a:cs typeface="Times New Roman"/>
              </a:rPr>
              <a:t>men</a:t>
            </a:r>
            <a:r>
              <a:rPr sz="818" spc="3" dirty="0">
                <a:latin typeface="Times New Roman"/>
                <a:cs typeface="Times New Roman"/>
              </a:rPr>
              <a:t>t</a:t>
            </a:r>
            <a:r>
              <a:rPr sz="818" spc="-3" dirty="0">
                <a:latin typeface="Times New Roman"/>
                <a:cs typeface="Times New Roman"/>
              </a:rPr>
              <a:t>”</a:t>
            </a:r>
            <a:r>
              <a:rPr sz="818" dirty="0">
                <a:latin typeface="Times New Roman"/>
                <a:cs typeface="Times New Roman"/>
              </a:rPr>
              <a:t>)</a:t>
            </a:r>
            <a:r>
              <a:rPr sz="818" spc="-20" dirty="0">
                <a:latin typeface="Times New Roman"/>
                <a:cs typeface="Times New Roman"/>
              </a:rPr>
              <a:t> </a:t>
            </a:r>
            <a:r>
              <a:rPr sz="818" spc="7" dirty="0">
                <a:latin typeface="Times New Roman"/>
                <a:cs typeface="Times New Roman"/>
              </a:rPr>
              <a:t>b</a:t>
            </a:r>
            <a:r>
              <a:rPr sz="818" spc="-3" dirty="0">
                <a:latin typeface="Times New Roman"/>
                <a:cs typeface="Times New Roman"/>
              </a:rPr>
              <a:t>e</a:t>
            </a:r>
            <a:r>
              <a:rPr sz="818" dirty="0">
                <a:latin typeface="Times New Roman"/>
                <a:cs typeface="Times New Roman"/>
              </a:rPr>
              <a:t>tw</a:t>
            </a:r>
            <a:r>
              <a:rPr sz="818" spc="-3" dirty="0">
                <a:latin typeface="Times New Roman"/>
                <a:cs typeface="Times New Roman"/>
              </a:rPr>
              <a:t>ee</a:t>
            </a:r>
            <a:r>
              <a:rPr sz="818" dirty="0">
                <a:latin typeface="Times New Roman"/>
                <a:cs typeface="Times New Roman"/>
              </a:rPr>
              <a:t>n</a:t>
            </a:r>
            <a:r>
              <a:rPr sz="818" spc="-17"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dirty="0">
                <a:latin typeface="Times New Roman"/>
                <a:cs typeface="Times New Roman"/>
              </a:rPr>
              <a:t>St</a:t>
            </a:r>
            <a:r>
              <a:rPr sz="818" spc="3" dirty="0">
                <a:latin typeface="Times New Roman"/>
                <a:cs typeface="Times New Roman"/>
              </a:rPr>
              <a:t>a</a:t>
            </a:r>
            <a:r>
              <a:rPr sz="818" dirty="0">
                <a:latin typeface="Times New Roman"/>
                <a:cs typeface="Times New Roman"/>
              </a:rPr>
              <a:t>te</a:t>
            </a:r>
            <a:r>
              <a:rPr sz="818" spc="-20" dirty="0">
                <a:latin typeface="Times New Roman"/>
                <a:cs typeface="Times New Roman"/>
              </a:rPr>
              <a:t> </a:t>
            </a:r>
            <a:r>
              <a:rPr sz="818" dirty="0">
                <a:latin typeface="Times New Roman"/>
                <a:cs typeface="Times New Roman"/>
              </a:rPr>
              <a:t>of T</a:t>
            </a:r>
            <a:r>
              <a:rPr sz="818" spc="-7" dirty="0">
                <a:latin typeface="Times New Roman"/>
                <a:cs typeface="Times New Roman"/>
              </a:rPr>
              <a:t>e</a:t>
            </a:r>
            <a:r>
              <a:rPr sz="818" spc="7" dirty="0">
                <a:latin typeface="Times New Roman"/>
                <a:cs typeface="Times New Roman"/>
              </a:rPr>
              <a:t>x</a:t>
            </a:r>
            <a:r>
              <a:rPr sz="818" spc="-3" dirty="0">
                <a:latin typeface="Times New Roman"/>
                <a:cs typeface="Times New Roman"/>
              </a:rPr>
              <a:t>a</a:t>
            </a:r>
            <a:r>
              <a:rPr sz="818" dirty="0">
                <a:latin typeface="Times New Roman"/>
                <a:cs typeface="Times New Roman"/>
              </a:rPr>
              <a:t>s,</a:t>
            </a:r>
            <a:r>
              <a:rPr sz="818" spc="72" dirty="0">
                <a:latin typeface="Times New Roman"/>
                <a:cs typeface="Times New Roman"/>
              </a:rPr>
              <a:t> </a:t>
            </a:r>
            <a:r>
              <a:rPr sz="818" spc="-3" dirty="0">
                <a:latin typeface="Times New Roman"/>
                <a:cs typeface="Times New Roman"/>
              </a:rPr>
              <a:t>ac</a:t>
            </a:r>
            <a:r>
              <a:rPr sz="818" dirty="0">
                <a:latin typeface="Times New Roman"/>
                <a:cs typeface="Times New Roman"/>
              </a:rPr>
              <a:t>ting</a:t>
            </a:r>
            <a:r>
              <a:rPr sz="818" spc="61"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6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72" dirty="0">
                <a:latin typeface="Times New Roman"/>
                <a:cs typeface="Times New Roman"/>
              </a:rPr>
              <a:t> </a:t>
            </a:r>
            <a:r>
              <a:rPr sz="818" dirty="0">
                <a:latin typeface="Times New Roman"/>
                <a:cs typeface="Times New Roman"/>
              </a:rPr>
              <a:t>th</a:t>
            </a:r>
            <a:r>
              <a:rPr sz="818" spc="3" dirty="0">
                <a:latin typeface="Times New Roman"/>
                <a:cs typeface="Times New Roman"/>
              </a:rPr>
              <a:t>r</a:t>
            </a:r>
            <a:r>
              <a:rPr sz="818" dirty="0">
                <a:latin typeface="Times New Roman"/>
                <a:cs typeface="Times New Roman"/>
              </a:rPr>
              <a:t>ou</a:t>
            </a:r>
            <a:r>
              <a:rPr sz="818" spc="-10" dirty="0">
                <a:latin typeface="Times New Roman"/>
                <a:cs typeface="Times New Roman"/>
              </a:rPr>
              <a:t>g</a:t>
            </a:r>
            <a:r>
              <a:rPr sz="818" dirty="0">
                <a:latin typeface="Times New Roman"/>
                <a:cs typeface="Times New Roman"/>
              </a:rPr>
              <a:t>h</a:t>
            </a:r>
            <a:r>
              <a:rPr sz="818" spc="72" dirty="0">
                <a:latin typeface="Times New Roman"/>
                <a:cs typeface="Times New Roman"/>
              </a:rPr>
              <a:t> </a:t>
            </a:r>
            <a:r>
              <a:rPr sz="818" dirty="0">
                <a:latin typeface="Times New Roman"/>
                <a:cs typeface="Times New Roman"/>
              </a:rPr>
              <a:t>the</a:t>
            </a:r>
            <a:r>
              <a:rPr sz="818" spc="68" dirty="0">
                <a:latin typeface="Times New Roman"/>
                <a:cs typeface="Times New Roman"/>
              </a:rPr>
              <a:t> </a:t>
            </a:r>
            <a:r>
              <a:rPr sz="818" spc="3" dirty="0">
                <a:latin typeface="Times New Roman"/>
                <a:cs typeface="Times New Roman"/>
              </a:rPr>
              <a:t>T</a:t>
            </a:r>
            <a:r>
              <a:rPr sz="818" spc="-3" dirty="0">
                <a:latin typeface="Times New Roman"/>
                <a:cs typeface="Times New Roman"/>
              </a:rPr>
              <a:t>e</a:t>
            </a:r>
            <a:r>
              <a:rPr sz="818" spc="7" dirty="0">
                <a:latin typeface="Times New Roman"/>
                <a:cs typeface="Times New Roman"/>
              </a:rPr>
              <a:t>x</a:t>
            </a:r>
            <a:r>
              <a:rPr sz="818" spc="-3" dirty="0">
                <a:latin typeface="Times New Roman"/>
                <a:cs typeface="Times New Roman"/>
              </a:rPr>
              <a:t>a</a:t>
            </a:r>
            <a:r>
              <a:rPr sz="818" dirty="0">
                <a:latin typeface="Times New Roman"/>
                <a:cs typeface="Times New Roman"/>
              </a:rPr>
              <a:t>s  </a:t>
            </a:r>
            <a:r>
              <a:rPr sz="818" spc="-61" dirty="0">
                <a:latin typeface="Times New Roman"/>
                <a:cs typeface="Times New Roman"/>
              </a:rPr>
              <a:t> </a:t>
            </a:r>
            <a:r>
              <a:rPr sz="818" dirty="0">
                <a:latin typeface="Times New Roman"/>
                <a:cs typeface="Times New Roman"/>
              </a:rPr>
              <a:t>D</a:t>
            </a:r>
            <a:r>
              <a:rPr sz="818" spc="-7" dirty="0">
                <a:latin typeface="Times New Roman"/>
                <a:cs typeface="Times New Roman"/>
              </a:rPr>
              <a:t>e</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rtm</a:t>
            </a:r>
            <a:r>
              <a:rPr sz="818" spc="-3" dirty="0">
                <a:latin typeface="Times New Roman"/>
                <a:cs typeface="Times New Roman"/>
              </a:rPr>
              <a:t>e</a:t>
            </a:r>
            <a:r>
              <a:rPr sz="818" dirty="0">
                <a:latin typeface="Times New Roman"/>
                <a:cs typeface="Times New Roman"/>
              </a:rPr>
              <a:t>nt</a:t>
            </a:r>
            <a:r>
              <a:rPr sz="818" spc="72" dirty="0">
                <a:latin typeface="Times New Roman"/>
                <a:cs typeface="Times New Roman"/>
              </a:rPr>
              <a:t> </a:t>
            </a:r>
            <a:r>
              <a:rPr sz="818" dirty="0">
                <a:latin typeface="Times New Roman"/>
                <a:cs typeface="Times New Roman"/>
              </a:rPr>
              <a:t>of</a:t>
            </a:r>
            <a:r>
              <a:rPr sz="818" spc="68" dirty="0">
                <a:latin typeface="Times New Roman"/>
                <a:cs typeface="Times New Roman"/>
              </a:rPr>
              <a:t> </a:t>
            </a:r>
            <a:r>
              <a:rPr sz="818" dirty="0">
                <a:latin typeface="Times New Roman"/>
                <a:cs typeface="Times New Roman"/>
              </a:rPr>
              <a:t>T</a:t>
            </a:r>
            <a:r>
              <a:rPr sz="818" spc="-3" dirty="0">
                <a:latin typeface="Times New Roman"/>
                <a:cs typeface="Times New Roman"/>
              </a:rPr>
              <a:t>ra</a:t>
            </a:r>
            <a:r>
              <a:rPr sz="818" dirty="0">
                <a:latin typeface="Times New Roman"/>
                <a:cs typeface="Times New Roman"/>
              </a:rPr>
              <a:t>nspor</a:t>
            </a:r>
            <a:r>
              <a:rPr sz="818" spc="7" dirty="0">
                <a:latin typeface="Times New Roman"/>
                <a:cs typeface="Times New Roman"/>
              </a:rPr>
              <a:t>t</a:t>
            </a:r>
            <a:r>
              <a:rPr sz="818" spc="-3" dirty="0">
                <a:latin typeface="Times New Roman"/>
                <a:cs typeface="Times New Roman"/>
              </a:rPr>
              <a:t>a</a:t>
            </a:r>
            <a:r>
              <a:rPr sz="818" dirty="0">
                <a:latin typeface="Times New Roman"/>
                <a:cs typeface="Times New Roman"/>
              </a:rPr>
              <a:t>tion  </a:t>
            </a:r>
            <a:r>
              <a:rPr sz="818" spc="-61" dirty="0">
                <a:latin typeface="Times New Roman"/>
                <a:cs typeface="Times New Roman"/>
              </a:rPr>
              <a:t> </a:t>
            </a:r>
            <a:r>
              <a:rPr sz="818" dirty="0">
                <a:latin typeface="Times New Roman"/>
                <a:cs typeface="Times New Roman"/>
              </a:rPr>
              <a:t>(the</a:t>
            </a:r>
            <a:r>
              <a:rPr sz="818" spc="68" dirty="0">
                <a:latin typeface="Times New Roman"/>
                <a:cs typeface="Times New Roman"/>
              </a:rPr>
              <a:t> </a:t>
            </a:r>
            <a:r>
              <a:rPr sz="818" spc="-3" dirty="0">
                <a:latin typeface="Times New Roman"/>
                <a:cs typeface="Times New Roman"/>
              </a:rPr>
              <a:t>“</a:t>
            </a:r>
            <a:r>
              <a:rPr sz="818" dirty="0">
                <a:latin typeface="Times New Roman"/>
                <a:cs typeface="Times New Roman"/>
              </a:rPr>
              <a:t>Stat</a:t>
            </a:r>
            <a:r>
              <a:rPr sz="818" spc="-3" dirty="0">
                <a:latin typeface="Times New Roman"/>
                <a:cs typeface="Times New Roman"/>
              </a:rPr>
              <a:t>e</a:t>
            </a:r>
            <a:r>
              <a:rPr sz="818" spc="3" dirty="0">
                <a:latin typeface="Times New Roman"/>
                <a:cs typeface="Times New Roman"/>
              </a:rPr>
              <a:t>”</a:t>
            </a:r>
            <a:r>
              <a:rPr sz="818" dirty="0">
                <a:latin typeface="Times New Roman"/>
                <a:cs typeface="Times New Roman"/>
              </a:rPr>
              <a:t>)</a:t>
            </a:r>
            <a:r>
              <a:rPr sz="818" spc="68" dirty="0">
                <a:latin typeface="Times New Roman"/>
                <a:cs typeface="Times New Roman"/>
              </a:rPr>
              <a:t> </a:t>
            </a:r>
            <a:r>
              <a:rPr sz="818" dirty="0">
                <a:latin typeface="Times New Roman"/>
                <a:cs typeface="Times New Roman"/>
              </a:rPr>
              <a:t>,</a:t>
            </a:r>
            <a:r>
              <a:rPr sz="818" spc="72" dirty="0">
                <a:latin typeface="Times New Roman"/>
                <a:cs typeface="Times New Roman"/>
              </a:rPr>
              <a:t> </a:t>
            </a:r>
            <a:r>
              <a:rPr sz="818" spc="-3" dirty="0">
                <a:latin typeface="Times New Roman"/>
                <a:cs typeface="Times New Roman"/>
              </a:rPr>
              <a:t>a</a:t>
            </a:r>
            <a:r>
              <a:rPr sz="818" dirty="0">
                <a:latin typeface="Times New Roman"/>
                <a:cs typeface="Times New Roman"/>
              </a:rPr>
              <a:t>nd	(the </a:t>
            </a:r>
            <a:r>
              <a:rPr sz="818" spc="-3" dirty="0">
                <a:latin typeface="Times New Roman"/>
                <a:cs typeface="Times New Roman"/>
              </a:rPr>
              <a:t>“</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a:t>
            </a:r>
            <a:r>
              <a:rPr sz="818" spc="3" dirty="0">
                <a:latin typeface="Times New Roman"/>
                <a:cs typeface="Times New Roman"/>
              </a:rPr>
              <a:t>r</a:t>
            </a:r>
            <a:r>
              <a:rPr sz="818" dirty="0">
                <a:latin typeface="Times New Roman"/>
                <a:cs typeface="Times New Roman"/>
              </a:rPr>
              <a:t>”</a:t>
            </a:r>
            <a:r>
              <a:rPr sz="818" spc="-51" dirty="0">
                <a:latin typeface="Times New Roman"/>
                <a:cs typeface="Times New Roman"/>
              </a:rPr>
              <a:t> </a:t>
            </a:r>
            <a:r>
              <a:rPr sz="818" dirty="0">
                <a:latin typeface="Times New Roman"/>
                <a:cs typeface="Times New Roman"/>
              </a:rPr>
              <a:t>w</a:t>
            </a:r>
            <a:r>
              <a:rPr sz="818" spc="3" dirty="0">
                <a:latin typeface="Times New Roman"/>
                <a:cs typeface="Times New Roman"/>
              </a:rPr>
              <a:t>h</a:t>
            </a:r>
            <a:r>
              <a:rPr sz="818" spc="-3" dirty="0">
                <a:latin typeface="Times New Roman"/>
                <a:cs typeface="Times New Roman"/>
              </a:rPr>
              <a:t>e</a:t>
            </a:r>
            <a:r>
              <a:rPr sz="818" dirty="0">
                <a:latin typeface="Times New Roman"/>
                <a:cs typeface="Times New Roman"/>
              </a:rPr>
              <a:t>ther</a:t>
            </a:r>
            <a:r>
              <a:rPr sz="818" spc="-48" dirty="0">
                <a:latin typeface="Times New Roman"/>
                <a:cs typeface="Times New Roman"/>
              </a:rPr>
              <a:t> </a:t>
            </a:r>
            <a:r>
              <a:rPr sz="818" dirty="0">
                <a:latin typeface="Times New Roman"/>
                <a:cs typeface="Times New Roman"/>
              </a:rPr>
              <a:t>one</a:t>
            </a:r>
            <a:r>
              <a:rPr sz="818" spc="-55" dirty="0">
                <a:latin typeface="Times New Roman"/>
                <a:cs typeface="Times New Roman"/>
              </a:rPr>
              <a:t> </a:t>
            </a:r>
            <a:r>
              <a:rPr sz="818" spc="7" dirty="0">
                <a:latin typeface="Times New Roman"/>
                <a:cs typeface="Times New Roman"/>
              </a:rPr>
              <a:t>o</a:t>
            </a:r>
            <a:r>
              <a:rPr sz="818" dirty="0">
                <a:latin typeface="Times New Roman"/>
                <a:cs typeface="Times New Roman"/>
              </a:rPr>
              <a:t>r</a:t>
            </a:r>
            <a:r>
              <a:rPr sz="818" spc="-44" dirty="0">
                <a:latin typeface="Times New Roman"/>
                <a:cs typeface="Times New Roman"/>
              </a:rPr>
              <a:t> </a:t>
            </a:r>
            <a:r>
              <a:rPr sz="818" dirty="0">
                <a:latin typeface="Times New Roman"/>
                <a:cs typeface="Times New Roman"/>
              </a:rPr>
              <a:t>more),</a:t>
            </a:r>
            <a:r>
              <a:rPr sz="818" spc="-37" dirty="0">
                <a:latin typeface="Times New Roman"/>
                <a:cs typeface="Times New Roman"/>
              </a:rPr>
              <a:t> </a:t>
            </a:r>
            <a:r>
              <a:rPr sz="818" spc="-10" dirty="0">
                <a:latin typeface="Times New Roman"/>
                <a:cs typeface="Times New Roman"/>
              </a:rPr>
              <a:t>g</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nts</a:t>
            </a:r>
            <a:r>
              <a:rPr sz="818" spc="-48" dirty="0">
                <a:latin typeface="Times New Roman"/>
                <a:cs typeface="Times New Roman"/>
              </a:rPr>
              <a:t> </a:t>
            </a:r>
            <a:r>
              <a:rPr sz="818" dirty="0">
                <a:latin typeface="Times New Roman"/>
                <a:cs typeface="Times New Roman"/>
              </a:rPr>
              <a:t>to</a:t>
            </a:r>
            <a:r>
              <a:rPr sz="818" spc="-48"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55"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a:t>
            </a:r>
            <a:r>
              <a:rPr sz="818" spc="-51" dirty="0">
                <a:latin typeface="Times New Roman"/>
                <a:cs typeface="Times New Roman"/>
              </a:rPr>
              <a:t> </a:t>
            </a:r>
            <a:r>
              <a:rPr sz="818" dirty="0">
                <a:latin typeface="Times New Roman"/>
                <a:cs typeface="Times New Roman"/>
              </a:rPr>
              <a:t>its</a:t>
            </a:r>
            <a:r>
              <a:rPr sz="818" spc="-51" dirty="0">
                <a:latin typeface="Times New Roman"/>
                <a:cs typeface="Times New Roman"/>
              </a:rPr>
              <a:t> </a:t>
            </a:r>
            <a:r>
              <a:rPr sz="818" spc="-3" dirty="0">
                <a:latin typeface="Times New Roman"/>
                <a:cs typeface="Times New Roman"/>
              </a:rPr>
              <a:t>c</a:t>
            </a:r>
            <a:r>
              <a:rPr sz="818" dirty="0">
                <a:latin typeface="Times New Roman"/>
                <a:cs typeface="Times New Roman"/>
              </a:rPr>
              <a:t>ontr</a:t>
            </a:r>
            <a:r>
              <a:rPr sz="818" spc="-7" dirty="0">
                <a:latin typeface="Times New Roman"/>
                <a:cs typeface="Times New Roman"/>
              </a:rPr>
              <a:t>a</a:t>
            </a:r>
            <a:r>
              <a:rPr sz="818" spc="-3" dirty="0">
                <a:latin typeface="Times New Roman"/>
                <a:cs typeface="Times New Roman"/>
              </a:rPr>
              <a:t>c</a:t>
            </a:r>
            <a:r>
              <a:rPr sz="818" dirty="0">
                <a:latin typeface="Times New Roman"/>
                <a:cs typeface="Times New Roman"/>
              </a:rPr>
              <a:t>t</a:t>
            </a:r>
            <a:r>
              <a:rPr sz="818" spc="7" dirty="0">
                <a:latin typeface="Times New Roman"/>
                <a:cs typeface="Times New Roman"/>
              </a:rPr>
              <a:t>o</a:t>
            </a:r>
            <a:r>
              <a:rPr sz="818" dirty="0">
                <a:latin typeface="Times New Roman"/>
                <a:cs typeface="Times New Roman"/>
              </a:rPr>
              <a:t>rs,</a:t>
            </a:r>
            <a:r>
              <a:rPr sz="818" spc="-51" dirty="0">
                <a:latin typeface="Times New Roman"/>
                <a:cs typeface="Times New Roman"/>
              </a:rPr>
              <a:t> </a:t>
            </a:r>
            <a:r>
              <a:rPr sz="818" spc="3" dirty="0">
                <a:latin typeface="Times New Roman"/>
                <a:cs typeface="Times New Roman"/>
              </a:rPr>
              <a:t>a</a:t>
            </a:r>
            <a:r>
              <a:rPr sz="818" dirty="0">
                <a:latin typeface="Times New Roman"/>
                <a:cs typeface="Times New Roman"/>
              </a:rPr>
              <a:t>g</a:t>
            </a:r>
            <a:r>
              <a:rPr sz="818" spc="-3" dirty="0">
                <a:latin typeface="Times New Roman"/>
                <a:cs typeface="Times New Roman"/>
              </a:rPr>
              <a:t>e</a:t>
            </a:r>
            <a:r>
              <a:rPr sz="818" dirty="0">
                <a:latin typeface="Times New Roman"/>
                <a:cs typeface="Times New Roman"/>
              </a:rPr>
              <a:t>nts</a:t>
            </a:r>
            <a:r>
              <a:rPr sz="818" spc="-48" dirty="0">
                <a:latin typeface="Times New Roman"/>
                <a:cs typeface="Times New Roman"/>
              </a:rPr>
              <a:t> </a:t>
            </a:r>
            <a:r>
              <a:rPr sz="818" spc="-3" dirty="0">
                <a:latin typeface="Times New Roman"/>
                <a:cs typeface="Times New Roman"/>
              </a:rPr>
              <a:t>a</a:t>
            </a:r>
            <a:r>
              <a:rPr sz="818" spc="7" dirty="0">
                <a:latin typeface="Times New Roman"/>
                <a:cs typeface="Times New Roman"/>
              </a:rPr>
              <a:t>n</a:t>
            </a:r>
            <a:r>
              <a:rPr sz="818" dirty="0">
                <a:latin typeface="Times New Roman"/>
                <a:cs typeface="Times New Roman"/>
              </a:rPr>
              <a:t>d</a:t>
            </a:r>
            <a:r>
              <a:rPr sz="818" spc="-51"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48" dirty="0">
                <a:latin typeface="Times New Roman"/>
                <a:cs typeface="Times New Roman"/>
              </a:rPr>
              <a:t> </a:t>
            </a:r>
            <a:r>
              <a:rPr sz="818" dirty="0">
                <a:latin typeface="Times New Roman"/>
                <a:cs typeface="Times New Roman"/>
              </a:rPr>
              <a:t>othe</a:t>
            </a:r>
            <a:r>
              <a:rPr sz="818" spc="-7" dirty="0">
                <a:latin typeface="Times New Roman"/>
                <a:cs typeface="Times New Roman"/>
              </a:rPr>
              <a:t>r</a:t>
            </a:r>
            <a:r>
              <a:rPr sz="818" dirty="0">
                <a:latin typeface="Times New Roman"/>
                <a:cs typeface="Times New Roman"/>
              </a:rPr>
              <a:t>s</a:t>
            </a:r>
            <a:r>
              <a:rPr sz="818" spc="-51" dirty="0">
                <a:latin typeface="Times New Roman"/>
                <a:cs typeface="Times New Roman"/>
              </a:rPr>
              <a:t> </a:t>
            </a:r>
            <a:r>
              <a:rPr sz="818" spc="7" dirty="0">
                <a:latin typeface="Times New Roman"/>
                <a:cs typeface="Times New Roman"/>
              </a:rPr>
              <a:t>d</a:t>
            </a:r>
            <a:r>
              <a:rPr sz="818" spc="-3" dirty="0">
                <a:latin typeface="Times New Roman"/>
                <a:cs typeface="Times New Roman"/>
              </a:rPr>
              <a:t>ee</a:t>
            </a:r>
            <a:r>
              <a:rPr sz="818" dirty="0">
                <a:latin typeface="Times New Roman"/>
                <a:cs typeface="Times New Roman"/>
              </a:rPr>
              <a:t>med</a:t>
            </a:r>
            <a:r>
              <a:rPr sz="818" spc="-44" dirty="0">
                <a:latin typeface="Times New Roman"/>
                <a:cs typeface="Times New Roman"/>
              </a:rPr>
              <a:t> </a:t>
            </a:r>
            <a:r>
              <a:rPr sz="818" dirty="0">
                <a:latin typeface="Times New Roman"/>
                <a:cs typeface="Times New Roman"/>
              </a:rPr>
              <a:t>n</a:t>
            </a:r>
            <a:r>
              <a:rPr sz="818" spc="3" dirty="0">
                <a:latin typeface="Times New Roman"/>
                <a:cs typeface="Times New Roman"/>
              </a:rPr>
              <a:t>e</a:t>
            </a:r>
            <a:r>
              <a:rPr sz="818" spc="-3" dirty="0">
                <a:latin typeface="Times New Roman"/>
                <a:cs typeface="Times New Roman"/>
              </a:rPr>
              <a:t>ce</a:t>
            </a:r>
            <a:r>
              <a:rPr sz="818" spc="7" dirty="0">
                <a:latin typeface="Times New Roman"/>
                <a:cs typeface="Times New Roman"/>
              </a:rPr>
              <a:t>s</a:t>
            </a:r>
            <a:r>
              <a:rPr sz="818" dirty="0">
                <a:latin typeface="Times New Roman"/>
                <a:cs typeface="Times New Roman"/>
              </a:rPr>
              <a:t>s</a:t>
            </a:r>
            <a:r>
              <a:rPr sz="818" spc="-3" dirty="0">
                <a:latin typeface="Times New Roman"/>
                <a:cs typeface="Times New Roman"/>
              </a:rPr>
              <a:t>a</a:t>
            </a:r>
            <a:r>
              <a:rPr sz="818" spc="10" dirty="0">
                <a:latin typeface="Times New Roman"/>
                <a:cs typeface="Times New Roman"/>
              </a:rPr>
              <a:t>r</a:t>
            </a:r>
            <a:r>
              <a:rPr sz="818" dirty="0">
                <a:latin typeface="Times New Roman"/>
                <a:cs typeface="Times New Roman"/>
              </a:rPr>
              <a:t>y </a:t>
            </a:r>
            <a:r>
              <a:rPr sz="818" spc="7" dirty="0">
                <a:latin typeface="Times New Roman"/>
                <a:cs typeface="Times New Roman"/>
              </a:rPr>
              <a:t>b</a:t>
            </a:r>
            <a:r>
              <a:rPr sz="818" dirty="0">
                <a:latin typeface="Times New Roman"/>
                <a:cs typeface="Times New Roman"/>
              </a:rPr>
              <a:t>y</a:t>
            </a:r>
            <a:r>
              <a:rPr sz="818" spc="95"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 </a:t>
            </a:r>
            <a:r>
              <a:rPr sz="818" spc="-95"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 </a:t>
            </a:r>
            <a:r>
              <a:rPr sz="818" spc="-78" dirty="0">
                <a:latin typeface="Times New Roman"/>
                <a:cs typeface="Times New Roman"/>
              </a:rPr>
              <a:t> </a:t>
            </a:r>
            <a:r>
              <a:rPr sz="818" spc="-3" dirty="0">
                <a:latin typeface="Times New Roman"/>
                <a:cs typeface="Times New Roman"/>
              </a:rPr>
              <a:t>a</a:t>
            </a:r>
            <a:r>
              <a:rPr sz="818" dirty="0">
                <a:latin typeface="Times New Roman"/>
                <a:cs typeface="Times New Roman"/>
              </a:rPr>
              <a:t>n </a:t>
            </a:r>
            <a:r>
              <a:rPr sz="818" spc="-92" dirty="0">
                <a:latin typeface="Times New Roman"/>
                <a:cs typeface="Times New Roman"/>
              </a:rPr>
              <a:t> </a:t>
            </a:r>
            <a:r>
              <a:rPr sz="818" dirty="0">
                <a:latin typeface="Times New Roman"/>
                <a:cs typeface="Times New Roman"/>
              </a:rPr>
              <a:t>i</a:t>
            </a:r>
            <a:r>
              <a:rPr sz="818" spc="3" dirty="0">
                <a:latin typeface="Times New Roman"/>
                <a:cs typeface="Times New Roman"/>
              </a:rPr>
              <a:t>r</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v</a:t>
            </a:r>
            <a:r>
              <a:rPr sz="818" spc="7" dirty="0">
                <a:latin typeface="Times New Roman"/>
                <a:cs typeface="Times New Roman"/>
              </a:rPr>
              <a:t>o</a:t>
            </a:r>
            <a:r>
              <a:rPr sz="818" spc="3" dirty="0">
                <a:latin typeface="Times New Roman"/>
                <a:cs typeface="Times New Roman"/>
              </a:rPr>
              <a:t>c</a:t>
            </a:r>
            <a:r>
              <a:rPr sz="818" spc="-3" dirty="0">
                <a:latin typeface="Times New Roman"/>
                <a:cs typeface="Times New Roman"/>
              </a:rPr>
              <a:t>a</a:t>
            </a:r>
            <a:r>
              <a:rPr sz="818" dirty="0">
                <a:latin typeface="Times New Roman"/>
                <a:cs typeface="Times New Roman"/>
              </a:rPr>
              <a:t>ble </a:t>
            </a:r>
            <a:r>
              <a:rPr sz="818" spc="-95" dirty="0">
                <a:latin typeface="Times New Roman"/>
                <a:cs typeface="Times New Roman"/>
              </a:rPr>
              <a:t> </a:t>
            </a:r>
            <a:r>
              <a:rPr sz="818" dirty="0">
                <a:latin typeface="Times New Roman"/>
                <a:cs typeface="Times New Roman"/>
              </a:rPr>
              <a:t>r</a:t>
            </a:r>
            <a:r>
              <a:rPr sz="818" spc="3" dirty="0">
                <a:latin typeface="Times New Roman"/>
                <a:cs typeface="Times New Roman"/>
              </a:rPr>
              <a:t>i</a:t>
            </a:r>
            <a:r>
              <a:rPr sz="818" spc="-10" dirty="0">
                <a:latin typeface="Times New Roman"/>
                <a:cs typeface="Times New Roman"/>
              </a:rPr>
              <a:t>g</a:t>
            </a:r>
            <a:r>
              <a:rPr sz="818" dirty="0">
                <a:latin typeface="Times New Roman"/>
                <a:cs typeface="Times New Roman"/>
              </a:rPr>
              <a:t>ht </a:t>
            </a:r>
            <a:r>
              <a:rPr sz="818" spc="-92" dirty="0">
                <a:latin typeface="Times New Roman"/>
                <a:cs typeface="Times New Roman"/>
              </a:rPr>
              <a:t> </a:t>
            </a:r>
            <a:r>
              <a:rPr sz="818" dirty="0">
                <a:latin typeface="Times New Roman"/>
                <a:cs typeface="Times New Roman"/>
              </a:rPr>
              <a:t>to </a:t>
            </a:r>
            <a:r>
              <a:rPr sz="818" spc="-82" dirty="0">
                <a:latin typeface="Times New Roman"/>
                <a:cs typeface="Times New Roman"/>
              </a:rPr>
              <a:t> </a:t>
            </a:r>
            <a:r>
              <a:rPr sz="818" dirty="0">
                <a:latin typeface="Times New Roman"/>
                <a:cs typeface="Times New Roman"/>
              </a:rPr>
              <a:t>possession </a:t>
            </a:r>
            <a:r>
              <a:rPr sz="818" spc="-82" dirty="0">
                <a:latin typeface="Times New Roman"/>
                <a:cs typeface="Times New Roman"/>
              </a:rPr>
              <a:t> </a:t>
            </a:r>
            <a:r>
              <a:rPr sz="818" spc="-3" dirty="0">
                <a:latin typeface="Times New Roman"/>
                <a:cs typeface="Times New Roman"/>
              </a:rPr>
              <a:t>a</a:t>
            </a:r>
            <a:r>
              <a:rPr sz="818" dirty="0">
                <a:latin typeface="Times New Roman"/>
                <a:cs typeface="Times New Roman"/>
              </a:rPr>
              <a:t>nd </a:t>
            </a:r>
            <a:r>
              <a:rPr sz="818" spc="-92" dirty="0">
                <a:latin typeface="Times New Roman"/>
                <a:cs typeface="Times New Roman"/>
              </a:rPr>
              <a:t> </a:t>
            </a:r>
            <a:r>
              <a:rPr sz="818" dirty="0">
                <a:latin typeface="Times New Roman"/>
                <a:cs typeface="Times New Roman"/>
              </a:rPr>
              <a:t>use </a:t>
            </a:r>
            <a:r>
              <a:rPr sz="818" spc="-75" dirty="0">
                <a:latin typeface="Times New Roman"/>
                <a:cs typeface="Times New Roman"/>
              </a:rPr>
              <a:t> </a:t>
            </a:r>
            <a:r>
              <a:rPr sz="818" dirty="0">
                <a:latin typeface="Times New Roman"/>
                <a:cs typeface="Times New Roman"/>
              </a:rPr>
              <a:t>of </a:t>
            </a:r>
            <a:r>
              <a:rPr sz="818" spc="-95"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 </a:t>
            </a:r>
            <a:r>
              <a:rPr sz="818" spc="-95" dirty="0">
                <a:latin typeface="Times New Roman"/>
                <a:cs typeface="Times New Roman"/>
              </a:rPr>
              <a:t> </a:t>
            </a:r>
            <a:r>
              <a:rPr sz="818" spc="-3" dirty="0">
                <a:latin typeface="Times New Roman"/>
                <a:cs typeface="Times New Roman"/>
              </a:rPr>
              <a:t>G</a:t>
            </a:r>
            <a:r>
              <a:rPr sz="818" spc="3"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3" dirty="0">
                <a:latin typeface="Times New Roman"/>
                <a:cs typeface="Times New Roman"/>
              </a:rPr>
              <a:t>’</a:t>
            </a:r>
            <a:r>
              <a:rPr sz="818" dirty="0">
                <a:latin typeface="Times New Roman"/>
                <a:cs typeface="Times New Roman"/>
              </a:rPr>
              <a:t>s </a:t>
            </a:r>
            <a:r>
              <a:rPr sz="818" spc="-92"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 </a:t>
            </a:r>
            <a:r>
              <a:rPr sz="818" spc="-95" dirty="0">
                <a:latin typeface="Times New Roman"/>
                <a:cs typeface="Times New Roman"/>
              </a:rPr>
              <a:t> </a:t>
            </a:r>
            <a:r>
              <a:rPr sz="818" spc="-3" dirty="0">
                <a:latin typeface="Times New Roman"/>
                <a:cs typeface="Times New Roman"/>
              </a:rPr>
              <a:t>f</a:t>
            </a:r>
            <a:r>
              <a:rPr sz="818" dirty="0">
                <a:latin typeface="Times New Roman"/>
                <a:cs typeface="Times New Roman"/>
              </a:rPr>
              <a:t>or </a:t>
            </a:r>
            <a:r>
              <a:rPr sz="818" spc="-89" dirty="0">
                <a:latin typeface="Times New Roman"/>
                <a:cs typeface="Times New Roman"/>
              </a:rPr>
              <a:t> </a:t>
            </a:r>
            <a:r>
              <a:rPr sz="818" dirty="0">
                <a:latin typeface="Times New Roman"/>
                <a:cs typeface="Times New Roman"/>
              </a:rPr>
              <a:t>the </a:t>
            </a:r>
            <a:r>
              <a:rPr sz="818" spc="-95" dirty="0">
                <a:latin typeface="Times New Roman"/>
                <a:cs typeface="Times New Roman"/>
              </a:rPr>
              <a:t> </a:t>
            </a:r>
            <a:r>
              <a:rPr sz="818" dirty="0">
                <a:latin typeface="Times New Roman"/>
                <a:cs typeface="Times New Roman"/>
              </a:rPr>
              <a:t>p</a:t>
            </a:r>
            <a:r>
              <a:rPr sz="818" spc="7" dirty="0">
                <a:latin typeface="Times New Roman"/>
                <a:cs typeface="Times New Roman"/>
              </a:rPr>
              <a:t>u</a:t>
            </a:r>
            <a:r>
              <a:rPr sz="818" dirty="0">
                <a:latin typeface="Times New Roman"/>
                <a:cs typeface="Times New Roman"/>
              </a:rPr>
              <a:t>rp</a:t>
            </a:r>
            <a:r>
              <a:rPr sz="818" spc="3" dirty="0">
                <a:latin typeface="Times New Roman"/>
                <a:cs typeface="Times New Roman"/>
              </a:rPr>
              <a:t>o</a:t>
            </a:r>
            <a:r>
              <a:rPr sz="818" dirty="0">
                <a:latin typeface="Times New Roman"/>
                <a:cs typeface="Times New Roman"/>
              </a:rPr>
              <a:t>se </a:t>
            </a:r>
            <a:r>
              <a:rPr sz="818" spc="-95" dirty="0">
                <a:latin typeface="Times New Roman"/>
                <a:cs typeface="Times New Roman"/>
              </a:rPr>
              <a:t> </a:t>
            </a:r>
            <a:r>
              <a:rPr sz="818" dirty="0">
                <a:latin typeface="Times New Roman"/>
                <a:cs typeface="Times New Roman"/>
              </a:rPr>
              <a:t>of </a:t>
            </a:r>
            <a:r>
              <a:rPr sz="818" spc="-3" dirty="0">
                <a:latin typeface="Times New Roman"/>
                <a:cs typeface="Times New Roman"/>
              </a:rPr>
              <a:t>c</a:t>
            </a:r>
            <a:r>
              <a:rPr sz="818" dirty="0">
                <a:latin typeface="Times New Roman"/>
                <a:cs typeface="Times New Roman"/>
              </a:rPr>
              <a:t>onstru</a:t>
            </a:r>
            <a:r>
              <a:rPr sz="818" spc="-7" dirty="0">
                <a:latin typeface="Times New Roman"/>
                <a:cs typeface="Times New Roman"/>
              </a:rPr>
              <a:t>c</a:t>
            </a:r>
            <a:r>
              <a:rPr sz="818" dirty="0">
                <a:latin typeface="Times New Roman"/>
                <a:cs typeface="Times New Roman"/>
              </a:rPr>
              <a:t>ting</a:t>
            </a:r>
            <a:r>
              <a:rPr sz="818" spc="-41" dirty="0">
                <a:latin typeface="Times New Roman"/>
                <a:cs typeface="Times New Roman"/>
              </a:rPr>
              <a:t> </a:t>
            </a:r>
            <a:r>
              <a:rPr sz="818" dirty="0">
                <a:latin typeface="Times New Roman"/>
                <a:cs typeface="Times New Roman"/>
              </a:rPr>
              <a:t>a</a:t>
            </a:r>
            <a:r>
              <a:rPr sz="818" spc="-44" dirty="0">
                <a:latin typeface="Times New Roman"/>
                <a:cs typeface="Times New Roman"/>
              </a:rPr>
              <a:t> </a:t>
            </a:r>
            <a:r>
              <a:rPr sz="818" dirty="0">
                <a:latin typeface="Times New Roman"/>
                <a:cs typeface="Times New Roman"/>
              </a:rPr>
              <a:t>portion</a:t>
            </a:r>
            <a:r>
              <a:rPr sz="818" spc="-41" dirty="0">
                <a:latin typeface="Times New Roman"/>
                <a:cs typeface="Times New Roman"/>
              </a:rPr>
              <a:t> </a:t>
            </a:r>
            <a:r>
              <a:rPr sz="818" dirty="0">
                <a:latin typeface="Times New Roman"/>
                <a:cs typeface="Times New Roman"/>
              </a:rPr>
              <a:t>of </a:t>
            </a:r>
            <a:r>
              <a:rPr sz="818" spc="-78" dirty="0">
                <a:latin typeface="Times New Roman"/>
                <a:cs typeface="Times New Roman"/>
              </a:rPr>
              <a:t> </a:t>
            </a:r>
            <a:r>
              <a:rPr sz="818" dirty="0">
                <a:latin typeface="Times New Roman"/>
                <a:cs typeface="Times New Roman"/>
              </a:rPr>
              <a:t>Hi</a:t>
            </a:r>
            <a:r>
              <a:rPr sz="818" spc="-10" dirty="0">
                <a:latin typeface="Times New Roman"/>
                <a:cs typeface="Times New Roman"/>
              </a:rPr>
              <a:t>g</a:t>
            </a:r>
            <a:r>
              <a:rPr sz="818" dirty="0">
                <a:latin typeface="Times New Roman"/>
                <a:cs typeface="Times New Roman"/>
              </a:rPr>
              <a:t>h</a:t>
            </a:r>
            <a:r>
              <a:rPr sz="818" spc="3" dirty="0">
                <a:latin typeface="Times New Roman"/>
                <a:cs typeface="Times New Roman"/>
              </a:rPr>
              <a:t>w</a:t>
            </a:r>
            <a:r>
              <a:rPr sz="818" spc="10" dirty="0">
                <a:latin typeface="Times New Roman"/>
                <a:cs typeface="Times New Roman"/>
              </a:rPr>
              <a:t>a</a:t>
            </a:r>
            <a:r>
              <a:rPr sz="818" dirty="0">
                <a:latin typeface="Times New Roman"/>
                <a:cs typeface="Times New Roman"/>
              </a:rPr>
              <a:t>y</a:t>
            </a:r>
            <a:r>
              <a:rPr sz="818" spc="-58" dirty="0">
                <a:latin typeface="Times New Roman"/>
                <a:cs typeface="Times New Roman"/>
              </a:rPr>
              <a:t> </a:t>
            </a:r>
            <a:r>
              <a:rPr sz="818" dirty="0">
                <a:latin typeface="Times New Roman"/>
                <a:cs typeface="Times New Roman"/>
              </a:rPr>
              <a:t>No.	</a:t>
            </a:r>
            <a:r>
              <a:rPr sz="818" spc="-3" dirty="0">
                <a:latin typeface="Times New Roman"/>
                <a:cs typeface="Times New Roman"/>
              </a:rPr>
              <a:t>(</a:t>
            </a:r>
            <a:r>
              <a:rPr sz="818" dirty="0">
                <a:latin typeface="Times New Roman"/>
                <a:cs typeface="Times New Roman"/>
              </a:rPr>
              <a:t>the</a:t>
            </a:r>
            <a:r>
              <a:rPr sz="818" spc="-37" dirty="0">
                <a:latin typeface="Times New Roman"/>
                <a:cs typeface="Times New Roman"/>
              </a:rPr>
              <a:t> </a:t>
            </a:r>
            <a:r>
              <a:rPr sz="818" spc="-3" dirty="0">
                <a:latin typeface="Times New Roman"/>
                <a:cs typeface="Times New Roman"/>
              </a:rPr>
              <a:t>“</a:t>
            </a:r>
            <a:r>
              <a:rPr sz="818" dirty="0">
                <a:latin typeface="Times New Roman"/>
                <a:cs typeface="Times New Roman"/>
              </a:rPr>
              <a:t>Hi</a:t>
            </a:r>
            <a:r>
              <a:rPr sz="818" spc="-10" dirty="0">
                <a:latin typeface="Times New Roman"/>
                <a:cs typeface="Times New Roman"/>
              </a:rPr>
              <a:t>g</a:t>
            </a:r>
            <a:r>
              <a:rPr sz="818" spc="7" dirty="0">
                <a:latin typeface="Times New Roman"/>
                <a:cs typeface="Times New Roman"/>
              </a:rPr>
              <a:t>h</a:t>
            </a:r>
            <a:r>
              <a:rPr sz="818" dirty="0">
                <a:latin typeface="Times New Roman"/>
                <a:cs typeface="Times New Roman"/>
              </a:rPr>
              <a:t>w</a:t>
            </a:r>
            <a:r>
              <a:rPr sz="818" spc="10" dirty="0">
                <a:latin typeface="Times New Roman"/>
                <a:cs typeface="Times New Roman"/>
              </a:rPr>
              <a:t>a</a:t>
            </a:r>
            <a:r>
              <a:rPr sz="818" dirty="0">
                <a:latin typeface="Times New Roman"/>
                <a:cs typeface="Times New Roman"/>
              </a:rPr>
              <a:t>y</a:t>
            </a:r>
            <a:r>
              <a:rPr sz="818" spc="-58" dirty="0">
                <a:latin typeface="Times New Roman"/>
                <a:cs typeface="Times New Roman"/>
              </a:rPr>
              <a:t> </a:t>
            </a:r>
            <a:r>
              <a:rPr sz="818" dirty="0">
                <a:latin typeface="Times New Roman"/>
                <a:cs typeface="Times New Roman"/>
              </a:rPr>
              <a:t>Constru</a:t>
            </a:r>
            <a:r>
              <a:rPr sz="818" spc="-7" dirty="0">
                <a:latin typeface="Times New Roman"/>
                <a:cs typeface="Times New Roman"/>
              </a:rPr>
              <a:t>c</a:t>
            </a:r>
            <a:r>
              <a:rPr sz="818" dirty="0">
                <a:latin typeface="Times New Roman"/>
                <a:cs typeface="Times New Roman"/>
              </a:rPr>
              <a:t>tion</a:t>
            </a:r>
            <a:r>
              <a:rPr sz="818" spc="-41" dirty="0">
                <a:latin typeface="Times New Roman"/>
                <a:cs typeface="Times New Roman"/>
              </a:rPr>
              <a:t> </a:t>
            </a:r>
            <a:r>
              <a:rPr sz="818" dirty="0">
                <a:latin typeface="Times New Roman"/>
                <a:cs typeface="Times New Roman"/>
              </a:rPr>
              <a:t>Proj</a:t>
            </a:r>
            <a:r>
              <a:rPr sz="818" spc="-7" dirty="0">
                <a:latin typeface="Times New Roman"/>
                <a:cs typeface="Times New Roman"/>
              </a:rPr>
              <a:t>e</a:t>
            </a:r>
            <a:r>
              <a:rPr sz="818" spc="-3" dirty="0">
                <a:latin typeface="Times New Roman"/>
                <a:cs typeface="Times New Roman"/>
              </a:rPr>
              <a:t>c</a:t>
            </a:r>
            <a:r>
              <a:rPr sz="818" dirty="0">
                <a:latin typeface="Times New Roman"/>
                <a:cs typeface="Times New Roman"/>
              </a:rPr>
              <a:t>t”).</a:t>
            </a:r>
            <a:r>
              <a:rPr sz="818" spc="-41" dirty="0">
                <a:latin typeface="Times New Roman"/>
                <a:cs typeface="Times New Roman"/>
              </a:rPr>
              <a:t> </a:t>
            </a:r>
            <a:r>
              <a:rPr sz="818" dirty="0">
                <a:latin typeface="Times New Roman"/>
                <a:cs typeface="Times New Roman"/>
              </a:rPr>
              <a:t>T</a:t>
            </a:r>
            <a:r>
              <a:rPr sz="818" spc="3" dirty="0">
                <a:latin typeface="Times New Roman"/>
                <a:cs typeface="Times New Roman"/>
              </a:rPr>
              <a:t>h</a:t>
            </a:r>
            <a:r>
              <a:rPr sz="818" dirty="0">
                <a:latin typeface="Times New Roman"/>
                <a:cs typeface="Times New Roman"/>
              </a:rPr>
              <a:t>e</a:t>
            </a:r>
            <a:r>
              <a:rPr sz="818" spc="-44" dirty="0">
                <a:latin typeface="Times New Roman"/>
                <a:cs typeface="Times New Roman"/>
              </a:rPr>
              <a:t> </a:t>
            </a:r>
            <a:r>
              <a:rPr sz="818" dirty="0">
                <a:latin typeface="Times New Roman"/>
                <a:cs typeface="Times New Roman"/>
              </a:rPr>
              <a:t>proper</a:t>
            </a:r>
            <a:r>
              <a:rPr sz="818" spc="3" dirty="0">
                <a:latin typeface="Times New Roman"/>
                <a:cs typeface="Times New Roman"/>
              </a:rPr>
              <a:t>t</a:t>
            </a:r>
            <a:r>
              <a:rPr sz="818" dirty="0">
                <a:latin typeface="Times New Roman"/>
                <a:cs typeface="Times New Roman"/>
              </a:rPr>
              <a:t>y</a:t>
            </a:r>
            <a:r>
              <a:rPr sz="818" spc="-55" dirty="0">
                <a:latin typeface="Times New Roman"/>
                <a:cs typeface="Times New Roman"/>
              </a:rPr>
              <a:t> </a:t>
            </a:r>
            <a:r>
              <a:rPr sz="818" dirty="0">
                <a:latin typeface="Times New Roman"/>
                <a:cs typeface="Times New Roman"/>
              </a:rPr>
              <a:t>su</a:t>
            </a:r>
            <a:r>
              <a:rPr sz="818" spc="7" dirty="0">
                <a:latin typeface="Times New Roman"/>
                <a:cs typeface="Times New Roman"/>
              </a:rPr>
              <a:t>b</a:t>
            </a:r>
            <a:r>
              <a:rPr sz="818" dirty="0">
                <a:latin typeface="Times New Roman"/>
                <a:cs typeface="Times New Roman"/>
              </a:rPr>
              <a:t>je</a:t>
            </a:r>
            <a:r>
              <a:rPr sz="818" spc="-7" dirty="0">
                <a:latin typeface="Times New Roman"/>
                <a:cs typeface="Times New Roman"/>
              </a:rPr>
              <a:t>c</a:t>
            </a:r>
            <a:r>
              <a:rPr sz="818" dirty="0">
                <a:latin typeface="Times New Roman"/>
                <a:cs typeface="Times New Roman"/>
              </a:rPr>
              <a:t>t to this A</a:t>
            </a:r>
            <a:r>
              <a:rPr sz="818" spc="-10" dirty="0">
                <a:latin typeface="Times New Roman"/>
                <a:cs typeface="Times New Roman"/>
              </a:rPr>
              <a:t>g</a:t>
            </a:r>
            <a:r>
              <a:rPr sz="818" dirty="0">
                <a:latin typeface="Times New Roman"/>
                <a:cs typeface="Times New Roman"/>
              </a:rPr>
              <a:t>re</a:t>
            </a:r>
            <a:r>
              <a:rPr sz="818" spc="-3" dirty="0">
                <a:latin typeface="Times New Roman"/>
                <a:cs typeface="Times New Roman"/>
              </a:rPr>
              <a:t>e</a:t>
            </a:r>
            <a:r>
              <a:rPr sz="818" dirty="0">
                <a:latin typeface="Times New Roman"/>
                <a:cs typeface="Times New Roman"/>
              </a:rPr>
              <a:t>ment is des</a:t>
            </a:r>
            <a:r>
              <a:rPr sz="818" spc="3" dirty="0">
                <a:latin typeface="Times New Roman"/>
                <a:cs typeface="Times New Roman"/>
              </a:rPr>
              <a:t>c</a:t>
            </a:r>
            <a:r>
              <a:rPr sz="818" dirty="0">
                <a:latin typeface="Times New Roman"/>
                <a:cs typeface="Times New Roman"/>
              </a:rPr>
              <a:t>rib</a:t>
            </a:r>
            <a:r>
              <a:rPr sz="818" spc="-7" dirty="0">
                <a:latin typeface="Times New Roman"/>
                <a:cs typeface="Times New Roman"/>
              </a:rPr>
              <a:t>e</a:t>
            </a:r>
            <a:r>
              <a:rPr sz="818" dirty="0">
                <a:latin typeface="Times New Roman"/>
                <a:cs typeface="Times New Roman"/>
              </a:rPr>
              <a:t>d more</a:t>
            </a:r>
            <a:r>
              <a:rPr sz="818" spc="-7" dirty="0">
                <a:latin typeface="Times New Roman"/>
                <a:cs typeface="Times New Roman"/>
              </a:rPr>
              <a:t> </a:t>
            </a:r>
            <a:r>
              <a:rPr sz="818" dirty="0">
                <a:latin typeface="Times New Roman"/>
                <a:cs typeface="Times New Roman"/>
              </a:rPr>
              <a:t>ful</a:t>
            </a:r>
            <a:r>
              <a:rPr sz="818" spc="14" dirty="0">
                <a:latin typeface="Times New Roman"/>
                <a:cs typeface="Times New Roman"/>
              </a:rPr>
              <a:t>l</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in fi</a:t>
            </a:r>
            <a:r>
              <a:rPr sz="818" spc="-3" dirty="0">
                <a:latin typeface="Times New Roman"/>
                <a:cs typeface="Times New Roman"/>
              </a:rPr>
              <a:t>e</a:t>
            </a:r>
            <a:r>
              <a:rPr sz="818" dirty="0">
                <a:latin typeface="Times New Roman"/>
                <a:cs typeface="Times New Roman"/>
              </a:rPr>
              <a:t>ld</a:t>
            </a:r>
            <a:r>
              <a:rPr sz="818" spc="7" dirty="0">
                <a:latin typeface="Times New Roman"/>
                <a:cs typeface="Times New Roman"/>
              </a:rPr>
              <a:t> </a:t>
            </a:r>
            <a:r>
              <a:rPr sz="818" dirty="0">
                <a:latin typeface="Times New Roman"/>
                <a:cs typeface="Times New Roman"/>
              </a:rPr>
              <a:t>notes </a:t>
            </a:r>
            <a:r>
              <a:rPr sz="818" spc="-7" dirty="0">
                <a:latin typeface="Times New Roman"/>
                <a:cs typeface="Times New Roman"/>
              </a:rPr>
              <a:t>a</a:t>
            </a:r>
            <a:r>
              <a:rPr sz="818" dirty="0">
                <a:latin typeface="Times New Roman"/>
                <a:cs typeface="Times New Roman"/>
              </a:rPr>
              <a:t>nd plat map (</a:t>
            </a:r>
            <a:r>
              <a:rPr sz="818" spc="-3" dirty="0">
                <a:latin typeface="Times New Roman"/>
                <a:cs typeface="Times New Roman"/>
              </a:rPr>
              <a:t>a</a:t>
            </a:r>
            <a:r>
              <a:rPr sz="818" dirty="0">
                <a:latin typeface="Times New Roman"/>
                <a:cs typeface="Times New Roman"/>
              </a:rPr>
              <a:t>tt</a:t>
            </a:r>
            <a:r>
              <a:rPr sz="818" spc="-3" dirty="0">
                <a:latin typeface="Times New Roman"/>
                <a:cs typeface="Times New Roman"/>
              </a:rPr>
              <a:t>a</a:t>
            </a:r>
            <a:r>
              <a:rPr sz="818" spc="3" dirty="0">
                <a:latin typeface="Times New Roman"/>
                <a:cs typeface="Times New Roman"/>
              </a:rPr>
              <a:t>c</a:t>
            </a:r>
            <a:r>
              <a:rPr sz="818" dirty="0">
                <a:latin typeface="Times New Roman"/>
                <a:cs typeface="Times New Roman"/>
              </a:rPr>
              <a:t>h</a:t>
            </a:r>
            <a:r>
              <a:rPr sz="818" spc="-3" dirty="0">
                <a:latin typeface="Times New Roman"/>
                <a:cs typeface="Times New Roman"/>
              </a:rPr>
              <a:t>e</a:t>
            </a:r>
            <a:r>
              <a:rPr sz="818" dirty="0">
                <a:latin typeface="Times New Roman"/>
                <a:cs typeface="Times New Roman"/>
              </a:rPr>
              <a:t>d</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s </a:t>
            </a:r>
            <a:r>
              <a:rPr sz="818" spc="-3" dirty="0">
                <a:latin typeface="Times New Roman"/>
                <a:cs typeface="Times New Roman"/>
              </a:rPr>
              <a:t>“</a:t>
            </a:r>
            <a:r>
              <a:rPr sz="818" dirty="0">
                <a:latin typeface="Times New Roman"/>
                <a:cs typeface="Times New Roman"/>
              </a:rPr>
              <a:t>E</a:t>
            </a:r>
            <a:r>
              <a:rPr sz="818" spc="3" dirty="0">
                <a:latin typeface="Times New Roman"/>
                <a:cs typeface="Times New Roman"/>
              </a:rPr>
              <a:t>x</a:t>
            </a:r>
            <a:r>
              <a:rPr sz="818" dirty="0">
                <a:latin typeface="Times New Roman"/>
                <a:cs typeface="Times New Roman"/>
              </a:rPr>
              <a:t>hibit A</a:t>
            </a:r>
            <a:r>
              <a:rPr sz="818" spc="-3" dirty="0">
                <a:latin typeface="Times New Roman"/>
                <a:cs typeface="Times New Roman"/>
              </a:rPr>
              <a:t>”</a:t>
            </a:r>
            <a:r>
              <a:rPr sz="818" dirty="0">
                <a:latin typeface="Times New Roman"/>
                <a:cs typeface="Times New Roman"/>
              </a:rPr>
              <a:t>) </a:t>
            </a:r>
            <a:r>
              <a:rPr sz="818" spc="-7" dirty="0">
                <a:latin typeface="Times New Roman"/>
                <a:cs typeface="Times New Roman"/>
              </a:rPr>
              <a:t>a</a:t>
            </a:r>
            <a:r>
              <a:rPr sz="818" dirty="0">
                <a:latin typeface="Times New Roman"/>
                <a:cs typeface="Times New Roman"/>
              </a:rPr>
              <a:t>nd</a:t>
            </a:r>
            <a:r>
              <a:rPr sz="818" spc="7" dirty="0">
                <a:latin typeface="Times New Roman"/>
                <a:cs typeface="Times New Roman"/>
              </a:rPr>
              <a:t> </a:t>
            </a:r>
            <a:r>
              <a:rPr sz="818" dirty="0">
                <a:latin typeface="Times New Roman"/>
                <a:cs typeface="Times New Roman"/>
              </a:rPr>
              <a:t>made a</a:t>
            </a:r>
            <a:r>
              <a:rPr sz="818" spc="-3"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rt of</a:t>
            </a:r>
            <a:r>
              <a:rPr sz="818" spc="-3" dirty="0">
                <a:latin typeface="Times New Roman"/>
                <a:cs typeface="Times New Roman"/>
              </a:rPr>
              <a:t> </a:t>
            </a:r>
            <a:r>
              <a:rPr sz="818" dirty="0">
                <a:latin typeface="Times New Roman"/>
                <a:cs typeface="Times New Roman"/>
              </a:rPr>
              <a:t>this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ee</a:t>
            </a:r>
            <a:r>
              <a:rPr sz="818" dirty="0">
                <a:latin typeface="Times New Roman"/>
                <a:cs typeface="Times New Roman"/>
              </a:rPr>
              <a:t>ment</a:t>
            </a:r>
            <a:r>
              <a:rPr sz="818" spc="7" dirty="0">
                <a:latin typeface="Times New Roman"/>
                <a:cs typeface="Times New Roman"/>
              </a:rPr>
              <a:t> b</a:t>
            </a:r>
            <a:r>
              <a:rPr sz="818" dirty="0">
                <a:latin typeface="Times New Roman"/>
                <a:cs typeface="Times New Roman"/>
              </a:rPr>
              <a:t>y</a:t>
            </a:r>
            <a:r>
              <a:rPr sz="818" spc="-17" dirty="0">
                <a:latin typeface="Times New Roman"/>
                <a:cs typeface="Times New Roman"/>
              </a:rPr>
              <a:t> </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f</a:t>
            </a:r>
            <a:r>
              <a:rPr sz="818" spc="10"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n</a:t>
            </a:r>
            <a:r>
              <a:rPr sz="818" spc="3" dirty="0">
                <a:latin typeface="Times New Roman"/>
                <a:cs typeface="Times New Roman"/>
              </a:rPr>
              <a:t>c</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(the </a:t>
            </a:r>
            <a:r>
              <a:rPr sz="818" spc="-3" dirty="0">
                <a:latin typeface="Times New Roman"/>
                <a:cs typeface="Times New Roman"/>
              </a:rPr>
              <a:t>“</a:t>
            </a:r>
            <a:r>
              <a:rPr sz="818" dirty="0">
                <a:latin typeface="Times New Roman"/>
                <a:cs typeface="Times New Roman"/>
              </a:rPr>
              <a:t>Prop</a:t>
            </a:r>
            <a:r>
              <a:rPr sz="818" spc="-7" dirty="0">
                <a:latin typeface="Times New Roman"/>
                <a:cs typeface="Times New Roman"/>
              </a:rPr>
              <a:t>e</a:t>
            </a:r>
            <a:r>
              <a:rPr sz="818" spc="3" dirty="0">
                <a:latin typeface="Times New Roman"/>
                <a:cs typeface="Times New Roman"/>
              </a:rPr>
              <a:t>r</a:t>
            </a:r>
            <a:r>
              <a:rPr sz="818" spc="7" dirty="0">
                <a:latin typeface="Times New Roman"/>
                <a:cs typeface="Times New Roman"/>
              </a:rPr>
              <a:t>t</a:t>
            </a:r>
            <a:r>
              <a:rPr sz="818" spc="-17" dirty="0">
                <a:latin typeface="Times New Roman"/>
                <a:cs typeface="Times New Roman"/>
              </a:rPr>
              <a:t>y</a:t>
            </a:r>
            <a:r>
              <a:rPr sz="818" spc="-3" dirty="0">
                <a:latin typeface="Times New Roman"/>
                <a:cs typeface="Times New Roman"/>
              </a:rPr>
              <a:t>”</a:t>
            </a:r>
            <a:r>
              <a:rPr sz="818" dirty="0">
                <a:latin typeface="Times New Roman"/>
                <a:cs typeface="Times New Roman"/>
              </a:rPr>
              <a:t>).</a:t>
            </a:r>
            <a:endParaRPr sz="818">
              <a:latin typeface="Times New Roman"/>
              <a:cs typeface="Times New Roman"/>
            </a:endParaRPr>
          </a:p>
          <a:p>
            <a:endParaRPr sz="818">
              <a:latin typeface="Times New Roman"/>
              <a:cs typeface="Times New Roman"/>
            </a:endParaRPr>
          </a:p>
          <a:p>
            <a:pPr marL="164518" marR="3464" indent="-155859" algn="just">
              <a:lnSpc>
                <a:spcPct val="95800"/>
              </a:lnSpc>
              <a:buFont typeface="Times New Roman"/>
              <a:buAutoNum type="arabicPeriod"/>
              <a:tabLst>
                <a:tab pos="164951" algn="l"/>
              </a:tabLst>
            </a:pPr>
            <a:r>
              <a:rPr sz="818" spc="-7" dirty="0">
                <a:latin typeface="Times New Roman"/>
                <a:cs typeface="Times New Roman"/>
              </a:rPr>
              <a:t>F</a:t>
            </a:r>
            <a:r>
              <a:rPr sz="818" dirty="0">
                <a:latin typeface="Times New Roman"/>
                <a:cs typeface="Times New Roman"/>
              </a:rPr>
              <a:t>or </a:t>
            </a:r>
            <a:r>
              <a:rPr sz="818" spc="-78" dirty="0">
                <a:latin typeface="Times New Roman"/>
                <a:cs typeface="Times New Roman"/>
              </a:rPr>
              <a:t> </a:t>
            </a:r>
            <a:r>
              <a:rPr sz="818" dirty="0">
                <a:latin typeface="Times New Roman"/>
                <a:cs typeface="Times New Roman"/>
              </a:rPr>
              <a:t>the </a:t>
            </a:r>
            <a:r>
              <a:rPr sz="818" spc="-68" dirty="0">
                <a:latin typeface="Times New Roman"/>
                <a:cs typeface="Times New Roman"/>
              </a:rPr>
              <a:t> </a:t>
            </a:r>
            <a:r>
              <a:rPr sz="818" spc="-3" dirty="0">
                <a:latin typeface="Times New Roman"/>
                <a:cs typeface="Times New Roman"/>
              </a:rPr>
              <a:t>c</a:t>
            </a:r>
            <a:r>
              <a:rPr sz="818" dirty="0">
                <a:latin typeface="Times New Roman"/>
                <a:cs typeface="Times New Roman"/>
              </a:rPr>
              <a:t>onsid</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tion </a:t>
            </a:r>
            <a:r>
              <a:rPr sz="818" spc="-75"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id </a:t>
            </a:r>
            <a:r>
              <a:rPr sz="818" spc="-75" dirty="0">
                <a:latin typeface="Times New Roman"/>
                <a:cs typeface="Times New Roman"/>
              </a:rPr>
              <a:t> </a:t>
            </a:r>
            <a:r>
              <a:rPr sz="818" spc="7" dirty="0">
                <a:latin typeface="Times New Roman"/>
                <a:cs typeface="Times New Roman"/>
              </a:rPr>
              <a:t>b</a:t>
            </a:r>
            <a:r>
              <a:rPr sz="818" dirty="0">
                <a:latin typeface="Times New Roman"/>
                <a:cs typeface="Times New Roman"/>
              </a:rPr>
              <a:t>y </a:t>
            </a:r>
            <a:r>
              <a:rPr sz="818" spc="-92" dirty="0">
                <a:latin typeface="Times New Roman"/>
                <a:cs typeface="Times New Roman"/>
              </a:rPr>
              <a:t> </a:t>
            </a:r>
            <a:r>
              <a:rPr sz="818" dirty="0">
                <a:latin typeface="Times New Roman"/>
                <a:cs typeface="Times New Roman"/>
              </a:rPr>
              <a:t>the </a:t>
            </a:r>
            <a:r>
              <a:rPr sz="818" spc="-78" dirty="0">
                <a:latin typeface="Times New Roman"/>
                <a:cs typeface="Times New Roman"/>
              </a:rPr>
              <a:t> </a:t>
            </a:r>
            <a:r>
              <a:rPr sz="818" dirty="0">
                <a:latin typeface="Times New Roman"/>
                <a:cs typeface="Times New Roman"/>
              </a:rPr>
              <a:t>State </a:t>
            </a:r>
            <a:r>
              <a:rPr sz="818" spc="-78" dirty="0">
                <a:latin typeface="Times New Roman"/>
                <a:cs typeface="Times New Roman"/>
              </a:rPr>
              <a:t> </a:t>
            </a:r>
            <a:r>
              <a:rPr sz="818" dirty="0">
                <a:latin typeface="Times New Roman"/>
                <a:cs typeface="Times New Roman"/>
              </a:rPr>
              <a:t>wh</a:t>
            </a:r>
            <a:r>
              <a:rPr sz="818" spc="7" dirty="0">
                <a:latin typeface="Times New Roman"/>
                <a:cs typeface="Times New Roman"/>
              </a:rPr>
              <a:t>i</a:t>
            </a:r>
            <a:r>
              <a:rPr sz="818" spc="-3" dirty="0">
                <a:latin typeface="Times New Roman"/>
                <a:cs typeface="Times New Roman"/>
              </a:rPr>
              <a:t>c</a:t>
            </a:r>
            <a:r>
              <a:rPr sz="818" dirty="0">
                <a:latin typeface="Times New Roman"/>
                <a:cs typeface="Times New Roman"/>
              </a:rPr>
              <a:t>h </a:t>
            </a:r>
            <a:r>
              <a:rPr sz="818" spc="-75" dirty="0">
                <a:latin typeface="Times New Roman"/>
                <a:cs typeface="Times New Roman"/>
              </a:rPr>
              <a:t> </a:t>
            </a:r>
            <a:r>
              <a:rPr sz="818" dirty="0">
                <a:latin typeface="Times New Roman"/>
                <a:cs typeface="Times New Roman"/>
              </a:rPr>
              <a:t>is </a:t>
            </a:r>
            <a:r>
              <a:rPr sz="818" spc="-75" dirty="0">
                <a:latin typeface="Times New Roman"/>
                <a:cs typeface="Times New Roman"/>
              </a:rPr>
              <a:t> </a:t>
            </a:r>
            <a:r>
              <a:rPr sz="818" dirty="0">
                <a:latin typeface="Times New Roman"/>
                <a:cs typeface="Times New Roman"/>
              </a:rPr>
              <a:t>s</a:t>
            </a:r>
            <a:r>
              <a:rPr sz="818" spc="-3" dirty="0">
                <a:latin typeface="Times New Roman"/>
                <a:cs typeface="Times New Roman"/>
              </a:rPr>
              <a:t>e</a:t>
            </a:r>
            <a:r>
              <a:rPr sz="818" dirty="0">
                <a:latin typeface="Times New Roman"/>
                <a:cs typeface="Times New Roman"/>
              </a:rPr>
              <a:t>t </a:t>
            </a:r>
            <a:r>
              <a:rPr sz="818" spc="-75" dirty="0">
                <a:latin typeface="Times New Roman"/>
                <a:cs typeface="Times New Roman"/>
              </a:rPr>
              <a:t> </a:t>
            </a:r>
            <a:r>
              <a:rPr sz="818" dirty="0">
                <a:latin typeface="Times New Roman"/>
                <a:cs typeface="Times New Roman"/>
              </a:rPr>
              <a:t>fo</a:t>
            </a:r>
            <a:r>
              <a:rPr sz="818" spc="-7" dirty="0">
                <a:latin typeface="Times New Roman"/>
                <a:cs typeface="Times New Roman"/>
              </a:rPr>
              <a:t>r</a:t>
            </a:r>
            <a:r>
              <a:rPr sz="818" dirty="0">
                <a:latin typeface="Times New Roman"/>
                <a:cs typeface="Times New Roman"/>
              </a:rPr>
              <a:t>th </a:t>
            </a:r>
            <a:r>
              <a:rPr sz="818" spc="-75" dirty="0">
                <a:latin typeface="Times New Roman"/>
                <a:cs typeface="Times New Roman"/>
              </a:rPr>
              <a:t> </a:t>
            </a:r>
            <a:r>
              <a:rPr sz="818" dirty="0">
                <a:latin typeface="Times New Roman"/>
                <a:cs typeface="Times New Roman"/>
              </a:rPr>
              <a:t>in </a:t>
            </a:r>
            <a:r>
              <a:rPr sz="818" spc="-75"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ragr</a:t>
            </a:r>
            <a:r>
              <a:rPr sz="818" spc="-7" dirty="0">
                <a:latin typeface="Times New Roman"/>
                <a:cs typeface="Times New Roman"/>
              </a:rPr>
              <a:t>a</a:t>
            </a:r>
            <a:r>
              <a:rPr sz="818" dirty="0">
                <a:latin typeface="Times New Roman"/>
                <a:cs typeface="Times New Roman"/>
              </a:rPr>
              <a:t>ph </a:t>
            </a:r>
            <a:r>
              <a:rPr sz="818" spc="-44" dirty="0">
                <a:latin typeface="Times New Roman"/>
                <a:cs typeface="Times New Roman"/>
              </a:rPr>
              <a:t> </a:t>
            </a:r>
            <a:r>
              <a:rPr sz="818" dirty="0">
                <a:latin typeface="Times New Roman"/>
                <a:cs typeface="Times New Roman"/>
              </a:rPr>
              <a:t>2 </a:t>
            </a:r>
            <a:r>
              <a:rPr sz="818" spc="-75" dirty="0">
                <a:latin typeface="Times New Roman"/>
                <a:cs typeface="Times New Roman"/>
              </a:rPr>
              <a:t> </a:t>
            </a:r>
            <a:r>
              <a:rPr sz="818" dirty="0">
                <a:latin typeface="Times New Roman"/>
                <a:cs typeface="Times New Roman"/>
              </a:rPr>
              <a:t>b</a:t>
            </a:r>
            <a:r>
              <a:rPr sz="818" spc="-3" dirty="0">
                <a:latin typeface="Times New Roman"/>
                <a:cs typeface="Times New Roman"/>
              </a:rPr>
              <a:t>e</a:t>
            </a:r>
            <a:r>
              <a:rPr sz="818" dirty="0">
                <a:latin typeface="Times New Roman"/>
                <a:cs typeface="Times New Roman"/>
              </a:rPr>
              <a:t>low, </a:t>
            </a:r>
            <a:r>
              <a:rPr sz="818" spc="-75" dirty="0">
                <a:latin typeface="Times New Roman"/>
                <a:cs typeface="Times New Roman"/>
              </a:rPr>
              <a:t> </a:t>
            </a:r>
            <a:r>
              <a:rPr sz="818" dirty="0">
                <a:latin typeface="Times New Roman"/>
                <a:cs typeface="Times New Roman"/>
              </a:rPr>
              <a:t>the </a:t>
            </a:r>
            <a:r>
              <a:rPr sz="818" spc="-78" dirty="0">
                <a:latin typeface="Times New Roman"/>
                <a:cs typeface="Times New Roman"/>
              </a:rPr>
              <a:t> </a:t>
            </a:r>
            <a:r>
              <a:rPr sz="818" spc="3" dirty="0">
                <a:latin typeface="Times New Roman"/>
                <a:cs typeface="Times New Roman"/>
              </a:rPr>
              <a:t>r</a:t>
            </a:r>
            <a:r>
              <a:rPr sz="818" spc="-3" dirty="0">
                <a:latin typeface="Times New Roman"/>
                <a:cs typeface="Times New Roman"/>
              </a:rPr>
              <a:t>ece</a:t>
            </a:r>
            <a:r>
              <a:rPr sz="818" dirty="0">
                <a:latin typeface="Times New Roman"/>
                <a:cs typeface="Times New Roman"/>
              </a:rPr>
              <a:t>ipt </a:t>
            </a:r>
            <a:r>
              <a:rPr sz="818" spc="-75" dirty="0">
                <a:latin typeface="Times New Roman"/>
                <a:cs typeface="Times New Roman"/>
              </a:rPr>
              <a:t> </a:t>
            </a:r>
            <a:r>
              <a:rPr sz="818" spc="-3" dirty="0">
                <a:latin typeface="Times New Roman"/>
                <a:cs typeface="Times New Roman"/>
              </a:rPr>
              <a:t>a</a:t>
            </a:r>
            <a:r>
              <a:rPr sz="818" dirty="0">
                <a:latin typeface="Times New Roman"/>
                <a:cs typeface="Times New Roman"/>
              </a:rPr>
              <a:t>nd suf</a:t>
            </a:r>
            <a:r>
              <a:rPr sz="818" spc="-7" dirty="0">
                <a:latin typeface="Times New Roman"/>
                <a:cs typeface="Times New Roman"/>
              </a:rPr>
              <a:t>f</a:t>
            </a:r>
            <a:r>
              <a:rPr sz="818" dirty="0">
                <a:latin typeface="Times New Roman"/>
                <a:cs typeface="Times New Roman"/>
              </a:rPr>
              <a:t>ici</a:t>
            </a:r>
            <a:r>
              <a:rPr sz="818" spc="-3" dirty="0">
                <a:latin typeface="Times New Roman"/>
                <a:cs typeface="Times New Roman"/>
              </a:rPr>
              <a:t>e</a:t>
            </a:r>
            <a:r>
              <a:rPr sz="818" dirty="0">
                <a:latin typeface="Times New Roman"/>
                <a:cs typeface="Times New Roman"/>
              </a:rPr>
              <a:t>n</a:t>
            </a:r>
            <a:r>
              <a:rPr sz="818" spc="10" dirty="0">
                <a:latin typeface="Times New Roman"/>
                <a:cs typeface="Times New Roman"/>
              </a:rPr>
              <a:t>c</a:t>
            </a:r>
            <a:r>
              <a:rPr sz="818" dirty="0">
                <a:latin typeface="Times New Roman"/>
                <a:cs typeface="Times New Roman"/>
              </a:rPr>
              <a:t>y</a:t>
            </a:r>
            <a:r>
              <a:rPr sz="818" spc="7" dirty="0">
                <a:latin typeface="Times New Roman"/>
                <a:cs typeface="Times New Roman"/>
              </a:rPr>
              <a:t> </a:t>
            </a:r>
            <a:r>
              <a:rPr sz="818" dirty="0">
                <a:latin typeface="Times New Roman"/>
                <a:cs typeface="Times New Roman"/>
              </a:rPr>
              <a:t>of</a:t>
            </a:r>
            <a:r>
              <a:rPr sz="818" spc="10" dirty="0">
                <a:latin typeface="Times New Roman"/>
                <a:cs typeface="Times New Roman"/>
              </a:rPr>
              <a:t> </a:t>
            </a:r>
            <a:r>
              <a:rPr sz="818" dirty="0">
                <a:latin typeface="Times New Roman"/>
                <a:cs typeface="Times New Roman"/>
              </a:rPr>
              <a:t>wh</a:t>
            </a:r>
            <a:r>
              <a:rPr sz="818" spc="7" dirty="0">
                <a:latin typeface="Times New Roman"/>
                <a:cs typeface="Times New Roman"/>
              </a:rPr>
              <a:t>i</a:t>
            </a:r>
            <a:r>
              <a:rPr sz="818" spc="-3" dirty="0">
                <a:latin typeface="Times New Roman"/>
                <a:cs typeface="Times New Roman"/>
              </a:rPr>
              <a:t>c</a:t>
            </a:r>
            <a:r>
              <a:rPr sz="818" dirty="0">
                <a:latin typeface="Times New Roman"/>
                <a:cs typeface="Times New Roman"/>
              </a:rPr>
              <a:t>h</a:t>
            </a:r>
            <a:r>
              <a:rPr sz="818" spc="14" dirty="0">
                <a:latin typeface="Times New Roman"/>
                <a:cs typeface="Times New Roman"/>
              </a:rPr>
              <a:t> </a:t>
            </a:r>
            <a:r>
              <a:rPr sz="818" dirty="0">
                <a:latin typeface="Times New Roman"/>
                <a:cs typeface="Times New Roman"/>
              </a:rPr>
              <a:t>is</a:t>
            </a:r>
            <a:r>
              <a:rPr sz="818" spc="17" dirty="0">
                <a:latin typeface="Times New Roman"/>
                <a:cs typeface="Times New Roman"/>
              </a:rPr>
              <a:t> </a:t>
            </a:r>
            <a:r>
              <a:rPr sz="818" spc="3" dirty="0">
                <a:latin typeface="Times New Roman"/>
                <a:cs typeface="Times New Roman"/>
              </a:rPr>
              <a:t>a</a:t>
            </a:r>
            <a:r>
              <a:rPr sz="818" spc="-3" dirty="0">
                <a:latin typeface="Times New Roman"/>
                <a:cs typeface="Times New Roman"/>
              </a:rPr>
              <a:t>c</a:t>
            </a:r>
            <a:r>
              <a:rPr sz="818" dirty="0">
                <a:latin typeface="Times New Roman"/>
                <a:cs typeface="Times New Roman"/>
              </a:rPr>
              <a:t>knowl</a:t>
            </a:r>
            <a:r>
              <a:rPr sz="818" spc="-3" dirty="0">
                <a:latin typeface="Times New Roman"/>
                <a:cs typeface="Times New Roman"/>
              </a:rPr>
              <a:t>e</a:t>
            </a:r>
            <a:r>
              <a:rPr sz="818" spc="7" dirty="0">
                <a:latin typeface="Times New Roman"/>
                <a:cs typeface="Times New Roman"/>
              </a:rPr>
              <a:t>d</a:t>
            </a:r>
            <a:r>
              <a:rPr sz="818" spc="-10" dirty="0">
                <a:latin typeface="Times New Roman"/>
                <a:cs typeface="Times New Roman"/>
              </a:rPr>
              <a:t>g</a:t>
            </a:r>
            <a:r>
              <a:rPr sz="818" spc="-3" dirty="0">
                <a:latin typeface="Times New Roman"/>
                <a:cs typeface="Times New Roman"/>
              </a:rPr>
              <a:t>e</a:t>
            </a:r>
            <a:r>
              <a:rPr sz="818" dirty="0">
                <a:latin typeface="Times New Roman"/>
                <a:cs typeface="Times New Roman"/>
              </a:rPr>
              <a:t>d,</a:t>
            </a:r>
            <a:r>
              <a:rPr sz="818" spc="24"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14" dirty="0">
                <a:latin typeface="Times New Roman"/>
                <a:cs typeface="Times New Roman"/>
              </a:rPr>
              <a:t> </a:t>
            </a:r>
            <a:r>
              <a:rPr sz="818" spc="3" dirty="0">
                <a:latin typeface="Times New Roman"/>
                <a:cs typeface="Times New Roman"/>
              </a:rPr>
              <a:t>G</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nt</a:t>
            </a:r>
            <a:r>
              <a:rPr sz="818" spc="7" dirty="0">
                <a:latin typeface="Times New Roman"/>
                <a:cs typeface="Times New Roman"/>
              </a:rPr>
              <a:t>o</a:t>
            </a:r>
            <a:r>
              <a:rPr sz="818" dirty="0">
                <a:latin typeface="Times New Roman"/>
                <a:cs typeface="Times New Roman"/>
              </a:rPr>
              <a:t>r</a:t>
            </a:r>
            <a:r>
              <a:rPr sz="818" spc="20" dirty="0">
                <a:latin typeface="Times New Roman"/>
                <a:cs typeface="Times New Roman"/>
              </a:rPr>
              <a:t> </a:t>
            </a:r>
            <a:r>
              <a:rPr sz="818" spc="-10" dirty="0">
                <a:latin typeface="Times New Roman"/>
                <a:cs typeface="Times New Roman"/>
              </a:rPr>
              <a:t>g</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n</a:t>
            </a:r>
            <a:r>
              <a:rPr sz="818" spc="3" dirty="0">
                <a:latin typeface="Times New Roman"/>
                <a:cs typeface="Times New Roman"/>
              </a:rPr>
              <a:t>t</a:t>
            </a:r>
            <a:r>
              <a:rPr sz="818" dirty="0">
                <a:latin typeface="Times New Roman"/>
                <a:cs typeface="Times New Roman"/>
              </a:rPr>
              <a:t>s,</a:t>
            </a:r>
            <a:r>
              <a:rPr sz="818" spc="14" dirty="0">
                <a:latin typeface="Times New Roman"/>
                <a:cs typeface="Times New Roman"/>
              </a:rPr>
              <a:t> </a:t>
            </a:r>
            <a:r>
              <a:rPr sz="818" spc="7" dirty="0">
                <a:latin typeface="Times New Roman"/>
                <a:cs typeface="Times New Roman"/>
              </a:rPr>
              <a:t>b</a:t>
            </a:r>
            <a:r>
              <a:rPr sz="818" spc="-3" dirty="0">
                <a:latin typeface="Times New Roman"/>
                <a:cs typeface="Times New Roman"/>
              </a:rPr>
              <a:t>a</a:t>
            </a:r>
            <a:r>
              <a:rPr sz="818" spc="3" dirty="0">
                <a:latin typeface="Times New Roman"/>
                <a:cs typeface="Times New Roman"/>
              </a:rPr>
              <a:t>r</a:t>
            </a:r>
            <a:r>
              <a:rPr sz="818" spc="-10" dirty="0">
                <a:latin typeface="Times New Roman"/>
                <a:cs typeface="Times New Roman"/>
              </a:rPr>
              <a:t>g</a:t>
            </a:r>
            <a:r>
              <a:rPr sz="818" spc="-3" dirty="0">
                <a:latin typeface="Times New Roman"/>
                <a:cs typeface="Times New Roman"/>
              </a:rPr>
              <a:t>a</a:t>
            </a:r>
            <a:r>
              <a:rPr sz="818" dirty="0">
                <a:latin typeface="Times New Roman"/>
                <a:cs typeface="Times New Roman"/>
              </a:rPr>
              <a:t>i</a:t>
            </a:r>
            <a:r>
              <a:rPr sz="818" spc="3" dirty="0">
                <a:latin typeface="Times New Roman"/>
                <a:cs typeface="Times New Roman"/>
              </a:rPr>
              <a:t>n</a:t>
            </a:r>
            <a:r>
              <a:rPr sz="818" dirty="0">
                <a:latin typeface="Times New Roman"/>
                <a:cs typeface="Times New Roman"/>
              </a:rPr>
              <a:t>s,</a:t>
            </a:r>
            <a:r>
              <a:rPr sz="818" spc="14" dirty="0">
                <a:latin typeface="Times New Roman"/>
                <a:cs typeface="Times New Roman"/>
              </a:rPr>
              <a:t> </a:t>
            </a:r>
            <a:r>
              <a:rPr sz="818" spc="7" dirty="0">
                <a:latin typeface="Times New Roman"/>
                <a:cs typeface="Times New Roman"/>
              </a:rPr>
              <a:t>s</a:t>
            </a:r>
            <a:r>
              <a:rPr sz="818" spc="-3" dirty="0">
                <a:latin typeface="Times New Roman"/>
                <a:cs typeface="Times New Roman"/>
              </a:rPr>
              <a:t>e</a:t>
            </a:r>
            <a:r>
              <a:rPr sz="818" dirty="0">
                <a:latin typeface="Times New Roman"/>
                <a:cs typeface="Times New Roman"/>
              </a:rPr>
              <a:t>lls</a:t>
            </a:r>
            <a:r>
              <a:rPr sz="818" spc="17"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4" dirty="0">
                <a:latin typeface="Times New Roman"/>
                <a:cs typeface="Times New Roman"/>
              </a:rPr>
              <a:t> </a:t>
            </a:r>
            <a:r>
              <a:rPr sz="818" spc="-3" dirty="0">
                <a:latin typeface="Times New Roman"/>
                <a:cs typeface="Times New Roman"/>
              </a:rPr>
              <a:t>c</a:t>
            </a:r>
            <a:r>
              <a:rPr sz="818" dirty="0">
                <a:latin typeface="Times New Roman"/>
                <a:cs typeface="Times New Roman"/>
              </a:rPr>
              <a:t>onv</a:t>
            </a:r>
            <a:r>
              <a:rPr sz="818" spc="10" dirty="0">
                <a:latin typeface="Times New Roman"/>
                <a:cs typeface="Times New Roman"/>
              </a:rPr>
              <a:t>e</a:t>
            </a:r>
            <a:r>
              <a:rPr sz="818" spc="-17" dirty="0">
                <a:latin typeface="Times New Roman"/>
                <a:cs typeface="Times New Roman"/>
              </a:rPr>
              <a:t>y</a:t>
            </a:r>
            <a:r>
              <a:rPr sz="818" dirty="0">
                <a:latin typeface="Times New Roman"/>
                <a:cs typeface="Times New Roman"/>
              </a:rPr>
              <a:t>s</a:t>
            </a:r>
            <a:r>
              <a:rPr sz="818" spc="17" dirty="0">
                <a:latin typeface="Times New Roman"/>
                <a:cs typeface="Times New Roman"/>
              </a:rPr>
              <a:t> </a:t>
            </a:r>
            <a:r>
              <a:rPr sz="818" dirty="0">
                <a:latin typeface="Times New Roman"/>
                <a:cs typeface="Times New Roman"/>
              </a:rPr>
              <a:t>to</a:t>
            </a:r>
            <a:r>
              <a:rPr sz="818" spc="17"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10" dirty="0">
                <a:latin typeface="Times New Roman"/>
                <a:cs typeface="Times New Roman"/>
              </a:rPr>
              <a:t> </a:t>
            </a:r>
            <a:r>
              <a:rPr sz="818" dirty="0">
                <a:latin typeface="Times New Roman"/>
                <a:cs typeface="Times New Roman"/>
              </a:rPr>
              <a:t>State</a:t>
            </a:r>
            <a:r>
              <a:rPr sz="818" spc="10" dirty="0">
                <a:latin typeface="Times New Roman"/>
                <a:cs typeface="Times New Roman"/>
              </a:rPr>
              <a:t> </a:t>
            </a:r>
            <a:r>
              <a:rPr sz="818" spc="7" dirty="0">
                <a:latin typeface="Times New Roman"/>
                <a:cs typeface="Times New Roman"/>
              </a:rPr>
              <a:t>o</a:t>
            </a:r>
            <a:r>
              <a:rPr sz="818" dirty="0">
                <a:latin typeface="Times New Roman"/>
                <a:cs typeface="Times New Roman"/>
              </a:rPr>
              <a:t>f T</a:t>
            </a:r>
            <a:r>
              <a:rPr sz="818" spc="-7" dirty="0">
                <a:latin typeface="Times New Roman"/>
                <a:cs typeface="Times New Roman"/>
              </a:rPr>
              <a:t>e</a:t>
            </a:r>
            <a:r>
              <a:rPr sz="818" spc="7" dirty="0">
                <a:latin typeface="Times New Roman"/>
                <a:cs typeface="Times New Roman"/>
              </a:rPr>
              <a:t>x</a:t>
            </a:r>
            <a:r>
              <a:rPr sz="818" spc="-3" dirty="0">
                <a:latin typeface="Times New Roman"/>
                <a:cs typeface="Times New Roman"/>
              </a:rPr>
              <a:t>a</a:t>
            </a:r>
            <a:r>
              <a:rPr sz="818" dirty="0">
                <a:latin typeface="Times New Roman"/>
                <a:cs typeface="Times New Roman"/>
              </a:rPr>
              <a:t>s  the </a:t>
            </a:r>
            <a:r>
              <a:rPr sz="818" spc="-3" dirty="0">
                <a:latin typeface="Times New Roman"/>
                <a:cs typeface="Times New Roman"/>
              </a:rPr>
              <a:t> </a:t>
            </a:r>
            <a:r>
              <a:rPr sz="818" dirty="0">
                <a:latin typeface="Times New Roman"/>
                <a:cs typeface="Times New Roman"/>
              </a:rPr>
              <a:t>ri</a:t>
            </a:r>
            <a:r>
              <a:rPr sz="818" spc="-10" dirty="0">
                <a:latin typeface="Times New Roman"/>
                <a:cs typeface="Times New Roman"/>
              </a:rPr>
              <a:t>g</a:t>
            </a:r>
            <a:r>
              <a:rPr sz="818" dirty="0">
                <a:latin typeface="Times New Roman"/>
                <a:cs typeface="Times New Roman"/>
              </a:rPr>
              <a:t>ht  of </a:t>
            </a:r>
            <a:r>
              <a:rPr sz="818" spc="-3" dirty="0">
                <a:latin typeface="Times New Roman"/>
                <a:cs typeface="Times New Roman"/>
              </a:rPr>
              <a:t> e</a:t>
            </a:r>
            <a:r>
              <a:rPr sz="818" dirty="0">
                <a:latin typeface="Times New Roman"/>
                <a:cs typeface="Times New Roman"/>
              </a:rPr>
              <a:t>ntry </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nd </a:t>
            </a:r>
            <a:r>
              <a:rPr sz="818" spc="3" dirty="0">
                <a:latin typeface="Times New Roman"/>
                <a:cs typeface="Times New Roman"/>
              </a:rPr>
              <a:t> </a:t>
            </a:r>
            <a:r>
              <a:rPr sz="818" spc="-3" dirty="0">
                <a:latin typeface="Times New Roman"/>
                <a:cs typeface="Times New Roman"/>
              </a:rPr>
              <a:t>e</a:t>
            </a:r>
            <a:r>
              <a:rPr sz="818" spc="7" dirty="0">
                <a:latin typeface="Times New Roman"/>
                <a:cs typeface="Times New Roman"/>
              </a:rPr>
              <a:t>x</a:t>
            </a:r>
            <a:r>
              <a:rPr sz="818" spc="-3" dirty="0">
                <a:latin typeface="Times New Roman"/>
                <a:cs typeface="Times New Roman"/>
              </a:rPr>
              <a:t>c</a:t>
            </a:r>
            <a:r>
              <a:rPr sz="818" dirty="0">
                <a:latin typeface="Times New Roman"/>
                <a:cs typeface="Times New Roman"/>
              </a:rPr>
              <a:t>lusive </a:t>
            </a:r>
            <a:r>
              <a:rPr sz="818" spc="-7" dirty="0">
                <a:latin typeface="Times New Roman"/>
                <a:cs typeface="Times New Roman"/>
              </a:rPr>
              <a:t> </a:t>
            </a:r>
            <a:r>
              <a:rPr sz="818" dirty="0">
                <a:latin typeface="Times New Roman"/>
                <a:cs typeface="Times New Roman"/>
              </a:rPr>
              <a:t>possession  </a:t>
            </a:r>
            <a:r>
              <a:rPr sz="818" spc="-3" dirty="0">
                <a:latin typeface="Times New Roman"/>
                <a:cs typeface="Times New Roman"/>
              </a:rPr>
              <a:t>a</a:t>
            </a:r>
            <a:r>
              <a:rPr sz="818" dirty="0">
                <a:latin typeface="Times New Roman"/>
                <a:cs typeface="Times New Roman"/>
              </a:rPr>
              <a:t>nd </a:t>
            </a:r>
            <a:r>
              <a:rPr sz="818" spc="-3" dirty="0">
                <a:latin typeface="Times New Roman"/>
                <a:cs typeface="Times New Roman"/>
              </a:rPr>
              <a:t> </a:t>
            </a:r>
            <a:r>
              <a:rPr sz="818" dirty="0">
                <a:latin typeface="Times New Roman"/>
                <a:cs typeface="Times New Roman"/>
              </a:rPr>
              <a:t>use </a:t>
            </a:r>
            <a:r>
              <a:rPr sz="818" spc="-3" dirty="0">
                <a:latin typeface="Times New Roman"/>
                <a:cs typeface="Times New Roman"/>
              </a:rPr>
              <a:t> </a:t>
            </a:r>
            <a:r>
              <a:rPr sz="818" dirty="0">
                <a:latin typeface="Times New Roman"/>
                <a:cs typeface="Times New Roman"/>
              </a:rPr>
              <a:t>of </a:t>
            </a:r>
            <a:r>
              <a:rPr sz="818" spc="-3" dirty="0">
                <a:latin typeface="Times New Roman"/>
                <a:cs typeface="Times New Roman"/>
              </a:rPr>
              <a:t> </a:t>
            </a:r>
            <a:r>
              <a:rPr sz="818" dirty="0">
                <a:latin typeface="Times New Roman"/>
                <a:cs typeface="Times New Roman"/>
              </a:rPr>
              <a:t>the </a:t>
            </a:r>
            <a:r>
              <a:rPr sz="818" spc="-3" dirty="0">
                <a:latin typeface="Times New Roman"/>
                <a:cs typeface="Times New Roman"/>
              </a:rPr>
              <a:t> </a:t>
            </a:r>
            <a:r>
              <a:rPr sz="818" dirty="0">
                <a:latin typeface="Times New Roman"/>
                <a:cs typeface="Times New Roman"/>
              </a:rPr>
              <a:t>Pr</a:t>
            </a:r>
            <a:r>
              <a:rPr sz="818" spc="-14" dirty="0">
                <a:latin typeface="Times New Roman"/>
                <a:cs typeface="Times New Roman"/>
              </a:rPr>
              <a:t>o</a:t>
            </a:r>
            <a:r>
              <a:rPr sz="818"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 </a:t>
            </a:r>
            <a:r>
              <a:rPr sz="818" spc="-10" dirty="0">
                <a:latin typeface="Times New Roman"/>
                <a:cs typeface="Times New Roman"/>
              </a:rPr>
              <a:t> </a:t>
            </a:r>
            <a:r>
              <a:rPr sz="818" dirty="0">
                <a:latin typeface="Times New Roman"/>
                <a:cs typeface="Times New Roman"/>
              </a:rPr>
              <a:t>for </a:t>
            </a:r>
            <a:r>
              <a:rPr sz="818" spc="-7" dirty="0">
                <a:latin typeface="Times New Roman"/>
                <a:cs typeface="Times New Roman"/>
              </a:rPr>
              <a:t> </a:t>
            </a:r>
            <a:r>
              <a:rPr sz="818" dirty="0">
                <a:latin typeface="Times New Roman"/>
                <a:cs typeface="Times New Roman"/>
              </a:rPr>
              <a:t>the </a:t>
            </a:r>
            <a:r>
              <a:rPr sz="818" spc="-3" dirty="0">
                <a:latin typeface="Times New Roman"/>
                <a:cs typeface="Times New Roman"/>
              </a:rPr>
              <a:t> </a:t>
            </a:r>
            <a:r>
              <a:rPr sz="818" dirty="0">
                <a:latin typeface="Times New Roman"/>
                <a:cs typeface="Times New Roman"/>
              </a:rPr>
              <a:t>purp</a:t>
            </a:r>
            <a:r>
              <a:rPr sz="818" spc="-3" dirty="0">
                <a:latin typeface="Times New Roman"/>
                <a:cs typeface="Times New Roman"/>
              </a:rPr>
              <a:t>o</a:t>
            </a:r>
            <a:r>
              <a:rPr sz="818" dirty="0">
                <a:latin typeface="Times New Roman"/>
                <a:cs typeface="Times New Roman"/>
              </a:rPr>
              <a:t>se </a:t>
            </a:r>
            <a:r>
              <a:rPr sz="818" spc="-3" dirty="0">
                <a:latin typeface="Times New Roman"/>
                <a:cs typeface="Times New Roman"/>
              </a:rPr>
              <a:t> </a:t>
            </a:r>
            <a:r>
              <a:rPr sz="818" spc="7" dirty="0">
                <a:latin typeface="Times New Roman"/>
                <a:cs typeface="Times New Roman"/>
              </a:rPr>
              <a:t>o</a:t>
            </a:r>
            <a:r>
              <a:rPr sz="818" dirty="0">
                <a:latin typeface="Times New Roman"/>
                <a:cs typeface="Times New Roman"/>
              </a:rPr>
              <a:t>f </a:t>
            </a:r>
            <a:r>
              <a:rPr sz="818" spc="-3" dirty="0">
                <a:latin typeface="Times New Roman"/>
                <a:cs typeface="Times New Roman"/>
              </a:rPr>
              <a:t>c</a:t>
            </a:r>
            <a:r>
              <a:rPr sz="818" dirty="0">
                <a:latin typeface="Times New Roman"/>
                <a:cs typeface="Times New Roman"/>
              </a:rPr>
              <a:t>onstru</a:t>
            </a:r>
            <a:r>
              <a:rPr sz="818" spc="-7" dirty="0">
                <a:latin typeface="Times New Roman"/>
                <a:cs typeface="Times New Roman"/>
              </a:rPr>
              <a:t>c</a:t>
            </a:r>
            <a:r>
              <a:rPr sz="818" dirty="0">
                <a:latin typeface="Times New Roman"/>
                <a:cs typeface="Times New Roman"/>
              </a:rPr>
              <a:t>ting </a:t>
            </a:r>
            <a:r>
              <a:rPr sz="818" spc="-3" dirty="0">
                <a:latin typeface="Times New Roman"/>
                <a:cs typeface="Times New Roman"/>
              </a:rPr>
              <a:t> </a:t>
            </a:r>
            <a:r>
              <a:rPr sz="818" dirty="0">
                <a:latin typeface="Times New Roman"/>
                <a:cs typeface="Times New Roman"/>
              </a:rPr>
              <a:t>a </a:t>
            </a:r>
            <a:r>
              <a:rPr sz="818" spc="-7" dirty="0">
                <a:latin typeface="Times New Roman"/>
                <a:cs typeface="Times New Roman"/>
              </a:rPr>
              <a:t> </a:t>
            </a:r>
            <a:r>
              <a:rPr sz="818" dirty="0">
                <a:latin typeface="Times New Roman"/>
                <a:cs typeface="Times New Roman"/>
              </a:rPr>
              <a:t>hi</a:t>
            </a:r>
            <a:r>
              <a:rPr sz="818" spc="-7" dirty="0">
                <a:latin typeface="Times New Roman"/>
                <a:cs typeface="Times New Roman"/>
              </a:rPr>
              <a:t>g</a:t>
            </a:r>
            <a:r>
              <a:rPr sz="818" spc="7" dirty="0">
                <a:latin typeface="Times New Roman"/>
                <a:cs typeface="Times New Roman"/>
              </a:rPr>
              <a:t>h</a:t>
            </a:r>
            <a:r>
              <a:rPr sz="818" dirty="0">
                <a:latin typeface="Times New Roman"/>
                <a:cs typeface="Times New Roman"/>
              </a:rPr>
              <a:t>w</a:t>
            </a:r>
            <a:r>
              <a:rPr sz="818" spc="10" dirty="0">
                <a:latin typeface="Times New Roman"/>
                <a:cs typeface="Times New Roman"/>
              </a:rPr>
              <a:t>a</a:t>
            </a:r>
            <a:r>
              <a:rPr sz="818" dirty="0">
                <a:latin typeface="Times New Roman"/>
                <a:cs typeface="Times New Roman"/>
              </a:rPr>
              <a:t>y </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nd </a:t>
            </a:r>
            <a:r>
              <a:rPr sz="818" spc="-3" dirty="0">
                <a:latin typeface="Times New Roman"/>
                <a:cs typeface="Times New Roman"/>
              </a:rPr>
              <a:t> a</a:t>
            </a:r>
            <a:r>
              <a:rPr sz="818" dirty="0">
                <a:latin typeface="Times New Roman"/>
                <a:cs typeface="Times New Roman"/>
              </a:rPr>
              <a:t>ppurt</a:t>
            </a:r>
            <a:r>
              <a:rPr sz="818" spc="-7" dirty="0">
                <a:latin typeface="Times New Roman"/>
                <a:cs typeface="Times New Roman"/>
              </a:rPr>
              <a:t>e</a:t>
            </a:r>
            <a:r>
              <a:rPr sz="818" dirty="0">
                <a:latin typeface="Times New Roman"/>
                <a:cs typeface="Times New Roman"/>
              </a:rPr>
              <a:t>n</a:t>
            </a:r>
            <a:r>
              <a:rPr sz="818" spc="-3" dirty="0">
                <a:latin typeface="Times New Roman"/>
                <a:cs typeface="Times New Roman"/>
              </a:rPr>
              <a:t>a</a:t>
            </a:r>
            <a:r>
              <a:rPr sz="818" spc="7" dirty="0">
                <a:latin typeface="Times New Roman"/>
                <a:cs typeface="Times New Roman"/>
              </a:rPr>
              <a:t>n</a:t>
            </a:r>
            <a:r>
              <a:rPr sz="818" spc="-3" dirty="0">
                <a:latin typeface="Times New Roman"/>
                <a:cs typeface="Times New Roman"/>
              </a:rPr>
              <a:t>ce</a:t>
            </a:r>
            <a:r>
              <a:rPr sz="818" dirty="0">
                <a:latin typeface="Times New Roman"/>
                <a:cs typeface="Times New Roman"/>
              </a:rPr>
              <a:t>s  ther</a:t>
            </a:r>
            <a:r>
              <a:rPr sz="818" spc="-3" dirty="0">
                <a:latin typeface="Times New Roman"/>
                <a:cs typeface="Times New Roman"/>
              </a:rPr>
              <a:t>e</a:t>
            </a:r>
            <a:r>
              <a:rPr sz="818" dirty="0">
                <a:latin typeface="Times New Roman"/>
                <a:cs typeface="Times New Roman"/>
              </a:rPr>
              <a:t>to  </a:t>
            </a:r>
            <a:r>
              <a:rPr sz="818" spc="-3" dirty="0">
                <a:latin typeface="Times New Roman"/>
                <a:cs typeface="Times New Roman"/>
              </a:rPr>
              <a:t>a</a:t>
            </a:r>
            <a:r>
              <a:rPr sz="818" dirty="0">
                <a:latin typeface="Times New Roman"/>
                <a:cs typeface="Times New Roman"/>
              </a:rPr>
              <a:t>nd </a:t>
            </a:r>
            <a:r>
              <a:rPr sz="818" spc="-3" dirty="0">
                <a:latin typeface="Times New Roman"/>
                <a:cs typeface="Times New Roman"/>
              </a:rPr>
              <a:t> </a:t>
            </a:r>
            <a:r>
              <a:rPr sz="818" dirty="0">
                <a:latin typeface="Times New Roman"/>
                <a:cs typeface="Times New Roman"/>
              </a:rPr>
              <a:t>the </a:t>
            </a:r>
            <a:r>
              <a:rPr sz="818" spc="-3" dirty="0">
                <a:latin typeface="Times New Roman"/>
                <a:cs typeface="Times New Roman"/>
              </a:rPr>
              <a:t> </a:t>
            </a:r>
            <a:r>
              <a:rPr sz="818" dirty="0">
                <a:latin typeface="Times New Roman"/>
                <a:cs typeface="Times New Roman"/>
              </a:rPr>
              <a:t>ri</a:t>
            </a:r>
            <a:r>
              <a:rPr sz="818" spc="-10" dirty="0">
                <a:latin typeface="Times New Roman"/>
                <a:cs typeface="Times New Roman"/>
              </a:rPr>
              <a:t>g</a:t>
            </a:r>
            <a:r>
              <a:rPr sz="818" dirty="0">
                <a:latin typeface="Times New Roman"/>
                <a:cs typeface="Times New Roman"/>
              </a:rPr>
              <a:t>ht  to  remove </a:t>
            </a:r>
            <a:r>
              <a:rPr sz="818" spc="-3" dirty="0">
                <a:latin typeface="Times New Roman"/>
                <a:cs typeface="Times New Roman"/>
              </a:rPr>
              <a:t> a</a:t>
            </a:r>
            <a:r>
              <a:rPr sz="818" spc="7" dirty="0">
                <a:latin typeface="Times New Roman"/>
                <a:cs typeface="Times New Roman"/>
              </a:rPr>
              <a:t>n</a:t>
            </a:r>
            <a:r>
              <a:rPr sz="818" dirty="0">
                <a:latin typeface="Times New Roman"/>
                <a:cs typeface="Times New Roman"/>
              </a:rPr>
              <a:t>y </a:t>
            </a:r>
            <a:r>
              <a:rPr sz="818" spc="-20" dirty="0">
                <a:latin typeface="Times New Roman"/>
                <a:cs typeface="Times New Roman"/>
              </a:rPr>
              <a:t> </a:t>
            </a:r>
            <a:r>
              <a:rPr sz="818" dirty="0">
                <a:latin typeface="Times New Roman"/>
                <a:cs typeface="Times New Roman"/>
              </a:rPr>
              <a:t>impro</a:t>
            </a:r>
            <a:r>
              <a:rPr sz="818" spc="3" dirty="0">
                <a:latin typeface="Times New Roman"/>
                <a:cs typeface="Times New Roman"/>
              </a:rPr>
              <a:t>v</a:t>
            </a:r>
            <a:r>
              <a:rPr sz="818" spc="-3" dirty="0">
                <a:latin typeface="Times New Roman"/>
                <a:cs typeface="Times New Roman"/>
              </a:rPr>
              <a:t>e</a:t>
            </a:r>
            <a:r>
              <a:rPr sz="818" dirty="0">
                <a:latin typeface="Times New Roman"/>
                <a:cs typeface="Times New Roman"/>
              </a:rPr>
              <a:t>men</a:t>
            </a:r>
            <a:r>
              <a:rPr sz="818" spc="7" dirty="0">
                <a:latin typeface="Times New Roman"/>
                <a:cs typeface="Times New Roman"/>
              </a:rPr>
              <a:t>t</a:t>
            </a:r>
            <a:r>
              <a:rPr sz="818" dirty="0">
                <a:latin typeface="Times New Roman"/>
                <a:cs typeface="Times New Roman"/>
              </a:rPr>
              <a:t>s. Autho</a:t>
            </a:r>
            <a:r>
              <a:rPr sz="818" spc="-3" dirty="0">
                <a:latin typeface="Times New Roman"/>
                <a:cs typeface="Times New Roman"/>
              </a:rPr>
              <a:t>r</a:t>
            </a:r>
            <a:r>
              <a:rPr sz="818" dirty="0">
                <a:latin typeface="Times New Roman"/>
                <a:cs typeface="Times New Roman"/>
              </a:rPr>
              <a:t>i</a:t>
            </a:r>
            <a:r>
              <a:rPr sz="818" spc="3" dirty="0">
                <a:latin typeface="Times New Roman"/>
                <a:cs typeface="Times New Roman"/>
              </a:rPr>
              <a:t>z</a:t>
            </a:r>
            <a:r>
              <a:rPr sz="818" spc="-3" dirty="0">
                <a:latin typeface="Times New Roman"/>
                <a:cs typeface="Times New Roman"/>
              </a:rPr>
              <a:t>e</a:t>
            </a:r>
            <a:r>
              <a:rPr sz="818" dirty="0">
                <a:latin typeface="Times New Roman"/>
                <a:cs typeface="Times New Roman"/>
              </a:rPr>
              <a:t>d </a:t>
            </a:r>
            <a:r>
              <a:rPr sz="818" spc="-34" dirty="0">
                <a:latin typeface="Times New Roman"/>
                <a:cs typeface="Times New Roman"/>
              </a:rPr>
              <a:t> </a:t>
            </a:r>
            <a:r>
              <a:rPr sz="818" spc="-3" dirty="0">
                <a:latin typeface="Times New Roman"/>
                <a:cs typeface="Times New Roman"/>
              </a:rPr>
              <a:t>ac</a:t>
            </a:r>
            <a:r>
              <a:rPr sz="818" dirty="0">
                <a:latin typeface="Times New Roman"/>
                <a:cs typeface="Times New Roman"/>
              </a:rPr>
              <a:t>tivities </a:t>
            </a:r>
            <a:r>
              <a:rPr sz="818" spc="-31" dirty="0">
                <a:latin typeface="Times New Roman"/>
                <a:cs typeface="Times New Roman"/>
              </a:rPr>
              <a:t> </a:t>
            </a:r>
            <a:r>
              <a:rPr sz="818" dirty="0">
                <a:latin typeface="Times New Roman"/>
                <a:cs typeface="Times New Roman"/>
              </a:rPr>
              <a:t>include </a:t>
            </a:r>
            <a:r>
              <a:rPr sz="818" spc="-37" dirty="0">
                <a:latin typeface="Times New Roman"/>
                <a:cs typeface="Times New Roman"/>
              </a:rPr>
              <a:t> </a:t>
            </a:r>
            <a:r>
              <a:rPr sz="818" dirty="0">
                <a:latin typeface="Times New Roman"/>
                <a:cs typeface="Times New Roman"/>
              </a:rPr>
              <a:t>surv</a:t>
            </a:r>
            <a:r>
              <a:rPr sz="818" spc="10" dirty="0">
                <a:latin typeface="Times New Roman"/>
                <a:cs typeface="Times New Roman"/>
              </a:rPr>
              <a:t>e</a:t>
            </a:r>
            <a:r>
              <a:rPr sz="818" spc="-17" dirty="0">
                <a:latin typeface="Times New Roman"/>
                <a:cs typeface="Times New Roman"/>
              </a:rPr>
              <a:t>y</a:t>
            </a:r>
            <a:r>
              <a:rPr sz="818" dirty="0">
                <a:latin typeface="Times New Roman"/>
                <a:cs typeface="Times New Roman"/>
              </a:rPr>
              <a:t>i</a:t>
            </a:r>
            <a:r>
              <a:rPr sz="818" spc="7" dirty="0">
                <a:latin typeface="Times New Roman"/>
                <a:cs typeface="Times New Roman"/>
              </a:rPr>
              <a:t>n</a:t>
            </a:r>
            <a:r>
              <a:rPr sz="818" spc="-10" dirty="0">
                <a:latin typeface="Times New Roman"/>
                <a:cs typeface="Times New Roman"/>
              </a:rPr>
              <a:t>g</a:t>
            </a:r>
            <a:r>
              <a:rPr sz="818" dirty="0">
                <a:latin typeface="Times New Roman"/>
                <a:cs typeface="Times New Roman"/>
              </a:rPr>
              <a:t>, </a:t>
            </a:r>
            <a:r>
              <a:rPr sz="818" spc="-34" dirty="0">
                <a:latin typeface="Times New Roman"/>
                <a:cs typeface="Times New Roman"/>
              </a:rPr>
              <a:t> </a:t>
            </a:r>
            <a:r>
              <a:rPr sz="818" dirty="0">
                <a:latin typeface="Times New Roman"/>
                <a:cs typeface="Times New Roman"/>
              </a:rPr>
              <a:t>inspe</a:t>
            </a:r>
            <a:r>
              <a:rPr sz="818" spc="-7" dirty="0">
                <a:latin typeface="Times New Roman"/>
                <a:cs typeface="Times New Roman"/>
              </a:rPr>
              <a:t>c</a:t>
            </a:r>
            <a:r>
              <a:rPr sz="818" spc="7" dirty="0">
                <a:latin typeface="Times New Roman"/>
                <a:cs typeface="Times New Roman"/>
              </a:rPr>
              <a:t>t</a:t>
            </a:r>
            <a:r>
              <a:rPr sz="818" dirty="0">
                <a:latin typeface="Times New Roman"/>
                <a:cs typeface="Times New Roman"/>
              </a:rPr>
              <a:t>ion, </a:t>
            </a:r>
            <a:r>
              <a:rPr sz="818" spc="-34" dirty="0">
                <a:latin typeface="Times New Roman"/>
                <a:cs typeface="Times New Roman"/>
              </a:rPr>
              <a:t> </a:t>
            </a:r>
            <a:r>
              <a:rPr sz="818" spc="-3" dirty="0">
                <a:latin typeface="Times New Roman"/>
                <a:cs typeface="Times New Roman"/>
              </a:rPr>
              <a:t>e</a:t>
            </a:r>
            <a:r>
              <a:rPr sz="818" dirty="0">
                <a:latin typeface="Times New Roman"/>
                <a:cs typeface="Times New Roman"/>
              </a:rPr>
              <a:t>nvironme</a:t>
            </a:r>
            <a:r>
              <a:rPr sz="818" spc="-3" dirty="0">
                <a:latin typeface="Times New Roman"/>
                <a:cs typeface="Times New Roman"/>
              </a:rPr>
              <a:t>n</a:t>
            </a:r>
            <a:r>
              <a:rPr sz="818" dirty="0">
                <a:latin typeface="Times New Roman"/>
                <a:cs typeface="Times New Roman"/>
              </a:rPr>
              <a:t>tal </a:t>
            </a:r>
            <a:r>
              <a:rPr sz="818" spc="-34" dirty="0">
                <a:latin typeface="Times New Roman"/>
                <a:cs typeface="Times New Roman"/>
              </a:rPr>
              <a:t> </a:t>
            </a:r>
            <a:r>
              <a:rPr sz="818" dirty="0">
                <a:latin typeface="Times New Roman"/>
                <a:cs typeface="Times New Roman"/>
              </a:rPr>
              <a:t>studi</a:t>
            </a:r>
            <a:r>
              <a:rPr sz="818" spc="-3" dirty="0">
                <a:latin typeface="Times New Roman"/>
                <a:cs typeface="Times New Roman"/>
              </a:rPr>
              <a:t>e</a:t>
            </a:r>
            <a:r>
              <a:rPr sz="818" dirty="0">
                <a:latin typeface="Times New Roman"/>
                <a:cs typeface="Times New Roman"/>
              </a:rPr>
              <a:t>s, </a:t>
            </a:r>
            <a:r>
              <a:rPr sz="818" spc="-34" dirty="0">
                <a:latin typeface="Times New Roman"/>
                <a:cs typeface="Times New Roman"/>
              </a:rPr>
              <a:t> </a:t>
            </a:r>
            <a:r>
              <a:rPr sz="818" spc="-3" dirty="0">
                <a:latin typeface="Times New Roman"/>
                <a:cs typeface="Times New Roman"/>
              </a:rPr>
              <a:t>a</a:t>
            </a:r>
            <a:r>
              <a:rPr sz="818" dirty="0">
                <a:latin typeface="Times New Roman"/>
                <a:cs typeface="Times New Roman"/>
              </a:rPr>
              <a:t>r</a:t>
            </a:r>
            <a:r>
              <a:rPr sz="818" spc="-7" dirty="0">
                <a:latin typeface="Times New Roman"/>
                <a:cs typeface="Times New Roman"/>
              </a:rPr>
              <a:t>c</a:t>
            </a:r>
            <a:r>
              <a:rPr sz="818" spc="7" dirty="0">
                <a:latin typeface="Times New Roman"/>
                <a:cs typeface="Times New Roman"/>
              </a:rPr>
              <a:t>h</a:t>
            </a:r>
            <a:r>
              <a:rPr sz="818" spc="-3" dirty="0">
                <a:latin typeface="Times New Roman"/>
                <a:cs typeface="Times New Roman"/>
              </a:rPr>
              <a:t>e</a:t>
            </a:r>
            <a:r>
              <a:rPr sz="818" dirty="0">
                <a:latin typeface="Times New Roman"/>
                <a:cs typeface="Times New Roman"/>
              </a:rPr>
              <a:t>ol</a:t>
            </a:r>
            <a:r>
              <a:rPr sz="818" spc="7" dirty="0">
                <a:latin typeface="Times New Roman"/>
                <a:cs typeface="Times New Roman"/>
              </a:rPr>
              <a:t>o</a:t>
            </a:r>
            <a:r>
              <a:rPr sz="818" spc="-10" dirty="0">
                <a:latin typeface="Times New Roman"/>
                <a:cs typeface="Times New Roman"/>
              </a:rPr>
              <a:t>g</a:t>
            </a:r>
            <a:r>
              <a:rPr sz="818" dirty="0">
                <a:latin typeface="Times New Roman"/>
                <a:cs typeface="Times New Roman"/>
              </a:rPr>
              <a:t>ic</a:t>
            </a:r>
            <a:r>
              <a:rPr sz="818" spc="-7" dirty="0">
                <a:latin typeface="Times New Roman"/>
                <a:cs typeface="Times New Roman"/>
              </a:rPr>
              <a:t>a</a:t>
            </a:r>
            <a:r>
              <a:rPr sz="818" dirty="0">
                <a:latin typeface="Times New Roman"/>
                <a:cs typeface="Times New Roman"/>
              </a:rPr>
              <a:t>l </a:t>
            </a:r>
            <a:r>
              <a:rPr sz="818" spc="-34" dirty="0">
                <a:latin typeface="Times New Roman"/>
                <a:cs typeface="Times New Roman"/>
              </a:rPr>
              <a:t> </a:t>
            </a:r>
            <a:r>
              <a:rPr sz="818" dirty="0">
                <a:latin typeface="Times New Roman"/>
                <a:cs typeface="Times New Roman"/>
              </a:rPr>
              <a:t>studi</a:t>
            </a:r>
            <a:r>
              <a:rPr sz="818" spc="-3" dirty="0">
                <a:latin typeface="Times New Roman"/>
                <a:cs typeface="Times New Roman"/>
              </a:rPr>
              <a:t>e</a:t>
            </a:r>
            <a:r>
              <a:rPr sz="818" spc="7" dirty="0">
                <a:latin typeface="Times New Roman"/>
                <a:cs typeface="Times New Roman"/>
              </a:rPr>
              <a:t>s</a:t>
            </a:r>
            <a:r>
              <a:rPr sz="818" dirty="0">
                <a:latin typeface="Times New Roman"/>
                <a:cs typeface="Times New Roman"/>
              </a:rPr>
              <a:t>, </a:t>
            </a:r>
            <a:r>
              <a:rPr sz="818" spc="-3" dirty="0">
                <a:latin typeface="Times New Roman"/>
                <a:cs typeface="Times New Roman"/>
              </a:rPr>
              <a:t>c</a:t>
            </a:r>
            <a:r>
              <a:rPr sz="818" dirty="0">
                <a:latin typeface="Times New Roman"/>
                <a:cs typeface="Times New Roman"/>
              </a:rPr>
              <a:t>l</a:t>
            </a:r>
            <a:r>
              <a:rPr sz="818" spc="-3" dirty="0">
                <a:latin typeface="Times New Roman"/>
                <a:cs typeface="Times New Roman"/>
              </a:rPr>
              <a:t>ea</a:t>
            </a:r>
            <a:r>
              <a:rPr sz="818" dirty="0">
                <a:latin typeface="Times New Roman"/>
                <a:cs typeface="Times New Roman"/>
              </a:rPr>
              <a:t>ri</a:t>
            </a:r>
            <a:r>
              <a:rPr sz="818" spc="7" dirty="0">
                <a:latin typeface="Times New Roman"/>
                <a:cs typeface="Times New Roman"/>
              </a:rPr>
              <a:t>n</a:t>
            </a:r>
            <a:r>
              <a:rPr sz="818" spc="-10" dirty="0">
                <a:latin typeface="Times New Roman"/>
                <a:cs typeface="Times New Roman"/>
              </a:rPr>
              <a:t>g</a:t>
            </a:r>
            <a:r>
              <a:rPr sz="818" dirty="0">
                <a:latin typeface="Times New Roman"/>
                <a:cs typeface="Times New Roman"/>
              </a:rPr>
              <a:t>,</a:t>
            </a:r>
            <a:r>
              <a:rPr sz="818" spc="37" dirty="0">
                <a:latin typeface="Times New Roman"/>
                <a:cs typeface="Times New Roman"/>
              </a:rPr>
              <a:t> </a:t>
            </a:r>
            <a:r>
              <a:rPr sz="818" dirty="0">
                <a:latin typeface="Times New Roman"/>
                <a:cs typeface="Times New Roman"/>
              </a:rPr>
              <a:t>d</a:t>
            </a:r>
            <a:r>
              <a:rPr sz="818" spc="-3" dirty="0">
                <a:latin typeface="Times New Roman"/>
                <a:cs typeface="Times New Roman"/>
              </a:rPr>
              <a:t>e</a:t>
            </a:r>
            <a:r>
              <a:rPr sz="818" dirty="0">
                <a:latin typeface="Times New Roman"/>
                <a:cs typeface="Times New Roman"/>
              </a:rPr>
              <a:t>molition,</a:t>
            </a:r>
            <a:r>
              <a:rPr sz="818" spc="31" dirty="0">
                <a:latin typeface="Times New Roman"/>
                <a:cs typeface="Times New Roman"/>
              </a:rPr>
              <a:t> </a:t>
            </a:r>
            <a:r>
              <a:rPr sz="818" spc="-3" dirty="0">
                <a:latin typeface="Times New Roman"/>
                <a:cs typeface="Times New Roman"/>
              </a:rPr>
              <a:t>c</a:t>
            </a:r>
            <a:r>
              <a:rPr sz="818" dirty="0">
                <a:latin typeface="Times New Roman"/>
                <a:cs typeface="Times New Roman"/>
              </a:rPr>
              <a:t>o</a:t>
            </a:r>
            <a:r>
              <a:rPr sz="818" spc="7" dirty="0">
                <a:latin typeface="Times New Roman"/>
                <a:cs typeface="Times New Roman"/>
              </a:rPr>
              <a:t>n</a:t>
            </a:r>
            <a:r>
              <a:rPr sz="818" dirty="0">
                <a:latin typeface="Times New Roman"/>
                <a:cs typeface="Times New Roman"/>
              </a:rPr>
              <a:t>stru</a:t>
            </a:r>
            <a:r>
              <a:rPr sz="818" spc="-3" dirty="0">
                <a:latin typeface="Times New Roman"/>
                <a:cs typeface="Times New Roman"/>
              </a:rPr>
              <a:t>c</a:t>
            </a:r>
            <a:r>
              <a:rPr sz="818" dirty="0">
                <a:latin typeface="Times New Roman"/>
                <a:cs typeface="Times New Roman"/>
              </a:rPr>
              <a:t>tion</a:t>
            </a:r>
            <a:r>
              <a:rPr sz="818" spc="31" dirty="0">
                <a:latin typeface="Times New Roman"/>
                <a:cs typeface="Times New Roman"/>
              </a:rPr>
              <a:t> </a:t>
            </a:r>
            <a:r>
              <a:rPr sz="818" dirty="0">
                <a:latin typeface="Times New Roman"/>
                <a:cs typeface="Times New Roman"/>
              </a:rPr>
              <a:t>of</a:t>
            </a:r>
            <a:r>
              <a:rPr sz="818" spc="37" dirty="0">
                <a:latin typeface="Times New Roman"/>
                <a:cs typeface="Times New Roman"/>
              </a:rPr>
              <a:t> </a:t>
            </a:r>
            <a:r>
              <a:rPr sz="818" spc="7" dirty="0">
                <a:latin typeface="Times New Roman"/>
                <a:cs typeface="Times New Roman"/>
              </a:rPr>
              <a:t>p</a:t>
            </a:r>
            <a:r>
              <a:rPr sz="818" spc="-3" dirty="0">
                <a:latin typeface="Times New Roman"/>
                <a:cs typeface="Times New Roman"/>
              </a:rPr>
              <a:t>e</a:t>
            </a:r>
            <a:r>
              <a:rPr sz="818" dirty="0">
                <a:latin typeface="Times New Roman"/>
                <a:cs typeface="Times New Roman"/>
              </a:rPr>
              <a:t>rm</a:t>
            </a:r>
            <a:r>
              <a:rPr sz="818" spc="-7" dirty="0">
                <a:latin typeface="Times New Roman"/>
                <a:cs typeface="Times New Roman"/>
              </a:rPr>
              <a:t>a</a:t>
            </a:r>
            <a:r>
              <a:rPr sz="818" dirty="0">
                <a:latin typeface="Times New Roman"/>
                <a:cs typeface="Times New Roman"/>
              </a:rPr>
              <a:t>n</a:t>
            </a:r>
            <a:r>
              <a:rPr sz="818" spc="-3" dirty="0">
                <a:latin typeface="Times New Roman"/>
                <a:cs typeface="Times New Roman"/>
              </a:rPr>
              <a:t>e</a:t>
            </a:r>
            <a:r>
              <a:rPr sz="818" dirty="0">
                <a:latin typeface="Times New Roman"/>
                <a:cs typeface="Times New Roman"/>
              </a:rPr>
              <a:t>nt</a:t>
            </a:r>
            <a:r>
              <a:rPr sz="818" spc="41" dirty="0">
                <a:latin typeface="Times New Roman"/>
                <a:cs typeface="Times New Roman"/>
              </a:rPr>
              <a:t> </a:t>
            </a:r>
            <a:r>
              <a:rPr sz="818" dirty="0">
                <a:latin typeface="Times New Roman"/>
                <a:cs typeface="Times New Roman"/>
              </a:rPr>
              <a:t>improv</a:t>
            </a:r>
            <a:r>
              <a:rPr sz="818" spc="-7" dirty="0">
                <a:latin typeface="Times New Roman"/>
                <a:cs typeface="Times New Roman"/>
              </a:rPr>
              <a:t>e</a:t>
            </a:r>
            <a:r>
              <a:rPr sz="818" dirty="0">
                <a:latin typeface="Times New Roman"/>
                <a:cs typeface="Times New Roman"/>
              </a:rPr>
              <a:t>ments,</a:t>
            </a:r>
            <a:r>
              <a:rPr sz="818" spc="31" dirty="0">
                <a:latin typeface="Times New Roman"/>
                <a:cs typeface="Times New Roman"/>
              </a:rPr>
              <a:t> </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loc</a:t>
            </a:r>
            <a:r>
              <a:rPr sz="818" spc="-7" dirty="0">
                <a:latin typeface="Times New Roman"/>
                <a:cs typeface="Times New Roman"/>
              </a:rPr>
              <a:t>a</a:t>
            </a:r>
            <a:r>
              <a:rPr sz="818" dirty="0">
                <a:latin typeface="Times New Roman"/>
                <a:cs typeface="Times New Roman"/>
              </a:rPr>
              <a:t>ti</a:t>
            </a:r>
            <a:r>
              <a:rPr sz="818" spc="7" dirty="0">
                <a:latin typeface="Times New Roman"/>
                <a:cs typeface="Times New Roman"/>
              </a:rPr>
              <a:t>n</a:t>
            </a:r>
            <a:r>
              <a:rPr sz="818" dirty="0">
                <a:latin typeface="Times New Roman"/>
                <a:cs typeface="Times New Roman"/>
              </a:rPr>
              <a:t>g,</a:t>
            </a:r>
            <a:r>
              <a:rPr sz="818" spc="31"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pl</a:t>
            </a:r>
            <a:r>
              <a:rPr sz="818" spc="3" dirty="0">
                <a:latin typeface="Times New Roman"/>
                <a:cs typeface="Times New Roman"/>
              </a:rPr>
              <a:t>a</a:t>
            </a:r>
            <a:r>
              <a:rPr sz="818" spc="-3" dirty="0">
                <a:latin typeface="Times New Roman"/>
                <a:cs typeface="Times New Roman"/>
              </a:rPr>
              <a:t>c</a:t>
            </a:r>
            <a:r>
              <a:rPr sz="818" dirty="0">
                <a:latin typeface="Times New Roman"/>
                <a:cs typeface="Times New Roman"/>
              </a:rPr>
              <a:t>i</a:t>
            </a:r>
            <a:r>
              <a:rPr sz="818" spc="7" dirty="0">
                <a:latin typeface="Times New Roman"/>
                <a:cs typeface="Times New Roman"/>
              </a:rPr>
              <a:t>n</a:t>
            </a:r>
            <a:r>
              <a:rPr sz="818" spc="-10" dirty="0">
                <a:latin typeface="Times New Roman"/>
                <a:cs typeface="Times New Roman"/>
              </a:rPr>
              <a:t>g</a:t>
            </a:r>
            <a:r>
              <a:rPr sz="818" dirty="0">
                <a:latin typeface="Times New Roman"/>
                <a:cs typeface="Times New Roman"/>
              </a:rPr>
              <a:t>,</a:t>
            </a:r>
            <a:r>
              <a:rPr sz="818" spc="3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37" dirty="0">
                <a:latin typeface="Times New Roman"/>
                <a:cs typeface="Times New Roman"/>
              </a:rPr>
              <a:t> </a:t>
            </a:r>
            <a:r>
              <a:rPr sz="818" dirty="0">
                <a:latin typeface="Times New Roman"/>
                <a:cs typeface="Times New Roman"/>
              </a:rPr>
              <a:t>improving </a:t>
            </a:r>
            <a:r>
              <a:rPr sz="818" spc="-3" dirty="0">
                <a:latin typeface="Times New Roman"/>
                <a:cs typeface="Times New Roman"/>
              </a:rPr>
              <a:t>e</a:t>
            </a:r>
            <a:r>
              <a:rPr sz="818" spc="7" dirty="0">
                <a:latin typeface="Times New Roman"/>
                <a:cs typeface="Times New Roman"/>
              </a:rPr>
              <a:t>x</a:t>
            </a:r>
            <a:r>
              <a:rPr sz="818" dirty="0">
                <a:latin typeface="Times New Roman"/>
                <a:cs typeface="Times New Roman"/>
              </a:rPr>
              <a:t>isting</a:t>
            </a:r>
            <a:r>
              <a:rPr sz="818" spc="65" dirty="0">
                <a:latin typeface="Times New Roman"/>
                <a:cs typeface="Times New Roman"/>
              </a:rPr>
              <a:t> </a:t>
            </a:r>
            <a:r>
              <a:rPr sz="818" dirty="0">
                <a:latin typeface="Times New Roman"/>
                <a:cs typeface="Times New Roman"/>
              </a:rPr>
              <a:t>util</a:t>
            </a:r>
            <a:r>
              <a:rPr sz="818" spc="-7" dirty="0">
                <a:latin typeface="Times New Roman"/>
                <a:cs typeface="Times New Roman"/>
              </a:rPr>
              <a:t>i</a:t>
            </a:r>
            <a:r>
              <a:rPr sz="818" spc="7" dirty="0">
                <a:latin typeface="Times New Roman"/>
                <a:cs typeface="Times New Roman"/>
              </a:rPr>
              <a:t>t</a:t>
            </a:r>
            <a:r>
              <a:rPr sz="818" dirty="0">
                <a:latin typeface="Times New Roman"/>
                <a:cs typeface="Times New Roman"/>
              </a:rPr>
              <a:t>y</a:t>
            </a:r>
            <a:r>
              <a:rPr sz="818" spc="55" dirty="0">
                <a:latin typeface="Times New Roman"/>
                <a:cs typeface="Times New Roman"/>
              </a:rPr>
              <a:t> </a:t>
            </a:r>
            <a:r>
              <a:rPr sz="818" dirty="0">
                <a:latin typeface="Times New Roman"/>
                <a:cs typeface="Times New Roman"/>
              </a:rPr>
              <a:t>f</a:t>
            </a:r>
            <a:r>
              <a:rPr sz="818" spc="-7" dirty="0">
                <a:latin typeface="Times New Roman"/>
                <a:cs typeface="Times New Roman"/>
              </a:rPr>
              <a:t>a</a:t>
            </a:r>
            <a:r>
              <a:rPr sz="818" spc="-3" dirty="0">
                <a:latin typeface="Times New Roman"/>
                <a:cs typeface="Times New Roman"/>
              </a:rPr>
              <a:t>c</a:t>
            </a:r>
            <a:r>
              <a:rPr sz="818" dirty="0">
                <a:latin typeface="Times New Roman"/>
                <a:cs typeface="Times New Roman"/>
              </a:rPr>
              <a:t>ilities,</a:t>
            </a:r>
            <a:r>
              <a:rPr sz="818" spc="78" dirty="0">
                <a:latin typeface="Times New Roman"/>
                <a:cs typeface="Times New Roman"/>
              </a:rPr>
              <a:t> </a:t>
            </a:r>
            <a:r>
              <a:rPr sz="818" dirty="0">
                <a:latin typeface="Times New Roman"/>
                <a:cs typeface="Times New Roman"/>
              </a:rPr>
              <a:t>loc</a:t>
            </a:r>
            <a:r>
              <a:rPr sz="818" spc="-7" dirty="0">
                <a:latin typeface="Times New Roman"/>
                <a:cs typeface="Times New Roman"/>
              </a:rPr>
              <a:t>a</a:t>
            </a:r>
            <a:r>
              <a:rPr sz="818" dirty="0">
                <a:latin typeface="Times New Roman"/>
                <a:cs typeface="Times New Roman"/>
              </a:rPr>
              <a:t>ting</a:t>
            </a:r>
            <a:r>
              <a:rPr sz="818" spc="61" dirty="0">
                <a:latin typeface="Times New Roman"/>
                <a:cs typeface="Times New Roman"/>
              </a:rPr>
              <a:t> </a:t>
            </a:r>
            <a:r>
              <a:rPr sz="818" dirty="0">
                <a:latin typeface="Times New Roman"/>
                <a:cs typeface="Times New Roman"/>
              </a:rPr>
              <a:t>n</a:t>
            </a:r>
            <a:r>
              <a:rPr sz="818" spc="-3" dirty="0">
                <a:latin typeface="Times New Roman"/>
                <a:cs typeface="Times New Roman"/>
              </a:rPr>
              <a:t>e</a:t>
            </a:r>
            <a:r>
              <a:rPr sz="818" dirty="0">
                <a:latin typeface="Times New Roman"/>
                <a:cs typeface="Times New Roman"/>
              </a:rPr>
              <a:t>w</a:t>
            </a:r>
            <a:r>
              <a:rPr sz="818" spc="68" dirty="0">
                <a:latin typeface="Times New Roman"/>
                <a:cs typeface="Times New Roman"/>
              </a:rPr>
              <a:t> </a:t>
            </a:r>
            <a:r>
              <a:rPr sz="818" dirty="0">
                <a:latin typeface="Times New Roman"/>
                <a:cs typeface="Times New Roman"/>
              </a:rPr>
              <a:t>utili</a:t>
            </a:r>
            <a:r>
              <a:rPr sz="818" spc="7" dirty="0">
                <a:latin typeface="Times New Roman"/>
                <a:cs typeface="Times New Roman"/>
              </a:rPr>
              <a:t>t</a:t>
            </a:r>
            <a:r>
              <a:rPr sz="818" dirty="0">
                <a:latin typeface="Times New Roman"/>
                <a:cs typeface="Times New Roman"/>
              </a:rPr>
              <a:t>y</a:t>
            </a:r>
            <a:r>
              <a:rPr sz="818" spc="55" dirty="0">
                <a:latin typeface="Times New Roman"/>
                <a:cs typeface="Times New Roman"/>
              </a:rPr>
              <a:t> </a:t>
            </a:r>
            <a:r>
              <a:rPr sz="818" spc="3" dirty="0">
                <a:latin typeface="Times New Roman"/>
                <a:cs typeface="Times New Roman"/>
              </a:rPr>
              <a:t>f</a:t>
            </a:r>
            <a:r>
              <a:rPr sz="818" spc="-3" dirty="0">
                <a:latin typeface="Times New Roman"/>
                <a:cs typeface="Times New Roman"/>
              </a:rPr>
              <a:t>ac</a:t>
            </a:r>
            <a:r>
              <a:rPr sz="818" spc="7" dirty="0">
                <a:latin typeface="Times New Roman"/>
                <a:cs typeface="Times New Roman"/>
              </a:rPr>
              <a:t>i</a:t>
            </a:r>
            <a:r>
              <a:rPr sz="818" dirty="0">
                <a:latin typeface="Times New Roman"/>
                <a:cs typeface="Times New Roman"/>
              </a:rPr>
              <a:t>liti</a:t>
            </a:r>
            <a:r>
              <a:rPr sz="818" spc="-3" dirty="0">
                <a:latin typeface="Times New Roman"/>
                <a:cs typeface="Times New Roman"/>
              </a:rPr>
              <a:t>e</a:t>
            </a:r>
            <a:r>
              <a:rPr sz="818" dirty="0">
                <a:latin typeface="Times New Roman"/>
                <a:cs typeface="Times New Roman"/>
              </a:rPr>
              <a:t>s,</a:t>
            </a:r>
            <a:r>
              <a:rPr sz="818" spc="72"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72" dirty="0">
                <a:latin typeface="Times New Roman"/>
                <a:cs typeface="Times New Roman"/>
              </a:rPr>
              <a:t> </a:t>
            </a:r>
            <a:r>
              <a:rPr sz="818" dirty="0">
                <a:latin typeface="Times New Roman"/>
                <a:cs typeface="Times New Roman"/>
              </a:rPr>
              <a:t>other</a:t>
            </a:r>
            <a:r>
              <a:rPr sz="818" spc="68" dirty="0">
                <a:latin typeface="Times New Roman"/>
                <a:cs typeface="Times New Roman"/>
              </a:rPr>
              <a:t> </a:t>
            </a:r>
            <a:r>
              <a:rPr sz="818" dirty="0">
                <a:latin typeface="Times New Roman"/>
                <a:cs typeface="Times New Roman"/>
              </a:rPr>
              <a:t>wo</a:t>
            </a:r>
            <a:r>
              <a:rPr sz="818" spc="-7" dirty="0">
                <a:latin typeface="Times New Roman"/>
                <a:cs typeface="Times New Roman"/>
              </a:rPr>
              <a:t>r</a:t>
            </a:r>
            <a:r>
              <a:rPr sz="818" dirty="0">
                <a:latin typeface="Times New Roman"/>
                <a:cs typeface="Times New Roman"/>
              </a:rPr>
              <a:t>k</a:t>
            </a:r>
            <a:r>
              <a:rPr sz="818" spc="72" dirty="0">
                <a:latin typeface="Times New Roman"/>
                <a:cs typeface="Times New Roman"/>
              </a:rPr>
              <a:t> </a:t>
            </a:r>
            <a:r>
              <a:rPr sz="818" dirty="0">
                <a:latin typeface="Times New Roman"/>
                <a:cs typeface="Times New Roman"/>
              </a:rPr>
              <a:t>requir</a:t>
            </a:r>
            <a:r>
              <a:rPr sz="818" spc="-7" dirty="0">
                <a:latin typeface="Times New Roman"/>
                <a:cs typeface="Times New Roman"/>
              </a:rPr>
              <a:t>e</a:t>
            </a:r>
            <a:r>
              <a:rPr sz="818" dirty="0">
                <a:latin typeface="Times New Roman"/>
                <a:cs typeface="Times New Roman"/>
              </a:rPr>
              <a:t>d</a:t>
            </a:r>
            <a:r>
              <a:rPr sz="818" spc="72" dirty="0">
                <a:latin typeface="Times New Roman"/>
                <a:cs typeface="Times New Roman"/>
              </a:rPr>
              <a:t> </a:t>
            </a:r>
            <a:r>
              <a:rPr sz="818" dirty="0">
                <a:latin typeface="Times New Roman"/>
                <a:cs typeface="Times New Roman"/>
              </a:rPr>
              <a:t>to</a:t>
            </a:r>
            <a:r>
              <a:rPr sz="818" spc="72" dirty="0">
                <a:latin typeface="Times New Roman"/>
                <a:cs typeface="Times New Roman"/>
              </a:rPr>
              <a:t> </a:t>
            </a:r>
            <a:r>
              <a:rPr sz="818" dirty="0">
                <a:latin typeface="Times New Roman"/>
                <a:cs typeface="Times New Roman"/>
              </a:rPr>
              <a:t>be</a:t>
            </a:r>
            <a:r>
              <a:rPr sz="818" spc="68" dirty="0">
                <a:latin typeface="Times New Roman"/>
                <a:cs typeface="Times New Roman"/>
              </a:rPr>
              <a:t> </a:t>
            </a:r>
            <a:r>
              <a:rPr sz="818"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f</a:t>
            </a:r>
            <a:r>
              <a:rPr sz="818" dirty="0">
                <a:latin typeface="Times New Roman"/>
                <a:cs typeface="Times New Roman"/>
              </a:rPr>
              <a:t>or</a:t>
            </a:r>
            <a:r>
              <a:rPr sz="818" spc="3" dirty="0">
                <a:latin typeface="Times New Roman"/>
                <a:cs typeface="Times New Roman"/>
              </a:rPr>
              <a:t>m</a:t>
            </a:r>
            <a:r>
              <a:rPr sz="818" spc="-3" dirty="0">
                <a:latin typeface="Times New Roman"/>
                <a:cs typeface="Times New Roman"/>
              </a:rPr>
              <a:t>e</a:t>
            </a:r>
            <a:r>
              <a:rPr sz="818" dirty="0">
                <a:latin typeface="Times New Roman"/>
                <a:cs typeface="Times New Roman"/>
              </a:rPr>
              <a:t>d</a:t>
            </a:r>
            <a:r>
              <a:rPr sz="818" spc="72" dirty="0">
                <a:latin typeface="Times New Roman"/>
                <a:cs typeface="Times New Roman"/>
              </a:rPr>
              <a:t> </a:t>
            </a:r>
            <a:r>
              <a:rPr sz="818" dirty="0">
                <a:latin typeface="Times New Roman"/>
                <a:cs typeface="Times New Roman"/>
              </a:rPr>
              <a:t>in </a:t>
            </a:r>
            <a:r>
              <a:rPr sz="818" spc="-3" dirty="0">
                <a:latin typeface="Times New Roman"/>
                <a:cs typeface="Times New Roman"/>
              </a:rPr>
              <a:t>c</a:t>
            </a:r>
            <a:r>
              <a:rPr sz="818" dirty="0">
                <a:latin typeface="Times New Roman"/>
                <a:cs typeface="Times New Roman"/>
              </a:rPr>
              <a:t>onn</a:t>
            </a:r>
            <a:r>
              <a:rPr sz="818" spc="-3" dirty="0">
                <a:latin typeface="Times New Roman"/>
                <a:cs typeface="Times New Roman"/>
              </a:rPr>
              <a:t>ec</a:t>
            </a:r>
            <a:r>
              <a:rPr sz="818" dirty="0">
                <a:latin typeface="Times New Roman"/>
                <a:cs typeface="Times New Roman"/>
              </a:rPr>
              <a:t>tion</a:t>
            </a:r>
            <a:r>
              <a:rPr sz="818" spc="7" dirty="0">
                <a:latin typeface="Times New Roman"/>
                <a:cs typeface="Times New Roman"/>
              </a:rPr>
              <a:t> </a:t>
            </a:r>
            <a:r>
              <a:rPr sz="818" dirty="0">
                <a:latin typeface="Times New Roman"/>
                <a:cs typeface="Times New Roman"/>
              </a:rPr>
              <a:t>with</a:t>
            </a:r>
            <a:r>
              <a:rPr sz="818" spc="7" dirty="0">
                <a:latin typeface="Times New Roman"/>
                <a:cs typeface="Times New Roman"/>
              </a:rPr>
              <a:t> </a:t>
            </a:r>
            <a:r>
              <a:rPr sz="818" dirty="0">
                <a:latin typeface="Times New Roman"/>
                <a:cs typeface="Times New Roman"/>
              </a:rPr>
              <a:t>the</a:t>
            </a:r>
            <a:r>
              <a:rPr sz="818" spc="17" dirty="0">
                <a:latin typeface="Times New Roman"/>
                <a:cs typeface="Times New Roman"/>
              </a:rPr>
              <a:t> </a:t>
            </a:r>
            <a:r>
              <a:rPr sz="818" dirty="0">
                <a:latin typeface="Times New Roman"/>
                <a:cs typeface="Times New Roman"/>
              </a:rPr>
              <a:t>H</a:t>
            </a:r>
            <a:r>
              <a:rPr sz="818" spc="7" dirty="0">
                <a:latin typeface="Times New Roman"/>
                <a:cs typeface="Times New Roman"/>
              </a:rPr>
              <a:t>i</a:t>
            </a:r>
            <a:r>
              <a:rPr sz="818" spc="-10" dirty="0">
                <a:latin typeface="Times New Roman"/>
                <a:cs typeface="Times New Roman"/>
              </a:rPr>
              <a:t>g</a:t>
            </a:r>
            <a:r>
              <a:rPr sz="818" spc="7" dirty="0">
                <a:latin typeface="Times New Roman"/>
                <a:cs typeface="Times New Roman"/>
              </a:rPr>
              <a:t>h</a:t>
            </a:r>
            <a:r>
              <a:rPr sz="818" dirty="0">
                <a:latin typeface="Times New Roman"/>
                <a:cs typeface="Times New Roman"/>
              </a:rPr>
              <a:t>w</a:t>
            </a:r>
            <a:r>
              <a:rPr sz="818" spc="10" dirty="0">
                <a:latin typeface="Times New Roman"/>
                <a:cs typeface="Times New Roman"/>
              </a:rPr>
              <a:t>a</a:t>
            </a:r>
            <a:r>
              <a:rPr sz="818" dirty="0">
                <a:latin typeface="Times New Roman"/>
                <a:cs typeface="Times New Roman"/>
              </a:rPr>
              <a:t>y</a:t>
            </a:r>
            <a:r>
              <a:rPr sz="818" spc="-10" dirty="0">
                <a:latin typeface="Times New Roman"/>
                <a:cs typeface="Times New Roman"/>
              </a:rPr>
              <a:t> </a:t>
            </a:r>
            <a:r>
              <a:rPr sz="818" dirty="0">
                <a:latin typeface="Times New Roman"/>
                <a:cs typeface="Times New Roman"/>
              </a:rPr>
              <a:t>Constru</a:t>
            </a:r>
            <a:r>
              <a:rPr sz="818" spc="-7" dirty="0">
                <a:latin typeface="Times New Roman"/>
                <a:cs typeface="Times New Roman"/>
              </a:rPr>
              <a:t>c</a:t>
            </a:r>
            <a:r>
              <a:rPr sz="818" dirty="0">
                <a:latin typeface="Times New Roman"/>
                <a:cs typeface="Times New Roman"/>
              </a:rPr>
              <a:t>tion</a:t>
            </a:r>
            <a:r>
              <a:rPr sz="818" spc="7" dirty="0">
                <a:latin typeface="Times New Roman"/>
                <a:cs typeface="Times New Roman"/>
              </a:rPr>
              <a:t> </a:t>
            </a:r>
            <a:r>
              <a:rPr sz="818" dirty="0">
                <a:latin typeface="Times New Roman"/>
                <a:cs typeface="Times New Roman"/>
              </a:rPr>
              <a:t>Proj</a:t>
            </a:r>
            <a:r>
              <a:rPr sz="818" spc="-7" dirty="0">
                <a:latin typeface="Times New Roman"/>
                <a:cs typeface="Times New Roman"/>
              </a:rPr>
              <a:t>e</a:t>
            </a:r>
            <a:r>
              <a:rPr sz="818" spc="-3" dirty="0">
                <a:latin typeface="Times New Roman"/>
                <a:cs typeface="Times New Roman"/>
              </a:rPr>
              <a:t>c</a:t>
            </a:r>
            <a:r>
              <a:rPr sz="818" spc="17" dirty="0">
                <a:latin typeface="Times New Roman"/>
                <a:cs typeface="Times New Roman"/>
              </a:rPr>
              <a:t>t</a:t>
            </a:r>
            <a:r>
              <a:rPr sz="818" dirty="0">
                <a:latin typeface="Times New Roman"/>
                <a:cs typeface="Times New Roman"/>
              </a:rPr>
              <a:t>. </a:t>
            </a:r>
            <a:r>
              <a:rPr sz="818" spc="14" dirty="0">
                <a:latin typeface="Times New Roman"/>
                <a:cs typeface="Times New Roman"/>
              </a:rPr>
              <a:t> </a:t>
            </a:r>
            <a:r>
              <a:rPr sz="818" dirty="0">
                <a:latin typeface="Times New Roman"/>
                <a:cs typeface="Times New Roman"/>
              </a:rPr>
              <a:t>This</a:t>
            </a:r>
            <a:r>
              <a:rPr sz="818" spc="7" dirty="0">
                <a:latin typeface="Times New Roman"/>
                <a:cs typeface="Times New Roman"/>
              </a:rPr>
              <a:t> </a:t>
            </a:r>
            <a:r>
              <a:rPr sz="818" dirty="0">
                <a:latin typeface="Times New Roman"/>
                <a:cs typeface="Times New Roman"/>
              </a:rPr>
              <a:t>Possession</a:t>
            </a:r>
            <a:r>
              <a:rPr sz="818" spc="7"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4" dirty="0">
                <a:latin typeface="Times New Roman"/>
                <a:cs typeface="Times New Roman"/>
              </a:rPr>
              <a:t> </a:t>
            </a:r>
            <a:r>
              <a:rPr sz="818" dirty="0">
                <a:latin typeface="Times New Roman"/>
                <a:cs typeface="Times New Roman"/>
              </a:rPr>
              <a:t>Use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ee</a:t>
            </a:r>
            <a:r>
              <a:rPr sz="818" dirty="0">
                <a:latin typeface="Times New Roman"/>
                <a:cs typeface="Times New Roman"/>
              </a:rPr>
              <a:t>ment</a:t>
            </a:r>
            <a:r>
              <a:rPr sz="818" spc="14" dirty="0">
                <a:latin typeface="Times New Roman"/>
                <a:cs typeface="Times New Roman"/>
              </a:rPr>
              <a:t> </a:t>
            </a:r>
            <a:r>
              <a:rPr sz="818" dirty="0">
                <a:latin typeface="Times New Roman"/>
                <a:cs typeface="Times New Roman"/>
              </a:rPr>
              <a:t>will</a:t>
            </a:r>
            <a:r>
              <a:rPr sz="818" spc="7" dirty="0">
                <a:latin typeface="Times New Roman"/>
                <a:cs typeface="Times New Roman"/>
              </a:rPr>
              <a:t> </a:t>
            </a:r>
            <a:r>
              <a:rPr sz="818" spc="-3" dirty="0">
                <a:latin typeface="Times New Roman"/>
                <a:cs typeface="Times New Roman"/>
              </a:rPr>
              <a:t>e</a:t>
            </a:r>
            <a:r>
              <a:rPr sz="818" spc="7" dirty="0">
                <a:latin typeface="Times New Roman"/>
                <a:cs typeface="Times New Roman"/>
              </a:rPr>
              <a:t>x</a:t>
            </a:r>
            <a:r>
              <a:rPr sz="818" dirty="0">
                <a:latin typeface="Times New Roman"/>
                <a:cs typeface="Times New Roman"/>
              </a:rPr>
              <a:t>tend to</a:t>
            </a:r>
            <a:r>
              <a:rPr sz="818" spc="89" dirty="0">
                <a:latin typeface="Times New Roman"/>
                <a:cs typeface="Times New Roman"/>
              </a:rPr>
              <a:t> </a:t>
            </a:r>
            <a:r>
              <a:rPr sz="818" dirty="0">
                <a:latin typeface="Times New Roman"/>
                <a:cs typeface="Times New Roman"/>
              </a:rPr>
              <a:t>the</a:t>
            </a:r>
            <a:r>
              <a:rPr sz="818" spc="85"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a:t>
            </a:r>
            <a:r>
              <a:rPr sz="818" spc="89" dirty="0">
                <a:latin typeface="Times New Roman"/>
                <a:cs typeface="Times New Roman"/>
              </a:rPr>
              <a:t> </a:t>
            </a:r>
            <a:r>
              <a:rPr sz="818" dirty="0">
                <a:latin typeface="Times New Roman"/>
                <a:cs typeface="Times New Roman"/>
              </a:rPr>
              <a:t>its</a:t>
            </a:r>
            <a:r>
              <a:rPr sz="818" spc="89" dirty="0">
                <a:latin typeface="Times New Roman"/>
                <a:cs typeface="Times New Roman"/>
              </a:rPr>
              <a:t> </a:t>
            </a:r>
            <a:r>
              <a:rPr sz="818" spc="-3" dirty="0">
                <a:latin typeface="Times New Roman"/>
                <a:cs typeface="Times New Roman"/>
              </a:rPr>
              <a:t>c</a:t>
            </a:r>
            <a:r>
              <a:rPr sz="818" dirty="0">
                <a:latin typeface="Times New Roman"/>
                <a:cs typeface="Times New Roman"/>
              </a:rPr>
              <a:t>ontr</a:t>
            </a:r>
            <a:r>
              <a:rPr sz="818" spc="-7" dirty="0">
                <a:latin typeface="Times New Roman"/>
                <a:cs typeface="Times New Roman"/>
              </a:rPr>
              <a:t>a</a:t>
            </a:r>
            <a:r>
              <a:rPr sz="818" spc="-3" dirty="0">
                <a:latin typeface="Times New Roman"/>
                <a:cs typeface="Times New Roman"/>
              </a:rPr>
              <a:t>c</a:t>
            </a:r>
            <a:r>
              <a:rPr sz="818" dirty="0">
                <a:latin typeface="Times New Roman"/>
                <a:cs typeface="Times New Roman"/>
              </a:rPr>
              <a:t>tors</a:t>
            </a:r>
            <a:r>
              <a:rPr sz="818" spc="95"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89" dirty="0">
                <a:latin typeface="Times New Roman"/>
                <a:cs typeface="Times New Roman"/>
              </a:rPr>
              <a:t> </a:t>
            </a:r>
            <a:r>
              <a:rPr sz="818" spc="-3" dirty="0">
                <a:latin typeface="Times New Roman"/>
                <a:cs typeface="Times New Roman"/>
              </a:rPr>
              <a:t>a</a:t>
            </a:r>
            <a:r>
              <a:rPr sz="818" dirty="0">
                <a:latin typeface="Times New Roman"/>
                <a:cs typeface="Times New Roman"/>
              </a:rPr>
              <a:t>ssi</a:t>
            </a:r>
            <a:r>
              <a:rPr sz="818" spc="-10" dirty="0">
                <a:latin typeface="Times New Roman"/>
                <a:cs typeface="Times New Roman"/>
              </a:rPr>
              <a:t>g</a:t>
            </a:r>
            <a:r>
              <a:rPr sz="818" dirty="0">
                <a:latin typeface="Times New Roman"/>
                <a:cs typeface="Times New Roman"/>
              </a:rPr>
              <a:t>ns,</a:t>
            </a:r>
            <a:r>
              <a:rPr sz="818" spc="89" dirty="0">
                <a:latin typeface="Times New Roman"/>
                <a:cs typeface="Times New Roman"/>
              </a:rPr>
              <a:t> </a:t>
            </a:r>
            <a:r>
              <a:rPr sz="818" dirty="0">
                <a:latin typeface="Times New Roman"/>
                <a:cs typeface="Times New Roman"/>
              </a:rPr>
              <a:t>ow</a:t>
            </a:r>
            <a:r>
              <a:rPr sz="818" spc="3" dirty="0">
                <a:latin typeface="Times New Roman"/>
                <a:cs typeface="Times New Roman"/>
              </a:rPr>
              <a:t>n</a:t>
            </a:r>
            <a:r>
              <a:rPr sz="818" spc="-3" dirty="0">
                <a:latin typeface="Times New Roman"/>
                <a:cs typeface="Times New Roman"/>
              </a:rPr>
              <a:t>e</a:t>
            </a:r>
            <a:r>
              <a:rPr sz="818" dirty="0">
                <a:latin typeface="Times New Roman"/>
                <a:cs typeface="Times New Roman"/>
              </a:rPr>
              <a:t>rs</a:t>
            </a:r>
            <a:r>
              <a:rPr sz="818" spc="95" dirty="0">
                <a:latin typeface="Times New Roman"/>
                <a:cs typeface="Times New Roman"/>
              </a:rPr>
              <a:t> </a:t>
            </a:r>
            <a:r>
              <a:rPr sz="818" dirty="0">
                <a:latin typeface="Times New Roman"/>
                <a:cs typeface="Times New Roman"/>
              </a:rPr>
              <a:t>of</a:t>
            </a:r>
            <a:r>
              <a:rPr sz="818" spc="85" dirty="0">
                <a:latin typeface="Times New Roman"/>
                <a:cs typeface="Times New Roman"/>
              </a:rPr>
              <a:t> </a:t>
            </a:r>
            <a:r>
              <a:rPr sz="818" spc="-3" dirty="0">
                <a:latin typeface="Times New Roman"/>
                <a:cs typeface="Times New Roman"/>
              </a:rPr>
              <a:t>a</a:t>
            </a:r>
            <a:r>
              <a:rPr sz="818" spc="14" dirty="0">
                <a:latin typeface="Times New Roman"/>
                <a:cs typeface="Times New Roman"/>
              </a:rPr>
              <a:t>n</a:t>
            </a:r>
            <a:r>
              <a:rPr sz="818" dirty="0">
                <a:latin typeface="Times New Roman"/>
                <a:cs typeface="Times New Roman"/>
              </a:rPr>
              <a:t>y</a:t>
            </a:r>
            <a:r>
              <a:rPr sz="818" spc="72" dirty="0">
                <a:latin typeface="Times New Roman"/>
                <a:cs typeface="Times New Roman"/>
              </a:rPr>
              <a:t> </a:t>
            </a:r>
            <a:r>
              <a:rPr sz="818" spc="-3" dirty="0">
                <a:latin typeface="Times New Roman"/>
                <a:cs typeface="Times New Roman"/>
              </a:rPr>
              <a:t>e</a:t>
            </a:r>
            <a:r>
              <a:rPr sz="818" spc="7" dirty="0">
                <a:latin typeface="Times New Roman"/>
                <a:cs typeface="Times New Roman"/>
              </a:rPr>
              <a:t>x</a:t>
            </a:r>
            <a:r>
              <a:rPr sz="818" dirty="0">
                <a:latin typeface="Times New Roman"/>
                <a:cs typeface="Times New Roman"/>
              </a:rPr>
              <a:t>isting</a:t>
            </a:r>
            <a:r>
              <a:rPr sz="818" spc="82" dirty="0">
                <a:latin typeface="Times New Roman"/>
                <a:cs typeface="Times New Roman"/>
              </a:rPr>
              <a:t> </a:t>
            </a:r>
            <a:r>
              <a:rPr sz="818" dirty="0">
                <a:latin typeface="Times New Roman"/>
                <a:cs typeface="Times New Roman"/>
              </a:rPr>
              <a:t>utiliti</a:t>
            </a:r>
            <a:r>
              <a:rPr sz="818" spc="-3" dirty="0">
                <a:latin typeface="Times New Roman"/>
                <a:cs typeface="Times New Roman"/>
              </a:rPr>
              <a:t>e</a:t>
            </a:r>
            <a:r>
              <a:rPr sz="818" dirty="0">
                <a:latin typeface="Times New Roman"/>
                <a:cs typeface="Times New Roman"/>
              </a:rPr>
              <a:t>s</a:t>
            </a:r>
            <a:r>
              <a:rPr sz="818" spc="82" dirty="0">
                <a:latin typeface="Times New Roman"/>
                <a:cs typeface="Times New Roman"/>
              </a:rPr>
              <a:t> </a:t>
            </a:r>
            <a:r>
              <a:rPr sz="818" dirty="0">
                <a:latin typeface="Times New Roman"/>
                <a:cs typeface="Times New Roman"/>
              </a:rPr>
              <a:t>on</a:t>
            </a:r>
            <a:r>
              <a:rPr sz="818" spc="89" dirty="0">
                <a:latin typeface="Times New Roman"/>
                <a:cs typeface="Times New Roman"/>
              </a:rPr>
              <a:t> </a:t>
            </a:r>
            <a:r>
              <a:rPr sz="818" dirty="0">
                <a:latin typeface="Times New Roman"/>
                <a:cs typeface="Times New Roman"/>
              </a:rPr>
              <a:t>the</a:t>
            </a:r>
            <a:r>
              <a:rPr sz="818" spc="85"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72"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89" dirty="0">
                <a:latin typeface="Times New Roman"/>
                <a:cs typeface="Times New Roman"/>
              </a:rPr>
              <a:t> </a:t>
            </a:r>
            <a:r>
              <a:rPr sz="818" dirty="0">
                <a:latin typeface="Times New Roman"/>
                <a:cs typeface="Times New Roman"/>
              </a:rPr>
              <a:t>tho</a:t>
            </a:r>
            <a:r>
              <a:rPr sz="818" spc="7" dirty="0">
                <a:latin typeface="Times New Roman"/>
                <a:cs typeface="Times New Roman"/>
              </a:rPr>
              <a:t>s</a:t>
            </a:r>
            <a:r>
              <a:rPr sz="818" dirty="0">
                <a:latin typeface="Times New Roman"/>
                <a:cs typeface="Times New Roman"/>
              </a:rPr>
              <a:t>e whi</a:t>
            </a:r>
            <a:r>
              <a:rPr sz="818" spc="-3" dirty="0">
                <a:latin typeface="Times New Roman"/>
                <a:cs typeface="Times New Roman"/>
              </a:rPr>
              <a:t>c</a:t>
            </a:r>
            <a:r>
              <a:rPr sz="818" dirty="0">
                <a:latin typeface="Times New Roman"/>
                <a:cs typeface="Times New Roman"/>
              </a:rPr>
              <a:t>h</a:t>
            </a:r>
            <a:r>
              <a:rPr sz="818" spc="72" dirty="0">
                <a:latin typeface="Times New Roman"/>
                <a:cs typeface="Times New Roman"/>
              </a:rPr>
              <a:t> </a:t>
            </a:r>
            <a:r>
              <a:rPr sz="818" dirty="0">
                <a:latin typeface="Times New Roman"/>
                <a:cs typeface="Times New Roman"/>
              </a:rPr>
              <a:t>m</a:t>
            </a:r>
            <a:r>
              <a:rPr sz="818" spc="3" dirty="0">
                <a:latin typeface="Times New Roman"/>
                <a:cs typeface="Times New Roman"/>
              </a:rPr>
              <a:t>a</a:t>
            </a:r>
            <a:r>
              <a:rPr sz="818" dirty="0">
                <a:latin typeface="Times New Roman"/>
                <a:cs typeface="Times New Roman"/>
              </a:rPr>
              <a:t>y</a:t>
            </a:r>
            <a:r>
              <a:rPr sz="818" spc="55" dirty="0">
                <a:latin typeface="Times New Roman"/>
                <a:cs typeface="Times New Roman"/>
              </a:rPr>
              <a:t> </a:t>
            </a:r>
            <a:r>
              <a:rPr sz="818" dirty="0">
                <a:latin typeface="Times New Roman"/>
                <a:cs typeface="Times New Roman"/>
              </a:rPr>
              <a:t>be</a:t>
            </a:r>
            <a:r>
              <a:rPr sz="818" spc="68" dirty="0">
                <a:latin typeface="Times New Roman"/>
                <a:cs typeface="Times New Roman"/>
              </a:rPr>
              <a:t> </a:t>
            </a:r>
            <a:r>
              <a:rPr sz="818" dirty="0">
                <a:latin typeface="Times New Roman"/>
                <a:cs typeface="Times New Roman"/>
              </a:rPr>
              <a:t>la</a:t>
            </a:r>
            <a:r>
              <a:rPr sz="818" spc="-3" dirty="0">
                <a:latin typeface="Times New Roman"/>
                <a:cs typeface="Times New Roman"/>
              </a:rPr>
              <a:t>w</a:t>
            </a:r>
            <a:r>
              <a:rPr sz="818" dirty="0">
                <a:latin typeface="Times New Roman"/>
                <a:cs typeface="Times New Roman"/>
              </a:rPr>
              <a:t>ful</a:t>
            </a:r>
            <a:r>
              <a:rPr sz="818" spc="14" dirty="0">
                <a:latin typeface="Times New Roman"/>
                <a:cs typeface="Times New Roman"/>
              </a:rPr>
              <a:t>l</a:t>
            </a:r>
            <a:r>
              <a:rPr sz="818" dirty="0">
                <a:latin typeface="Times New Roman"/>
                <a:cs typeface="Times New Roman"/>
              </a:rPr>
              <a:t>y</a:t>
            </a:r>
            <a:r>
              <a:rPr sz="818" spc="61" dirty="0">
                <a:latin typeface="Times New Roman"/>
                <a:cs typeface="Times New Roman"/>
              </a:rPr>
              <a:t> </a:t>
            </a:r>
            <a:r>
              <a:rPr sz="818" dirty="0">
                <a:latin typeface="Times New Roman"/>
                <a:cs typeface="Times New Roman"/>
              </a:rPr>
              <a:t>p</a:t>
            </a:r>
            <a:r>
              <a:rPr sz="818" spc="-3" dirty="0">
                <a:latin typeface="Times New Roman"/>
                <a:cs typeface="Times New Roman"/>
              </a:rPr>
              <a:t>e</a:t>
            </a:r>
            <a:r>
              <a:rPr sz="818" dirty="0">
                <a:latin typeface="Times New Roman"/>
                <a:cs typeface="Times New Roman"/>
              </a:rPr>
              <a:t>rmitt</a:t>
            </a:r>
            <a:r>
              <a:rPr sz="818" spc="-3" dirty="0">
                <a:latin typeface="Times New Roman"/>
                <a:cs typeface="Times New Roman"/>
              </a:rPr>
              <a:t>e</a:t>
            </a:r>
            <a:r>
              <a:rPr sz="818" dirty="0">
                <a:latin typeface="Times New Roman"/>
                <a:cs typeface="Times New Roman"/>
              </a:rPr>
              <a:t>d</a:t>
            </a:r>
            <a:r>
              <a:rPr sz="818" spc="72" dirty="0">
                <a:latin typeface="Times New Roman"/>
                <a:cs typeface="Times New Roman"/>
              </a:rPr>
              <a:t> </a:t>
            </a:r>
            <a:r>
              <a:rPr sz="818" dirty="0">
                <a:latin typeface="Times New Roman"/>
                <a:cs typeface="Times New Roman"/>
              </a:rPr>
              <a:t>on</a:t>
            </a:r>
            <a:r>
              <a:rPr sz="818" spc="72" dirty="0">
                <a:latin typeface="Times New Roman"/>
                <a:cs typeface="Times New Roman"/>
              </a:rPr>
              <a:t> </a:t>
            </a:r>
            <a:r>
              <a:rPr sz="818" dirty="0">
                <a:latin typeface="Times New Roman"/>
                <a:cs typeface="Times New Roman"/>
              </a:rPr>
              <a:t>the</a:t>
            </a:r>
            <a:r>
              <a:rPr sz="818" spc="68"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rty</a:t>
            </a:r>
            <a:r>
              <a:rPr sz="818" spc="61"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48" dirty="0">
                <a:latin typeface="Times New Roman"/>
                <a:cs typeface="Times New Roman"/>
              </a:rPr>
              <a:t> </a:t>
            </a:r>
            <a:r>
              <a:rPr sz="818" dirty="0">
                <a:latin typeface="Times New Roman"/>
                <a:cs typeface="Times New Roman"/>
              </a:rPr>
              <a:t>the</a:t>
            </a:r>
            <a:r>
              <a:rPr sz="818" spc="68" dirty="0">
                <a:latin typeface="Times New Roman"/>
                <a:cs typeface="Times New Roman"/>
              </a:rPr>
              <a:t> </a:t>
            </a:r>
            <a:r>
              <a:rPr sz="818" dirty="0">
                <a:latin typeface="Times New Roman"/>
                <a:cs typeface="Times New Roman"/>
              </a:rPr>
              <a:t>State</a:t>
            </a:r>
            <a:r>
              <a:rPr sz="818" spc="68" dirty="0">
                <a:latin typeface="Times New Roman"/>
                <a:cs typeface="Times New Roman"/>
              </a:rPr>
              <a:t> </a:t>
            </a:r>
            <a:r>
              <a:rPr sz="818" dirty="0">
                <a:latin typeface="Times New Roman"/>
                <a:cs typeface="Times New Roman"/>
              </a:rPr>
              <a:t>in</a:t>
            </a:r>
            <a:r>
              <a:rPr sz="818" spc="72" dirty="0">
                <a:latin typeface="Times New Roman"/>
                <a:cs typeface="Times New Roman"/>
              </a:rPr>
              <a:t> </a:t>
            </a:r>
            <a:r>
              <a:rPr sz="818" dirty="0">
                <a:latin typeface="Times New Roman"/>
                <a:cs typeface="Times New Roman"/>
              </a:rPr>
              <a:t>the</a:t>
            </a:r>
            <a:r>
              <a:rPr sz="818" spc="68" dirty="0">
                <a:latin typeface="Times New Roman"/>
                <a:cs typeface="Times New Roman"/>
              </a:rPr>
              <a:t> </a:t>
            </a:r>
            <a:r>
              <a:rPr sz="818" dirty="0">
                <a:latin typeface="Times New Roman"/>
                <a:cs typeface="Times New Roman"/>
              </a:rPr>
              <a:t>futu</a:t>
            </a:r>
            <a:r>
              <a:rPr sz="818" spc="-3" dirty="0">
                <a:latin typeface="Times New Roman"/>
                <a:cs typeface="Times New Roman"/>
              </a:rPr>
              <a:t>r</a:t>
            </a:r>
            <a:r>
              <a:rPr sz="818" spc="17" dirty="0">
                <a:latin typeface="Times New Roman"/>
                <a:cs typeface="Times New Roman"/>
              </a:rPr>
              <a:t>e</a:t>
            </a:r>
            <a:r>
              <a:rPr sz="818" dirty="0">
                <a:latin typeface="Times New Roman"/>
                <a:cs typeface="Times New Roman"/>
              </a:rPr>
              <a:t>,</a:t>
            </a:r>
            <a:r>
              <a:rPr sz="818" spc="72"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72"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75" dirty="0">
                <a:latin typeface="Times New Roman"/>
                <a:cs typeface="Times New Roman"/>
              </a:rPr>
              <a:t> </a:t>
            </a:r>
            <a:r>
              <a:rPr sz="818" dirty="0">
                <a:latin typeface="Times New Roman"/>
                <a:cs typeface="Times New Roman"/>
              </a:rPr>
              <a:t>othe</a:t>
            </a:r>
            <a:r>
              <a:rPr sz="818" spc="-7" dirty="0">
                <a:latin typeface="Times New Roman"/>
                <a:cs typeface="Times New Roman"/>
              </a:rPr>
              <a:t>r</a:t>
            </a:r>
            <a:r>
              <a:rPr sz="818" dirty="0">
                <a:latin typeface="Times New Roman"/>
                <a:cs typeface="Times New Roman"/>
              </a:rPr>
              <a:t>s</a:t>
            </a:r>
            <a:r>
              <a:rPr sz="818" spc="72" dirty="0">
                <a:latin typeface="Times New Roman"/>
                <a:cs typeface="Times New Roman"/>
              </a:rPr>
              <a:t> </a:t>
            </a:r>
            <a:r>
              <a:rPr sz="818" dirty="0">
                <a:latin typeface="Times New Roman"/>
                <a:cs typeface="Times New Roman"/>
              </a:rPr>
              <a:t>d</a:t>
            </a:r>
            <a:r>
              <a:rPr sz="818" spc="-3" dirty="0">
                <a:latin typeface="Times New Roman"/>
                <a:cs typeface="Times New Roman"/>
              </a:rPr>
              <a:t>ee</a:t>
            </a:r>
            <a:r>
              <a:rPr sz="818" dirty="0">
                <a:latin typeface="Times New Roman"/>
                <a:cs typeface="Times New Roman"/>
              </a:rPr>
              <a:t>med n</a:t>
            </a:r>
            <a:r>
              <a:rPr sz="818" spc="-3" dirty="0">
                <a:latin typeface="Times New Roman"/>
                <a:cs typeface="Times New Roman"/>
              </a:rPr>
              <a:t>ece</a:t>
            </a:r>
            <a:r>
              <a:rPr sz="818" dirty="0">
                <a:latin typeface="Times New Roman"/>
                <a:cs typeface="Times New Roman"/>
              </a:rPr>
              <a:t>ss</a:t>
            </a:r>
            <a:r>
              <a:rPr sz="818" spc="3" dirty="0">
                <a:latin typeface="Times New Roman"/>
                <a:cs typeface="Times New Roman"/>
              </a:rPr>
              <a:t>a</a:t>
            </a:r>
            <a:r>
              <a:rPr sz="818" spc="10" dirty="0">
                <a:latin typeface="Times New Roman"/>
                <a:cs typeface="Times New Roman"/>
              </a:rPr>
              <a:t>r</a:t>
            </a:r>
            <a:r>
              <a:rPr sz="818" dirty="0">
                <a:latin typeface="Times New Roman"/>
                <a:cs typeface="Times New Roman"/>
              </a:rPr>
              <a:t>y</a:t>
            </a:r>
            <a:r>
              <a:rPr sz="818" spc="-17"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the</a:t>
            </a:r>
            <a:r>
              <a:rPr sz="818" spc="3" dirty="0">
                <a:latin typeface="Times New Roman"/>
                <a:cs typeface="Times New Roman"/>
              </a:rPr>
              <a:t> </a:t>
            </a:r>
            <a:r>
              <a:rPr sz="818" dirty="0">
                <a:latin typeface="Times New Roman"/>
                <a:cs typeface="Times New Roman"/>
              </a:rPr>
              <a:t>State</a:t>
            </a:r>
            <a:r>
              <a:rPr sz="818" spc="-3" dirty="0">
                <a:latin typeface="Times New Roman"/>
                <a:cs typeface="Times New Roman"/>
              </a:rPr>
              <a:t> </a:t>
            </a:r>
            <a:r>
              <a:rPr sz="818" dirty="0">
                <a:latin typeface="Times New Roman"/>
                <a:cs typeface="Times New Roman"/>
              </a:rPr>
              <a:t>f</a:t>
            </a:r>
            <a:r>
              <a:rPr sz="818" spc="3" dirty="0">
                <a:latin typeface="Times New Roman"/>
                <a:cs typeface="Times New Roman"/>
              </a:rPr>
              <a:t>o</a:t>
            </a:r>
            <a:r>
              <a:rPr sz="818" dirty="0">
                <a:latin typeface="Times New Roman"/>
                <a:cs typeface="Times New Roman"/>
              </a:rPr>
              <a:t>r the</a:t>
            </a:r>
            <a:r>
              <a:rPr sz="818" spc="-7" dirty="0">
                <a:latin typeface="Times New Roman"/>
                <a:cs typeface="Times New Roman"/>
              </a:rPr>
              <a:t> </a:t>
            </a:r>
            <a:r>
              <a:rPr sz="818" dirty="0">
                <a:latin typeface="Times New Roman"/>
                <a:cs typeface="Times New Roman"/>
              </a:rPr>
              <a:t>pur</a:t>
            </a:r>
            <a:r>
              <a:rPr sz="818" spc="-3" dirty="0">
                <a:latin typeface="Times New Roman"/>
                <a:cs typeface="Times New Roman"/>
              </a:rPr>
              <a:t>p</a:t>
            </a:r>
            <a:r>
              <a:rPr sz="818" dirty="0">
                <a:latin typeface="Times New Roman"/>
                <a:cs typeface="Times New Roman"/>
              </a:rPr>
              <a:t>o</a:t>
            </a:r>
            <a:r>
              <a:rPr sz="818" spc="7" dirty="0">
                <a:latin typeface="Times New Roman"/>
                <a:cs typeface="Times New Roman"/>
              </a:rPr>
              <a:t>s</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of</a:t>
            </a:r>
            <a:r>
              <a:rPr sz="818" spc="3"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H</a:t>
            </a:r>
            <a:r>
              <a:rPr sz="818" spc="7" dirty="0">
                <a:latin typeface="Times New Roman"/>
                <a:cs typeface="Times New Roman"/>
              </a:rPr>
              <a:t>i</a:t>
            </a:r>
            <a:r>
              <a:rPr sz="818" spc="-10" dirty="0">
                <a:latin typeface="Times New Roman"/>
                <a:cs typeface="Times New Roman"/>
              </a:rPr>
              <a:t>g</a:t>
            </a:r>
            <a:r>
              <a:rPr sz="818" spc="7" dirty="0">
                <a:latin typeface="Times New Roman"/>
                <a:cs typeface="Times New Roman"/>
              </a:rPr>
              <a:t>h</a:t>
            </a:r>
            <a:r>
              <a:rPr sz="818" dirty="0">
                <a:latin typeface="Times New Roman"/>
                <a:cs typeface="Times New Roman"/>
              </a:rPr>
              <a:t>w</a:t>
            </a:r>
            <a:r>
              <a:rPr sz="818" spc="10" dirty="0">
                <a:latin typeface="Times New Roman"/>
                <a:cs typeface="Times New Roman"/>
              </a:rPr>
              <a:t>a</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Constru</a:t>
            </a:r>
            <a:r>
              <a:rPr sz="818" spc="-7" dirty="0">
                <a:latin typeface="Times New Roman"/>
                <a:cs typeface="Times New Roman"/>
              </a:rPr>
              <a:t>c</a:t>
            </a:r>
            <a:r>
              <a:rPr sz="818" dirty="0">
                <a:latin typeface="Times New Roman"/>
                <a:cs typeface="Times New Roman"/>
              </a:rPr>
              <a:t>tion Proj</a:t>
            </a:r>
            <a:r>
              <a:rPr sz="818" spc="-7" dirty="0">
                <a:latin typeface="Times New Roman"/>
                <a:cs typeface="Times New Roman"/>
              </a:rPr>
              <a:t>e</a:t>
            </a:r>
            <a:r>
              <a:rPr sz="818" spc="-3" dirty="0">
                <a:latin typeface="Times New Roman"/>
                <a:cs typeface="Times New Roman"/>
              </a:rPr>
              <a:t>c</a:t>
            </a:r>
            <a:r>
              <a:rPr sz="818" spc="17" dirty="0">
                <a:latin typeface="Times New Roman"/>
                <a:cs typeface="Times New Roman"/>
              </a:rPr>
              <a:t>t</a:t>
            </a:r>
            <a:r>
              <a:rPr sz="818" dirty="0">
                <a:latin typeface="Times New Roman"/>
                <a:cs typeface="Times New Roman"/>
              </a:rPr>
              <a:t>. This gr</a:t>
            </a:r>
            <a:r>
              <a:rPr sz="818" spc="-7" dirty="0">
                <a:latin typeface="Times New Roman"/>
                <a:cs typeface="Times New Roman"/>
              </a:rPr>
              <a:t>a</a:t>
            </a:r>
            <a:r>
              <a:rPr sz="818" dirty="0">
                <a:latin typeface="Times New Roman"/>
                <a:cs typeface="Times New Roman"/>
              </a:rPr>
              <a:t>nt will</a:t>
            </a:r>
            <a:r>
              <a:rPr sz="818" spc="3" dirty="0">
                <a:latin typeface="Times New Roman"/>
                <a:cs typeface="Times New Roman"/>
              </a:rPr>
              <a:t> </a:t>
            </a:r>
            <a:r>
              <a:rPr sz="818" spc="-3" dirty="0">
                <a:latin typeface="Times New Roman"/>
                <a:cs typeface="Times New Roman"/>
              </a:rPr>
              <a:t>a</a:t>
            </a:r>
            <a:r>
              <a:rPr sz="818" dirty="0">
                <a:latin typeface="Times New Roman"/>
                <a:cs typeface="Times New Roman"/>
              </a:rPr>
              <a:t>llow t</a:t>
            </a:r>
            <a:r>
              <a:rPr sz="818" spc="7" dirty="0">
                <a:latin typeface="Times New Roman"/>
                <a:cs typeface="Times New Roman"/>
              </a:rPr>
              <a:t>h</a:t>
            </a:r>
            <a:r>
              <a:rPr sz="818" dirty="0">
                <a:latin typeface="Times New Roman"/>
                <a:cs typeface="Times New Roman"/>
              </a:rPr>
              <a:t>e </a:t>
            </a:r>
            <a:r>
              <a:rPr sz="818" spc="-3" dirty="0">
                <a:latin typeface="Times New Roman"/>
                <a:cs typeface="Times New Roman"/>
              </a:rPr>
              <a:t>c</a:t>
            </a:r>
            <a:r>
              <a:rPr sz="818" dirty="0">
                <a:latin typeface="Times New Roman"/>
                <a:cs typeface="Times New Roman"/>
              </a:rPr>
              <a:t>onstru</a:t>
            </a:r>
            <a:r>
              <a:rPr sz="818" spc="-7" dirty="0">
                <a:latin typeface="Times New Roman"/>
                <a:cs typeface="Times New Roman"/>
              </a:rPr>
              <a:t>c</a:t>
            </a:r>
            <a:r>
              <a:rPr sz="818" dirty="0">
                <a:latin typeface="Times New Roman"/>
                <a:cs typeface="Times New Roman"/>
              </a:rPr>
              <a:t>tion,</a:t>
            </a:r>
            <a:r>
              <a:rPr sz="818" spc="14"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loc</a:t>
            </a:r>
            <a:r>
              <a:rPr sz="818" spc="-7" dirty="0">
                <a:latin typeface="Times New Roman"/>
                <a:cs typeface="Times New Roman"/>
              </a:rPr>
              <a:t>a</a:t>
            </a:r>
            <a:r>
              <a:rPr sz="818" dirty="0">
                <a:latin typeface="Times New Roman"/>
                <a:cs typeface="Times New Roman"/>
              </a:rPr>
              <a:t>tion,</a:t>
            </a:r>
            <a:r>
              <a:rPr sz="818" spc="14"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plac</a:t>
            </a:r>
            <a:r>
              <a:rPr sz="818" spc="-3" dirty="0">
                <a:latin typeface="Times New Roman"/>
                <a:cs typeface="Times New Roman"/>
              </a:rPr>
              <a:t>e</a:t>
            </a:r>
            <a:r>
              <a:rPr sz="818" dirty="0">
                <a:latin typeface="Times New Roman"/>
                <a:cs typeface="Times New Roman"/>
              </a:rPr>
              <a:t>ment,</a:t>
            </a:r>
            <a:r>
              <a:rPr sz="818" spc="14"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ir,</a:t>
            </a:r>
            <a:r>
              <a:rPr sz="818" spc="14" dirty="0">
                <a:latin typeface="Times New Roman"/>
                <a:cs typeface="Times New Roman"/>
              </a:rPr>
              <a:t> </a:t>
            </a:r>
            <a:r>
              <a:rPr sz="818" dirty="0">
                <a:latin typeface="Times New Roman"/>
                <a:cs typeface="Times New Roman"/>
              </a:rPr>
              <a:t>imp</a:t>
            </a:r>
            <a:r>
              <a:rPr sz="818" spc="3" dirty="0">
                <a:latin typeface="Times New Roman"/>
                <a:cs typeface="Times New Roman"/>
              </a:rPr>
              <a:t>r</a:t>
            </a:r>
            <a:r>
              <a:rPr sz="818" dirty="0">
                <a:latin typeface="Times New Roman"/>
                <a:cs typeface="Times New Roman"/>
              </a:rPr>
              <a:t>ov</a:t>
            </a:r>
            <a:r>
              <a:rPr sz="818" spc="-3" dirty="0">
                <a:latin typeface="Times New Roman"/>
                <a:cs typeface="Times New Roman"/>
              </a:rPr>
              <a:t>e</a:t>
            </a:r>
            <a:r>
              <a:rPr sz="818" dirty="0">
                <a:latin typeface="Times New Roman"/>
                <a:cs typeface="Times New Roman"/>
              </a:rPr>
              <a:t>ment,</a:t>
            </a:r>
            <a:r>
              <a:rPr sz="818" spc="14" dirty="0">
                <a:latin typeface="Times New Roman"/>
                <a:cs typeface="Times New Roman"/>
              </a:rPr>
              <a:t> </a:t>
            </a:r>
            <a:r>
              <a:rPr sz="818" dirty="0">
                <a:latin typeface="Times New Roman"/>
                <a:cs typeface="Times New Roman"/>
              </a:rPr>
              <a:t>op</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tion</a:t>
            </a:r>
            <a:r>
              <a:rPr sz="818" spc="14"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4" dirty="0">
                <a:latin typeface="Times New Roman"/>
                <a:cs typeface="Times New Roman"/>
              </a:rPr>
              <a:t> </a:t>
            </a:r>
            <a:r>
              <a:rPr sz="818" dirty="0">
                <a:latin typeface="Times New Roman"/>
                <a:cs typeface="Times New Roman"/>
              </a:rPr>
              <a:t>mainten</a:t>
            </a:r>
            <a:r>
              <a:rPr sz="818" spc="-7" dirty="0">
                <a:latin typeface="Times New Roman"/>
                <a:cs typeface="Times New Roman"/>
              </a:rPr>
              <a:t>a</a:t>
            </a:r>
            <a:r>
              <a:rPr sz="818" dirty="0">
                <a:latin typeface="Times New Roman"/>
                <a:cs typeface="Times New Roman"/>
              </a:rPr>
              <a:t>n</a:t>
            </a:r>
            <a:r>
              <a:rPr sz="818" spc="-3" dirty="0">
                <a:latin typeface="Times New Roman"/>
                <a:cs typeface="Times New Roman"/>
              </a:rPr>
              <a:t>c</a:t>
            </a:r>
            <a:r>
              <a:rPr sz="818" dirty="0">
                <a:latin typeface="Times New Roman"/>
                <a:cs typeface="Times New Roman"/>
              </a:rPr>
              <a:t>e</a:t>
            </a:r>
            <a:r>
              <a:rPr sz="818" spc="10" dirty="0">
                <a:latin typeface="Times New Roman"/>
                <a:cs typeface="Times New Roman"/>
              </a:rPr>
              <a:t> </a:t>
            </a:r>
            <a:r>
              <a:rPr sz="818" dirty="0">
                <a:latin typeface="Times New Roman"/>
                <a:cs typeface="Times New Roman"/>
              </a:rPr>
              <a:t>of</a:t>
            </a:r>
            <a:r>
              <a:rPr sz="818" spc="10" dirty="0">
                <a:latin typeface="Times New Roman"/>
                <a:cs typeface="Times New Roman"/>
              </a:rPr>
              <a:t> </a:t>
            </a:r>
            <a:r>
              <a:rPr sz="818" dirty="0">
                <a:latin typeface="Times New Roman"/>
                <a:cs typeface="Times New Roman"/>
              </a:rPr>
              <a:t>utiliti</a:t>
            </a:r>
            <a:r>
              <a:rPr sz="818" spc="-3" dirty="0">
                <a:latin typeface="Times New Roman"/>
                <a:cs typeface="Times New Roman"/>
              </a:rPr>
              <a:t>e</a:t>
            </a:r>
            <a:r>
              <a:rPr sz="818" dirty="0">
                <a:latin typeface="Times New Roman"/>
                <a:cs typeface="Times New Roman"/>
              </a:rPr>
              <a:t>s</a:t>
            </a:r>
            <a:r>
              <a:rPr sz="818" spc="14" dirty="0">
                <a:latin typeface="Times New Roman"/>
                <a:cs typeface="Times New Roman"/>
              </a:rPr>
              <a:t> </a:t>
            </a:r>
            <a:r>
              <a:rPr sz="818" spc="-10" dirty="0">
                <a:latin typeface="Times New Roman"/>
                <a:cs typeface="Times New Roman"/>
              </a:rPr>
              <a:t>o</a:t>
            </a:r>
            <a:r>
              <a:rPr sz="818" dirty="0">
                <a:latin typeface="Times New Roman"/>
                <a:cs typeface="Times New Roman"/>
              </a:rPr>
              <a:t>n the 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spc="-17" dirty="0">
                <a:latin typeface="Times New Roman"/>
                <a:cs typeface="Times New Roman"/>
              </a:rPr>
              <a:t>y</a:t>
            </a:r>
            <a:r>
              <a:rPr sz="818" dirty="0">
                <a:latin typeface="Times New Roman"/>
                <a:cs typeface="Times New Roman"/>
              </a:rPr>
              <a:t>.</a:t>
            </a:r>
            <a:endParaRPr sz="818">
              <a:latin typeface="Times New Roman"/>
              <a:cs typeface="Times New Roman"/>
            </a:endParaRPr>
          </a:p>
          <a:p>
            <a:pPr>
              <a:buFont typeface="Times New Roman"/>
              <a:buAutoNum type="arabicPeriod"/>
            </a:pPr>
            <a:endParaRPr sz="818">
              <a:latin typeface="Times New Roman"/>
              <a:cs typeface="Times New Roman"/>
            </a:endParaRPr>
          </a:p>
          <a:p>
            <a:pPr marL="164518" marR="3464" indent="-155859">
              <a:lnSpc>
                <a:spcPct val="95800"/>
              </a:lnSpc>
              <a:buFont typeface="Times New Roman"/>
              <a:buAutoNum type="arabicPeriod"/>
              <a:tabLst>
                <a:tab pos="164951" algn="l"/>
                <a:tab pos="839909" algn="l"/>
                <a:tab pos="3782190" algn="l"/>
              </a:tabLst>
            </a:pPr>
            <a:r>
              <a:rPr sz="818" spc="-14" dirty="0">
                <a:latin typeface="Times New Roman"/>
                <a:cs typeface="Times New Roman"/>
              </a:rPr>
              <a:t>I</a:t>
            </a:r>
            <a:r>
              <a:rPr sz="818" dirty="0">
                <a:latin typeface="Times New Roman"/>
                <a:cs typeface="Times New Roman"/>
              </a:rPr>
              <a:t>n</a:t>
            </a:r>
            <a:r>
              <a:rPr sz="818" spc="89" dirty="0">
                <a:latin typeface="Times New Roman"/>
                <a:cs typeface="Times New Roman"/>
              </a:rPr>
              <a:t> </a:t>
            </a:r>
            <a:r>
              <a:rPr sz="818" dirty="0">
                <a:latin typeface="Times New Roman"/>
                <a:cs typeface="Times New Roman"/>
              </a:rPr>
              <a:t>full</a:t>
            </a:r>
            <a:r>
              <a:rPr sz="818" spc="89" dirty="0">
                <a:latin typeface="Times New Roman"/>
                <a:cs typeface="Times New Roman"/>
              </a:rPr>
              <a:t> </a:t>
            </a:r>
            <a:r>
              <a:rPr sz="818" spc="-3" dirty="0">
                <a:latin typeface="Times New Roman"/>
                <a:cs typeface="Times New Roman"/>
              </a:rPr>
              <a:t>c</a:t>
            </a:r>
            <a:r>
              <a:rPr sz="818" dirty="0">
                <a:latin typeface="Times New Roman"/>
                <a:cs typeface="Times New Roman"/>
              </a:rPr>
              <a:t>onsid</a:t>
            </a:r>
            <a:r>
              <a:rPr sz="818" spc="-3" dirty="0">
                <a:latin typeface="Times New Roman"/>
                <a:cs typeface="Times New Roman"/>
              </a:rPr>
              <a:t>e</a:t>
            </a:r>
            <a:r>
              <a:rPr sz="818" spc="3" dirty="0">
                <a:latin typeface="Times New Roman"/>
                <a:cs typeface="Times New Roman"/>
              </a:rPr>
              <a:t>r</a:t>
            </a:r>
            <a:r>
              <a:rPr sz="818" spc="-3" dirty="0">
                <a:latin typeface="Times New Roman"/>
                <a:cs typeface="Times New Roman"/>
              </a:rPr>
              <a:t>a</a:t>
            </a:r>
            <a:r>
              <a:rPr sz="818" dirty="0">
                <a:latin typeface="Times New Roman"/>
                <a:cs typeface="Times New Roman"/>
              </a:rPr>
              <a:t>tion</a:t>
            </a:r>
            <a:r>
              <a:rPr sz="818" spc="89" dirty="0">
                <a:latin typeface="Times New Roman"/>
                <a:cs typeface="Times New Roman"/>
              </a:rPr>
              <a:t> </a:t>
            </a:r>
            <a:r>
              <a:rPr sz="818" dirty="0">
                <a:latin typeface="Times New Roman"/>
                <a:cs typeface="Times New Roman"/>
              </a:rPr>
              <a:t>for</a:t>
            </a:r>
            <a:r>
              <a:rPr sz="818" spc="82" dirty="0">
                <a:latin typeface="Times New Roman"/>
                <a:cs typeface="Times New Roman"/>
              </a:rPr>
              <a:t> </a:t>
            </a:r>
            <a:r>
              <a:rPr sz="818" dirty="0">
                <a:latin typeface="Times New Roman"/>
                <a:cs typeface="Times New Roman"/>
              </a:rPr>
              <a:t>this</a:t>
            </a:r>
            <a:r>
              <a:rPr sz="818" spc="89" dirty="0">
                <a:latin typeface="Times New Roman"/>
                <a:cs typeface="Times New Roman"/>
              </a:rPr>
              <a:t> </a:t>
            </a:r>
            <a:r>
              <a:rPr sz="818" dirty="0">
                <a:latin typeface="Times New Roman"/>
                <a:cs typeface="Times New Roman"/>
              </a:rPr>
              <a:t>ir</a:t>
            </a:r>
            <a:r>
              <a:rPr sz="818" spc="-3" dirty="0">
                <a:latin typeface="Times New Roman"/>
                <a:cs typeface="Times New Roman"/>
              </a:rPr>
              <a:t>re</a:t>
            </a:r>
            <a:r>
              <a:rPr sz="818" dirty="0">
                <a:latin typeface="Times New Roman"/>
                <a:cs typeface="Times New Roman"/>
              </a:rPr>
              <a:t>vo</a:t>
            </a:r>
            <a:r>
              <a:rPr sz="818" spc="-3" dirty="0">
                <a:latin typeface="Times New Roman"/>
                <a:cs typeface="Times New Roman"/>
              </a:rPr>
              <a:t>ca</a:t>
            </a:r>
            <a:r>
              <a:rPr sz="818" dirty="0">
                <a:latin typeface="Times New Roman"/>
                <a:cs typeface="Times New Roman"/>
              </a:rPr>
              <a:t>ble</a:t>
            </a:r>
            <a:r>
              <a:rPr sz="818" spc="85" dirty="0">
                <a:latin typeface="Times New Roman"/>
                <a:cs typeface="Times New Roman"/>
              </a:rPr>
              <a:t> </a:t>
            </a:r>
            <a:r>
              <a:rPr sz="818" dirty="0">
                <a:latin typeface="Times New Roman"/>
                <a:cs typeface="Times New Roman"/>
              </a:rPr>
              <a:t>gr</a:t>
            </a:r>
            <a:r>
              <a:rPr sz="818" spc="-7" dirty="0">
                <a:latin typeface="Times New Roman"/>
                <a:cs typeface="Times New Roman"/>
              </a:rPr>
              <a:t>a</a:t>
            </a:r>
            <a:r>
              <a:rPr sz="818" dirty="0">
                <a:latin typeface="Times New Roman"/>
                <a:cs typeface="Times New Roman"/>
              </a:rPr>
              <a:t>nt</a:t>
            </a:r>
            <a:r>
              <a:rPr sz="818" spc="89" dirty="0">
                <a:latin typeface="Times New Roman"/>
                <a:cs typeface="Times New Roman"/>
              </a:rPr>
              <a:t> </a:t>
            </a:r>
            <a:r>
              <a:rPr sz="818" dirty="0">
                <a:latin typeface="Times New Roman"/>
                <a:cs typeface="Times New Roman"/>
              </a:rPr>
              <a:t>of</a:t>
            </a:r>
            <a:r>
              <a:rPr sz="818" spc="92" dirty="0">
                <a:latin typeface="Times New Roman"/>
                <a:cs typeface="Times New Roman"/>
              </a:rPr>
              <a:t> </a:t>
            </a:r>
            <a:r>
              <a:rPr sz="818" dirty="0">
                <a:latin typeface="Times New Roman"/>
                <a:cs typeface="Times New Roman"/>
              </a:rPr>
              <a:t>possession </a:t>
            </a:r>
            <a:r>
              <a:rPr sz="818" spc="-102"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89" dirty="0">
                <a:latin typeface="Times New Roman"/>
                <a:cs typeface="Times New Roman"/>
              </a:rPr>
              <a:t> </a:t>
            </a:r>
            <a:r>
              <a:rPr sz="818" dirty="0">
                <a:latin typeface="Times New Roman"/>
                <a:cs typeface="Times New Roman"/>
              </a:rPr>
              <a:t>use</a:t>
            </a:r>
            <a:r>
              <a:rPr sz="818" spc="89"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78" dirty="0">
                <a:latin typeface="Times New Roman"/>
                <a:cs typeface="Times New Roman"/>
              </a:rPr>
              <a:t> </a:t>
            </a:r>
            <a:r>
              <a:rPr sz="818" dirty="0">
                <a:latin typeface="Times New Roman"/>
                <a:cs typeface="Times New Roman"/>
              </a:rPr>
              <a:t>other</a:t>
            </a:r>
            <a:r>
              <a:rPr sz="818" spc="82"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85" dirty="0">
                <a:latin typeface="Times New Roman"/>
                <a:cs typeface="Times New Roman"/>
              </a:rPr>
              <a:t> </a:t>
            </a:r>
            <a:r>
              <a:rPr sz="818" spc="-3" dirty="0">
                <a:latin typeface="Times New Roman"/>
                <a:cs typeface="Times New Roman"/>
              </a:rPr>
              <a:t>c</a:t>
            </a:r>
            <a:r>
              <a:rPr sz="818" dirty="0">
                <a:latin typeface="Times New Roman"/>
                <a:cs typeface="Times New Roman"/>
              </a:rPr>
              <a:t>ov</a:t>
            </a:r>
            <a:r>
              <a:rPr sz="818" spc="-3" dirty="0">
                <a:latin typeface="Times New Roman"/>
                <a:cs typeface="Times New Roman"/>
              </a:rPr>
              <a:t>e</a:t>
            </a:r>
            <a:r>
              <a:rPr sz="818" dirty="0">
                <a:latin typeface="Times New Roman"/>
                <a:cs typeface="Times New Roman"/>
              </a:rPr>
              <a:t>n</a:t>
            </a:r>
            <a:r>
              <a:rPr sz="818" spc="-3" dirty="0">
                <a:latin typeface="Times New Roman"/>
                <a:cs typeface="Times New Roman"/>
              </a:rPr>
              <a:t>a</a:t>
            </a:r>
            <a:r>
              <a:rPr sz="818" dirty="0">
                <a:latin typeface="Times New Roman"/>
                <a:cs typeface="Times New Roman"/>
              </a:rPr>
              <a:t>nt</a:t>
            </a:r>
            <a:r>
              <a:rPr sz="818" spc="14" dirty="0">
                <a:latin typeface="Times New Roman"/>
                <a:cs typeface="Times New Roman"/>
              </a:rPr>
              <a:t>s</a:t>
            </a:r>
            <a:r>
              <a:rPr sz="818" dirty="0">
                <a:latin typeface="Times New Roman"/>
                <a:cs typeface="Times New Roman"/>
              </a:rPr>
              <a:t>, w</a:t>
            </a:r>
            <a:r>
              <a:rPr sz="818" spc="-7" dirty="0">
                <a:latin typeface="Times New Roman"/>
                <a:cs typeface="Times New Roman"/>
              </a:rPr>
              <a:t>a</a:t>
            </a:r>
            <a:r>
              <a:rPr sz="818" dirty="0">
                <a:latin typeface="Times New Roman"/>
                <a:cs typeface="Times New Roman"/>
              </a:rPr>
              <a:t>rr</a:t>
            </a:r>
            <a:r>
              <a:rPr sz="818" spc="-3" dirty="0">
                <a:latin typeface="Times New Roman"/>
                <a:cs typeface="Times New Roman"/>
              </a:rPr>
              <a:t>a</a:t>
            </a:r>
            <a:r>
              <a:rPr sz="818" dirty="0">
                <a:latin typeface="Times New Roman"/>
                <a:cs typeface="Times New Roman"/>
              </a:rPr>
              <a:t>nti</a:t>
            </a:r>
            <a:r>
              <a:rPr sz="818" spc="-3" dirty="0">
                <a:latin typeface="Times New Roman"/>
                <a:cs typeface="Times New Roman"/>
              </a:rPr>
              <a:t>e</a:t>
            </a:r>
            <a:r>
              <a:rPr sz="818" dirty="0">
                <a:latin typeface="Times New Roman"/>
                <a:cs typeface="Times New Roman"/>
              </a:rPr>
              <a:t>s,</a:t>
            </a:r>
            <a:r>
              <a:rPr sz="818" spc="-4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41" dirty="0">
                <a:latin typeface="Times New Roman"/>
                <a:cs typeface="Times New Roman"/>
              </a:rPr>
              <a:t> </a:t>
            </a:r>
            <a:r>
              <a:rPr sz="818" dirty="0">
                <a:latin typeface="Times New Roman"/>
                <a:cs typeface="Times New Roman"/>
              </a:rPr>
              <a:t>oblig</a:t>
            </a:r>
            <a:r>
              <a:rPr sz="818" spc="-3" dirty="0">
                <a:latin typeface="Times New Roman"/>
                <a:cs typeface="Times New Roman"/>
              </a:rPr>
              <a:t>a</a:t>
            </a:r>
            <a:r>
              <a:rPr sz="818" dirty="0">
                <a:latin typeface="Times New Roman"/>
                <a:cs typeface="Times New Roman"/>
              </a:rPr>
              <a:t>tions</a:t>
            </a:r>
            <a:r>
              <a:rPr sz="818" spc="-37" dirty="0">
                <a:latin typeface="Times New Roman"/>
                <a:cs typeface="Times New Roman"/>
              </a:rPr>
              <a:t> </a:t>
            </a:r>
            <a:r>
              <a:rPr sz="818" dirty="0">
                <a:latin typeface="Times New Roman"/>
                <a:cs typeface="Times New Roman"/>
              </a:rPr>
              <a:t>und</a:t>
            </a:r>
            <a:r>
              <a:rPr sz="818" spc="-3" dirty="0">
                <a:latin typeface="Times New Roman"/>
                <a:cs typeface="Times New Roman"/>
              </a:rPr>
              <a:t>e</a:t>
            </a:r>
            <a:r>
              <a:rPr sz="818" dirty="0">
                <a:latin typeface="Times New Roman"/>
                <a:cs typeface="Times New Roman"/>
              </a:rPr>
              <a:t>r</a:t>
            </a:r>
            <a:r>
              <a:rPr sz="818" spc="-44" dirty="0">
                <a:latin typeface="Times New Roman"/>
                <a:cs typeface="Times New Roman"/>
              </a:rPr>
              <a:t> </a:t>
            </a:r>
            <a:r>
              <a:rPr sz="818" dirty="0">
                <a:latin typeface="Times New Roman"/>
                <a:cs typeface="Times New Roman"/>
              </a:rPr>
              <a:t>this</a:t>
            </a:r>
            <a:r>
              <a:rPr sz="818" spc="-41" dirty="0">
                <a:latin typeface="Times New Roman"/>
                <a:cs typeface="Times New Roman"/>
              </a:rPr>
              <a:t> </a:t>
            </a:r>
            <a:r>
              <a:rPr sz="818"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ee</a:t>
            </a:r>
            <a:r>
              <a:rPr sz="818" dirty="0">
                <a:latin typeface="Times New Roman"/>
                <a:cs typeface="Times New Roman"/>
              </a:rPr>
              <a:t>ment,</a:t>
            </a:r>
            <a:r>
              <a:rPr sz="818" spc="-34"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State</a:t>
            </a:r>
            <a:r>
              <a:rPr sz="818" spc="-44" dirty="0">
                <a:latin typeface="Times New Roman"/>
                <a:cs typeface="Times New Roman"/>
              </a:rPr>
              <a:t> </a:t>
            </a:r>
            <a:r>
              <a:rPr sz="818" dirty="0">
                <a:latin typeface="Times New Roman"/>
                <a:cs typeface="Times New Roman"/>
              </a:rPr>
              <a:t>will</a:t>
            </a:r>
            <a:r>
              <a:rPr sz="818" spc="-41" dirty="0">
                <a:latin typeface="Times New Roman"/>
                <a:cs typeface="Times New Roman"/>
              </a:rPr>
              <a:t> </a:t>
            </a:r>
            <a:r>
              <a:rPr sz="818" dirty="0">
                <a:latin typeface="Times New Roman"/>
                <a:cs typeface="Times New Roman"/>
              </a:rPr>
              <a:t>tend</a:t>
            </a:r>
            <a:r>
              <a:rPr sz="818" spc="-7" dirty="0">
                <a:latin typeface="Times New Roman"/>
                <a:cs typeface="Times New Roman"/>
              </a:rPr>
              <a:t>e</a:t>
            </a:r>
            <a:r>
              <a:rPr sz="818" dirty="0">
                <a:latin typeface="Times New Roman"/>
                <a:cs typeface="Times New Roman"/>
              </a:rPr>
              <a:t>r</a:t>
            </a:r>
            <a:r>
              <a:rPr sz="818" spc="-44" dirty="0">
                <a:latin typeface="Times New Roman"/>
                <a:cs typeface="Times New Roman"/>
              </a:rPr>
              <a:t> </a:t>
            </a:r>
            <a:r>
              <a:rPr sz="818" dirty="0">
                <a:latin typeface="Times New Roman"/>
                <a:cs typeface="Times New Roman"/>
              </a:rPr>
              <a:t>to</a:t>
            </a:r>
            <a:r>
              <a:rPr sz="818" spc="-41"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44"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44"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sum</a:t>
            </a:r>
            <a:r>
              <a:rPr sz="818" spc="-41" dirty="0">
                <a:latin typeface="Times New Roman"/>
                <a:cs typeface="Times New Roman"/>
              </a:rPr>
              <a:t> </a:t>
            </a:r>
            <a:r>
              <a:rPr sz="818" dirty="0">
                <a:latin typeface="Times New Roman"/>
                <a:cs typeface="Times New Roman"/>
              </a:rPr>
              <a:t>of Dolla</a:t>
            </a:r>
            <a:r>
              <a:rPr sz="818" spc="-7" dirty="0">
                <a:latin typeface="Times New Roman"/>
                <a:cs typeface="Times New Roman"/>
              </a:rPr>
              <a:t>r</a:t>
            </a:r>
            <a:r>
              <a:rPr sz="818" dirty="0">
                <a:latin typeface="Times New Roman"/>
                <a:cs typeface="Times New Roman"/>
              </a:rPr>
              <a:t>s</a:t>
            </a:r>
            <a:r>
              <a:rPr sz="818" spc="-17" dirty="0">
                <a:latin typeface="Times New Roman"/>
                <a:cs typeface="Times New Roman"/>
              </a:rPr>
              <a:t> </a:t>
            </a:r>
            <a:r>
              <a:rPr sz="818" dirty="0">
                <a:latin typeface="Times New Roman"/>
                <a:cs typeface="Times New Roman"/>
              </a:rPr>
              <a:t>($	). </a:t>
            </a:r>
            <a:r>
              <a:rPr sz="818" spc="-37"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spc="3" dirty="0">
                <a:latin typeface="Times New Roman"/>
                <a:cs typeface="Times New Roman"/>
              </a:rPr>
              <a:t>G</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ntor</a:t>
            </a:r>
            <a:r>
              <a:rPr sz="818" spc="-17" dirty="0">
                <a:latin typeface="Times New Roman"/>
                <a:cs typeface="Times New Roman"/>
              </a:rPr>
              <a:t>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ee</a:t>
            </a:r>
            <a:r>
              <a:rPr sz="818" dirty="0">
                <a:latin typeface="Times New Roman"/>
                <a:cs typeface="Times New Roman"/>
              </a:rPr>
              <a:t>s</a:t>
            </a:r>
            <a:r>
              <a:rPr sz="818" spc="-17" dirty="0">
                <a:latin typeface="Times New Roman"/>
                <a:cs typeface="Times New Roman"/>
              </a:rPr>
              <a:t> </a:t>
            </a:r>
            <a:r>
              <a:rPr sz="818" dirty="0">
                <a:latin typeface="Times New Roman"/>
                <a:cs typeface="Times New Roman"/>
              </a:rPr>
              <a:t>that</a:t>
            </a:r>
            <a:r>
              <a:rPr sz="818" spc="-17" dirty="0">
                <a:latin typeface="Times New Roman"/>
                <a:cs typeface="Times New Roman"/>
              </a:rPr>
              <a:t> </a:t>
            </a:r>
            <a:r>
              <a:rPr sz="818" dirty="0">
                <a:latin typeface="Times New Roman"/>
                <a:cs typeface="Times New Roman"/>
              </a:rPr>
              <a:t>this</a:t>
            </a:r>
            <a:r>
              <a:rPr sz="818" spc="-17" dirty="0">
                <a:latin typeface="Times New Roman"/>
                <a:cs typeface="Times New Roman"/>
              </a:rPr>
              <a:t> </a:t>
            </a:r>
            <a:r>
              <a:rPr sz="818" dirty="0">
                <a:latin typeface="Times New Roman"/>
                <a:cs typeface="Times New Roman"/>
              </a:rPr>
              <a:t>sum</a:t>
            </a:r>
            <a:r>
              <a:rPr sz="818" spc="-17"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pr</a:t>
            </a:r>
            <a:r>
              <a:rPr sz="818" spc="-7" dirty="0">
                <a:latin typeface="Times New Roman"/>
                <a:cs typeface="Times New Roman"/>
              </a:rPr>
              <a:t>e</a:t>
            </a:r>
            <a:r>
              <a:rPr sz="818" dirty="0">
                <a:latin typeface="Times New Roman"/>
                <a:cs typeface="Times New Roman"/>
              </a:rPr>
              <a:t>s</a:t>
            </a:r>
            <a:r>
              <a:rPr sz="818" spc="-3" dirty="0">
                <a:latin typeface="Times New Roman"/>
                <a:cs typeface="Times New Roman"/>
              </a:rPr>
              <a:t>e</a:t>
            </a:r>
            <a:r>
              <a:rPr sz="818" dirty="0">
                <a:latin typeface="Times New Roman"/>
                <a:cs typeface="Times New Roman"/>
              </a:rPr>
              <a:t>nts</a:t>
            </a:r>
            <a:r>
              <a:rPr sz="818" spc="-17" dirty="0">
                <a:latin typeface="Times New Roman"/>
                <a:cs typeface="Times New Roman"/>
              </a:rPr>
              <a:t> </a:t>
            </a:r>
            <a:r>
              <a:rPr sz="818" spc="-3" dirty="0">
                <a:latin typeface="Times New Roman"/>
                <a:cs typeface="Times New Roman"/>
              </a:rPr>
              <a:t>a</a:t>
            </a:r>
            <a:r>
              <a:rPr sz="818" spc="7" dirty="0">
                <a:latin typeface="Times New Roman"/>
                <a:cs typeface="Times New Roman"/>
              </a:rPr>
              <a:t>d</a:t>
            </a:r>
            <a:r>
              <a:rPr sz="818" spc="-3" dirty="0">
                <a:latin typeface="Times New Roman"/>
                <a:cs typeface="Times New Roman"/>
              </a:rPr>
              <a:t>e</a:t>
            </a:r>
            <a:r>
              <a:rPr sz="818" dirty="0">
                <a:latin typeface="Times New Roman"/>
                <a:cs typeface="Times New Roman"/>
              </a:rPr>
              <a:t>qu</a:t>
            </a:r>
            <a:r>
              <a:rPr sz="818" spc="-3" dirty="0">
                <a:latin typeface="Times New Roman"/>
                <a:cs typeface="Times New Roman"/>
              </a:rPr>
              <a:t>a</a:t>
            </a:r>
            <a:r>
              <a:rPr sz="818" dirty="0">
                <a:latin typeface="Times New Roman"/>
                <a:cs typeface="Times New Roman"/>
              </a:rPr>
              <a:t>te</a:t>
            </a:r>
            <a:r>
              <a:rPr sz="818" spc="-10" dirty="0">
                <a:latin typeface="Times New Roman"/>
                <a:cs typeface="Times New Roman"/>
              </a:rPr>
              <a:t> </a:t>
            </a:r>
            <a:r>
              <a:rPr sz="818" spc="-3" dirty="0">
                <a:latin typeface="Times New Roman"/>
                <a:cs typeface="Times New Roman"/>
              </a:rPr>
              <a:t>a</a:t>
            </a:r>
            <a:r>
              <a:rPr sz="818" spc="7" dirty="0">
                <a:latin typeface="Times New Roman"/>
                <a:cs typeface="Times New Roman"/>
              </a:rPr>
              <a:t>n</a:t>
            </a:r>
            <a:r>
              <a:rPr sz="818" dirty="0">
                <a:latin typeface="Times New Roman"/>
                <a:cs typeface="Times New Roman"/>
              </a:rPr>
              <a:t>d</a:t>
            </a:r>
            <a:r>
              <a:rPr sz="818" spc="-17" dirty="0">
                <a:latin typeface="Times New Roman"/>
                <a:cs typeface="Times New Roman"/>
              </a:rPr>
              <a:t> </a:t>
            </a:r>
            <a:r>
              <a:rPr sz="818" dirty="0">
                <a:latin typeface="Times New Roman"/>
                <a:cs typeface="Times New Roman"/>
              </a:rPr>
              <a:t>full</a:t>
            </a:r>
            <a:r>
              <a:rPr sz="818" spc="-17" dirty="0">
                <a:latin typeface="Times New Roman"/>
                <a:cs typeface="Times New Roman"/>
              </a:rPr>
              <a:t> </a:t>
            </a:r>
            <a:r>
              <a:rPr sz="818" spc="-3" dirty="0">
                <a:latin typeface="Times New Roman"/>
                <a:cs typeface="Times New Roman"/>
              </a:rPr>
              <a:t>c</a:t>
            </a:r>
            <a:r>
              <a:rPr sz="818" dirty="0">
                <a:latin typeface="Times New Roman"/>
                <a:cs typeface="Times New Roman"/>
              </a:rPr>
              <a:t>ompens</a:t>
            </a:r>
            <a:r>
              <a:rPr sz="818" spc="-7" dirty="0">
                <a:latin typeface="Times New Roman"/>
                <a:cs typeface="Times New Roman"/>
              </a:rPr>
              <a:t>a</a:t>
            </a:r>
            <a:r>
              <a:rPr sz="818" dirty="0">
                <a:latin typeface="Times New Roman"/>
                <a:cs typeface="Times New Roman"/>
              </a:rPr>
              <a:t>tion</a:t>
            </a:r>
            <a:r>
              <a:rPr sz="818" spc="-17" dirty="0">
                <a:latin typeface="Times New Roman"/>
                <a:cs typeface="Times New Roman"/>
              </a:rPr>
              <a:t> </a:t>
            </a:r>
            <a:r>
              <a:rPr sz="818" dirty="0">
                <a:latin typeface="Times New Roman"/>
                <a:cs typeface="Times New Roman"/>
              </a:rPr>
              <a:t>for</a:t>
            </a:r>
            <a:r>
              <a:rPr sz="818" spc="-24" dirty="0">
                <a:latin typeface="Times New Roman"/>
                <a:cs typeface="Times New Roman"/>
              </a:rPr>
              <a:t> </a:t>
            </a:r>
            <a:r>
              <a:rPr sz="818" dirty="0">
                <a:latin typeface="Times New Roman"/>
                <a:cs typeface="Times New Roman"/>
              </a:rPr>
              <a:t>the possession</a:t>
            </a:r>
            <a:r>
              <a:rPr sz="818" spc="-4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41" dirty="0">
                <a:latin typeface="Times New Roman"/>
                <a:cs typeface="Times New Roman"/>
              </a:rPr>
              <a:t> </a:t>
            </a:r>
            <a:r>
              <a:rPr sz="818" dirty="0">
                <a:latin typeface="Times New Roman"/>
                <a:cs typeface="Times New Roman"/>
              </a:rPr>
              <a:t>use</a:t>
            </a:r>
            <a:r>
              <a:rPr sz="818" spc="-44" dirty="0">
                <a:latin typeface="Times New Roman"/>
                <a:cs typeface="Times New Roman"/>
              </a:rPr>
              <a:t> </a:t>
            </a:r>
            <a:r>
              <a:rPr sz="818" spc="7" dirty="0">
                <a:latin typeface="Times New Roman"/>
                <a:cs typeface="Times New Roman"/>
              </a:rPr>
              <a:t>o</a:t>
            </a:r>
            <a:r>
              <a:rPr sz="818" dirty="0">
                <a:latin typeface="Times New Roman"/>
                <a:cs typeface="Times New Roman"/>
              </a:rPr>
              <a:t>f</a:t>
            </a:r>
            <a:r>
              <a:rPr sz="818" spc="-44" dirty="0">
                <a:latin typeface="Times New Roman"/>
                <a:cs typeface="Times New Roman"/>
              </a:rPr>
              <a:t> </a:t>
            </a:r>
            <a:r>
              <a:rPr sz="818" dirty="0">
                <a:latin typeface="Times New Roman"/>
                <a:cs typeface="Times New Roman"/>
              </a:rPr>
              <a:t>the</a:t>
            </a:r>
            <a:r>
              <a:rPr sz="818" spc="-37"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spc="-17" dirty="0">
                <a:latin typeface="Times New Roman"/>
                <a:cs typeface="Times New Roman"/>
              </a:rPr>
              <a:t>y</a:t>
            </a:r>
            <a:r>
              <a:rPr sz="818" dirty="0">
                <a:latin typeface="Times New Roman"/>
                <a:cs typeface="Times New Roman"/>
              </a:rPr>
              <a:t>.</a:t>
            </a:r>
            <a:r>
              <a:rPr sz="818" spc="-34" dirty="0">
                <a:latin typeface="Times New Roman"/>
                <a:cs typeface="Times New Roman"/>
              </a:rPr>
              <a:t> </a:t>
            </a:r>
            <a:r>
              <a:rPr sz="818" dirty="0">
                <a:latin typeface="Times New Roman"/>
                <a:cs typeface="Times New Roman"/>
              </a:rPr>
              <a:t>The</a:t>
            </a:r>
            <a:r>
              <a:rPr sz="818" spc="-48" dirty="0">
                <a:latin typeface="Times New Roman"/>
                <a:cs typeface="Times New Roman"/>
              </a:rPr>
              <a:t> </a:t>
            </a:r>
            <a:r>
              <a:rPr sz="818" dirty="0">
                <a:latin typeface="Times New Roman"/>
                <a:cs typeface="Times New Roman"/>
              </a:rPr>
              <a:t>State</a:t>
            </a:r>
            <a:r>
              <a:rPr sz="818" spc="-37" dirty="0">
                <a:latin typeface="Times New Roman"/>
                <a:cs typeface="Times New Roman"/>
              </a:rPr>
              <a:t> </a:t>
            </a:r>
            <a:r>
              <a:rPr sz="818" dirty="0">
                <a:latin typeface="Times New Roman"/>
                <a:cs typeface="Times New Roman"/>
              </a:rPr>
              <a:t>will</a:t>
            </a:r>
            <a:r>
              <a:rPr sz="818" spc="-41" dirty="0">
                <a:latin typeface="Times New Roman"/>
                <a:cs typeface="Times New Roman"/>
              </a:rPr>
              <a:t> </a:t>
            </a:r>
            <a:r>
              <a:rPr sz="818" dirty="0">
                <a:latin typeface="Times New Roman"/>
                <a:cs typeface="Times New Roman"/>
              </a:rPr>
              <a:t>be</a:t>
            </a:r>
            <a:r>
              <a:rPr sz="818" spc="-44" dirty="0">
                <a:latin typeface="Times New Roman"/>
                <a:cs typeface="Times New Roman"/>
              </a:rPr>
              <a:t> </a:t>
            </a:r>
            <a:r>
              <a:rPr sz="818" spc="-3" dirty="0">
                <a:latin typeface="Times New Roman"/>
                <a:cs typeface="Times New Roman"/>
              </a:rPr>
              <a:t>e</a:t>
            </a:r>
            <a:r>
              <a:rPr sz="818" dirty="0">
                <a:latin typeface="Times New Roman"/>
                <a:cs typeface="Times New Roman"/>
              </a:rPr>
              <a:t>ntitl</a:t>
            </a:r>
            <a:r>
              <a:rPr sz="818" spc="-3" dirty="0">
                <a:latin typeface="Times New Roman"/>
                <a:cs typeface="Times New Roman"/>
              </a:rPr>
              <a:t>e</a:t>
            </a:r>
            <a:r>
              <a:rPr sz="818" dirty="0">
                <a:latin typeface="Times New Roman"/>
                <a:cs typeface="Times New Roman"/>
              </a:rPr>
              <a:t>d</a:t>
            </a:r>
            <a:r>
              <a:rPr sz="818" spc="-41" dirty="0">
                <a:latin typeface="Times New Roman"/>
                <a:cs typeface="Times New Roman"/>
              </a:rPr>
              <a:t> </a:t>
            </a:r>
            <a:r>
              <a:rPr sz="818" dirty="0">
                <a:latin typeface="Times New Roman"/>
                <a:cs typeface="Times New Roman"/>
              </a:rPr>
              <a:t>to</a:t>
            </a:r>
            <a:r>
              <a:rPr sz="818" spc="-41" dirty="0">
                <a:latin typeface="Times New Roman"/>
                <a:cs typeface="Times New Roman"/>
              </a:rPr>
              <a:t> </a:t>
            </a:r>
            <a:r>
              <a:rPr sz="818" dirty="0">
                <a:latin typeface="Times New Roman"/>
                <a:cs typeface="Times New Roman"/>
              </a:rPr>
              <a:t>t</a:t>
            </a:r>
            <a:r>
              <a:rPr sz="818" spc="7" dirty="0">
                <a:latin typeface="Times New Roman"/>
                <a:cs typeface="Times New Roman"/>
              </a:rPr>
              <a:t>a</a:t>
            </a:r>
            <a:r>
              <a:rPr sz="818" dirty="0">
                <a:latin typeface="Times New Roman"/>
                <a:cs typeface="Times New Roman"/>
              </a:rPr>
              <a:t>ke</a:t>
            </a:r>
            <a:r>
              <a:rPr sz="818" spc="-34" dirty="0">
                <a:latin typeface="Times New Roman"/>
                <a:cs typeface="Times New Roman"/>
              </a:rPr>
              <a:t> </a:t>
            </a:r>
            <a:r>
              <a:rPr sz="818" dirty="0">
                <a:latin typeface="Times New Roman"/>
                <a:cs typeface="Times New Roman"/>
              </a:rPr>
              <a:t>possess</a:t>
            </a:r>
            <a:r>
              <a:rPr sz="818" spc="7" dirty="0">
                <a:latin typeface="Times New Roman"/>
                <a:cs typeface="Times New Roman"/>
              </a:rPr>
              <a:t>i</a:t>
            </a:r>
            <a:r>
              <a:rPr sz="818" dirty="0">
                <a:latin typeface="Times New Roman"/>
                <a:cs typeface="Times New Roman"/>
              </a:rPr>
              <a:t>on</a:t>
            </a:r>
            <a:r>
              <a:rPr sz="818" spc="-4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41" dirty="0">
                <a:latin typeface="Times New Roman"/>
                <a:cs typeface="Times New Roman"/>
              </a:rPr>
              <a:t> </a:t>
            </a:r>
            <a:r>
              <a:rPr sz="818" dirty="0">
                <a:latin typeface="Times New Roman"/>
                <a:cs typeface="Times New Roman"/>
              </a:rPr>
              <a:t>use</a:t>
            </a:r>
            <a:r>
              <a:rPr sz="818" spc="-44" dirty="0">
                <a:latin typeface="Times New Roman"/>
                <a:cs typeface="Times New Roman"/>
              </a:rPr>
              <a:t> </a:t>
            </a:r>
            <a:r>
              <a:rPr sz="818" spc="7" dirty="0">
                <a:latin typeface="Times New Roman"/>
                <a:cs typeface="Times New Roman"/>
              </a:rPr>
              <a:t>o</a:t>
            </a:r>
            <a:r>
              <a:rPr sz="818" dirty="0">
                <a:latin typeface="Times New Roman"/>
                <a:cs typeface="Times New Roman"/>
              </a:rPr>
              <a:t>f</a:t>
            </a:r>
            <a:r>
              <a:rPr sz="818" spc="-44"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Pro</a:t>
            </a:r>
            <a:r>
              <a:rPr sz="818" spc="3"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 upon</a:t>
            </a:r>
            <a:r>
              <a:rPr sz="818" spc="89" dirty="0">
                <a:latin typeface="Times New Roman"/>
                <a:cs typeface="Times New Roman"/>
              </a:rPr>
              <a:t> </a:t>
            </a:r>
            <a:r>
              <a:rPr sz="818" dirty="0">
                <a:latin typeface="Times New Roman"/>
                <a:cs typeface="Times New Roman"/>
              </a:rPr>
              <a:t>tend</a:t>
            </a:r>
            <a:r>
              <a:rPr sz="818" spc="-7" dirty="0">
                <a:latin typeface="Times New Roman"/>
                <a:cs typeface="Times New Roman"/>
              </a:rPr>
              <a:t>e</a:t>
            </a:r>
            <a:r>
              <a:rPr sz="818" dirty="0">
                <a:latin typeface="Times New Roman"/>
                <a:cs typeface="Times New Roman"/>
              </a:rPr>
              <a:t>r</a:t>
            </a:r>
            <a:r>
              <a:rPr sz="818" spc="85" dirty="0">
                <a:latin typeface="Times New Roman"/>
                <a:cs typeface="Times New Roman"/>
              </a:rPr>
              <a:t> </a:t>
            </a:r>
            <a:r>
              <a:rPr sz="818" dirty="0">
                <a:latin typeface="Times New Roman"/>
                <a:cs typeface="Times New Roman"/>
              </a:rPr>
              <a:t>of</a:t>
            </a:r>
            <a:r>
              <a:rPr sz="818" spc="85" dirty="0">
                <a:latin typeface="Times New Roman"/>
                <a:cs typeface="Times New Roman"/>
              </a:rPr>
              <a:t> </a:t>
            </a:r>
            <a:r>
              <a:rPr sz="818" dirty="0">
                <a:latin typeface="Times New Roman"/>
                <a:cs typeface="Times New Roman"/>
              </a:rPr>
              <a:t>p</a:t>
            </a:r>
            <a:r>
              <a:rPr sz="818" spc="10" dirty="0">
                <a:latin typeface="Times New Roman"/>
                <a:cs typeface="Times New Roman"/>
              </a:rPr>
              <a:t>a</a:t>
            </a:r>
            <a:r>
              <a:rPr sz="818" spc="-27" dirty="0">
                <a:latin typeface="Times New Roman"/>
                <a:cs typeface="Times New Roman"/>
              </a:rPr>
              <a:t>y</a:t>
            </a:r>
            <a:r>
              <a:rPr sz="818" spc="7" dirty="0">
                <a:latin typeface="Times New Roman"/>
                <a:cs typeface="Times New Roman"/>
              </a:rPr>
              <a:t>m</a:t>
            </a:r>
            <a:r>
              <a:rPr sz="818" spc="-3" dirty="0">
                <a:latin typeface="Times New Roman"/>
                <a:cs typeface="Times New Roman"/>
              </a:rPr>
              <a:t>e</a:t>
            </a:r>
            <a:r>
              <a:rPr sz="818" dirty="0">
                <a:latin typeface="Times New Roman"/>
                <a:cs typeface="Times New Roman"/>
              </a:rPr>
              <a:t>nt.  </a:t>
            </a:r>
            <a:r>
              <a:rPr sz="818" spc="-20" dirty="0">
                <a:latin typeface="Times New Roman"/>
                <a:cs typeface="Times New Roman"/>
              </a:rPr>
              <a:t> </a:t>
            </a:r>
            <a:r>
              <a:rPr sz="818" dirty="0">
                <a:latin typeface="Times New Roman"/>
                <a:cs typeface="Times New Roman"/>
              </a:rPr>
              <a:t>The</a:t>
            </a:r>
            <a:r>
              <a:rPr sz="818" spc="82"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rti</a:t>
            </a:r>
            <a:r>
              <a:rPr sz="818" spc="-3" dirty="0">
                <a:latin typeface="Times New Roman"/>
                <a:cs typeface="Times New Roman"/>
              </a:rPr>
              <a:t>e</a:t>
            </a:r>
            <a:r>
              <a:rPr sz="818" dirty="0">
                <a:latin typeface="Times New Roman"/>
                <a:cs typeface="Times New Roman"/>
              </a:rPr>
              <a:t>s</a:t>
            </a:r>
            <a:r>
              <a:rPr sz="818" spc="89" dirty="0">
                <a:latin typeface="Times New Roman"/>
                <a:cs typeface="Times New Roman"/>
              </a:rPr>
              <a:t>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e</a:t>
            </a:r>
            <a:r>
              <a:rPr sz="818" spc="85" dirty="0">
                <a:latin typeface="Times New Roman"/>
                <a:cs typeface="Times New Roman"/>
              </a:rPr>
              <a:t> </a:t>
            </a:r>
            <a:r>
              <a:rPr sz="818" dirty="0">
                <a:latin typeface="Times New Roman"/>
                <a:cs typeface="Times New Roman"/>
              </a:rPr>
              <a:t>that</a:t>
            </a:r>
            <a:r>
              <a:rPr sz="818" spc="95" dirty="0">
                <a:latin typeface="Times New Roman"/>
                <a:cs typeface="Times New Roman"/>
              </a:rPr>
              <a:t> </a:t>
            </a:r>
            <a:r>
              <a:rPr sz="818" dirty="0">
                <a:latin typeface="Times New Roman"/>
                <a:cs typeface="Times New Roman"/>
              </a:rPr>
              <a:t>the</a:t>
            </a:r>
            <a:r>
              <a:rPr sz="818" spc="85" dirty="0">
                <a:latin typeface="Times New Roman"/>
                <a:cs typeface="Times New Roman"/>
              </a:rPr>
              <a:t> </a:t>
            </a:r>
            <a:r>
              <a:rPr sz="818" dirty="0">
                <a:latin typeface="Times New Roman"/>
                <a:cs typeface="Times New Roman"/>
              </a:rPr>
              <a:t>sum</a:t>
            </a:r>
            <a:r>
              <a:rPr sz="818" spc="89" dirty="0">
                <a:latin typeface="Times New Roman"/>
                <a:cs typeface="Times New Roman"/>
              </a:rPr>
              <a:t> </a:t>
            </a:r>
            <a:r>
              <a:rPr sz="818" dirty="0">
                <a:latin typeface="Times New Roman"/>
                <a:cs typeface="Times New Roman"/>
              </a:rPr>
              <a:t>tend</a:t>
            </a:r>
            <a:r>
              <a:rPr sz="818" spc="-7"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d</a:t>
            </a:r>
            <a:r>
              <a:rPr sz="818" spc="89"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p</a:t>
            </a:r>
            <a:r>
              <a:rPr sz="818" spc="3" dirty="0">
                <a:latin typeface="Times New Roman"/>
                <a:cs typeface="Times New Roman"/>
              </a:rPr>
              <a:t>r</a:t>
            </a:r>
            <a:r>
              <a:rPr sz="818" spc="-3" dirty="0">
                <a:latin typeface="Times New Roman"/>
                <a:cs typeface="Times New Roman"/>
              </a:rPr>
              <a:t>e</a:t>
            </a:r>
            <a:r>
              <a:rPr sz="818" spc="7" dirty="0">
                <a:latin typeface="Times New Roman"/>
                <a:cs typeface="Times New Roman"/>
              </a:rPr>
              <a:t>s</a:t>
            </a:r>
            <a:r>
              <a:rPr sz="818" spc="-3" dirty="0">
                <a:latin typeface="Times New Roman"/>
                <a:cs typeface="Times New Roman"/>
              </a:rPr>
              <a:t>e</a:t>
            </a:r>
            <a:r>
              <a:rPr sz="818" dirty="0">
                <a:latin typeface="Times New Roman"/>
                <a:cs typeface="Times New Roman"/>
              </a:rPr>
              <a:t>nts	p</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c</a:t>
            </a:r>
            <a:r>
              <a:rPr sz="818" spc="-3" dirty="0">
                <a:latin typeface="Times New Roman"/>
                <a:cs typeface="Times New Roman"/>
              </a:rPr>
              <a:t>e</a:t>
            </a:r>
            <a:r>
              <a:rPr sz="818" dirty="0">
                <a:latin typeface="Times New Roman"/>
                <a:cs typeface="Times New Roman"/>
              </a:rPr>
              <a:t>nt</a:t>
            </a:r>
            <a:r>
              <a:rPr sz="818" spc="89" dirty="0">
                <a:latin typeface="Times New Roman"/>
                <a:cs typeface="Times New Roman"/>
              </a:rPr>
              <a:t> </a:t>
            </a:r>
            <a:r>
              <a:rPr sz="818" dirty="0">
                <a:latin typeface="Times New Roman"/>
                <a:cs typeface="Times New Roman"/>
              </a:rPr>
              <a:t>of</a:t>
            </a:r>
            <a:r>
              <a:rPr sz="818" spc="85" dirty="0">
                <a:latin typeface="Times New Roman"/>
                <a:cs typeface="Times New Roman"/>
              </a:rPr>
              <a:t> </a:t>
            </a:r>
            <a:r>
              <a:rPr sz="818" dirty="0">
                <a:latin typeface="Times New Roman"/>
                <a:cs typeface="Times New Roman"/>
              </a:rPr>
              <a:t>the Stat</a:t>
            </a:r>
            <a:r>
              <a:rPr sz="818" spc="-3" dirty="0">
                <a:latin typeface="Times New Roman"/>
                <a:cs typeface="Times New Roman"/>
              </a:rPr>
              <a:t>e</a:t>
            </a:r>
            <a:r>
              <a:rPr sz="818" spc="-10" dirty="0">
                <a:latin typeface="Times New Roman"/>
                <a:cs typeface="Times New Roman"/>
              </a:rPr>
              <a:t>'</a:t>
            </a:r>
            <a:r>
              <a:rPr sz="818" dirty="0">
                <a:latin typeface="Times New Roman"/>
                <a:cs typeface="Times New Roman"/>
              </a:rPr>
              <a:t>s</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ppro</a:t>
            </a:r>
            <a:r>
              <a:rPr sz="818" spc="-3" dirty="0">
                <a:latin typeface="Times New Roman"/>
                <a:cs typeface="Times New Roman"/>
              </a:rPr>
              <a:t>ve</a:t>
            </a:r>
            <a:r>
              <a:rPr sz="818" dirty="0">
                <a:latin typeface="Times New Roman"/>
                <a:cs typeface="Times New Roman"/>
              </a:rPr>
              <a:t>d</a:t>
            </a:r>
            <a:r>
              <a:rPr sz="818" spc="-10" dirty="0">
                <a:latin typeface="Times New Roman"/>
                <a:cs typeface="Times New Roman"/>
              </a:rPr>
              <a:t> </a:t>
            </a:r>
            <a:r>
              <a:rPr sz="818" dirty="0">
                <a:latin typeface="Times New Roman"/>
                <a:cs typeface="Times New Roman"/>
              </a:rPr>
              <a:t>v</a:t>
            </a:r>
            <a:r>
              <a:rPr sz="818" spc="-3" dirty="0">
                <a:latin typeface="Times New Roman"/>
                <a:cs typeface="Times New Roman"/>
              </a:rPr>
              <a:t>a</a:t>
            </a:r>
            <a:r>
              <a:rPr sz="818" dirty="0">
                <a:latin typeface="Times New Roman"/>
                <a:cs typeface="Times New Roman"/>
              </a:rPr>
              <a:t>lue,</a:t>
            </a:r>
            <a:r>
              <a:rPr sz="818" spc="-10" dirty="0">
                <a:latin typeface="Times New Roman"/>
                <a:cs typeface="Times New Roman"/>
              </a:rPr>
              <a:t> </a:t>
            </a:r>
            <a:r>
              <a:rPr sz="818" spc="3" dirty="0">
                <a:latin typeface="Times New Roman"/>
                <a:cs typeface="Times New Roman"/>
              </a:rPr>
              <a:t>w</a:t>
            </a:r>
            <a:r>
              <a:rPr sz="818" dirty="0">
                <a:latin typeface="Times New Roman"/>
                <a:cs typeface="Times New Roman"/>
              </a:rPr>
              <a:t>hich</a:t>
            </a:r>
            <a:r>
              <a:rPr sz="818" spc="-20" dirty="0">
                <a:latin typeface="Times New Roman"/>
                <a:cs typeface="Times New Roman"/>
              </a:rPr>
              <a:t> </a:t>
            </a:r>
            <a:r>
              <a:rPr sz="818" spc="-3" dirty="0">
                <a:latin typeface="Times New Roman"/>
                <a:cs typeface="Times New Roman"/>
              </a:rPr>
              <a:t>a</a:t>
            </a:r>
            <a:r>
              <a:rPr sz="818" dirty="0">
                <a:latin typeface="Times New Roman"/>
                <a:cs typeface="Times New Roman"/>
              </a:rPr>
              <a:t>ssum</a:t>
            </a:r>
            <a:r>
              <a:rPr sz="818" spc="-3" dirty="0">
                <a:latin typeface="Times New Roman"/>
                <a:cs typeface="Times New Roman"/>
              </a:rPr>
              <a:t>e</a:t>
            </a:r>
            <a:r>
              <a:rPr sz="818" dirty="0">
                <a:latin typeface="Times New Roman"/>
                <a:cs typeface="Times New Roman"/>
              </a:rPr>
              <a:t>s</a:t>
            </a:r>
            <a:r>
              <a:rPr sz="818" spc="-17" dirty="0">
                <a:latin typeface="Times New Roman"/>
                <a:cs typeface="Times New Roman"/>
              </a:rPr>
              <a:t> </a:t>
            </a:r>
            <a:r>
              <a:rPr sz="818" dirty="0">
                <a:latin typeface="Times New Roman"/>
                <a:cs typeface="Times New Roman"/>
              </a:rPr>
              <a:t>no</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dv</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s</a:t>
            </a:r>
            <a:r>
              <a:rPr sz="818" dirty="0">
                <a:latin typeface="Times New Roman"/>
                <a:cs typeface="Times New Roman"/>
              </a:rPr>
              <a:t>e</a:t>
            </a:r>
            <a:r>
              <a:rPr sz="818" spc="-10" dirty="0">
                <a:latin typeface="Times New Roman"/>
                <a:cs typeface="Times New Roman"/>
              </a:rPr>
              <a:t> </a:t>
            </a:r>
            <a:r>
              <a:rPr sz="818" spc="-3" dirty="0">
                <a:latin typeface="Times New Roman"/>
                <a:cs typeface="Times New Roman"/>
              </a:rPr>
              <a:t>e</a:t>
            </a:r>
            <a:r>
              <a:rPr sz="818" dirty="0">
                <a:latin typeface="Times New Roman"/>
                <a:cs typeface="Times New Roman"/>
              </a:rPr>
              <a:t>nvironme</a:t>
            </a:r>
            <a:r>
              <a:rPr sz="818" spc="-3" dirty="0">
                <a:latin typeface="Times New Roman"/>
                <a:cs typeface="Times New Roman"/>
              </a:rPr>
              <a:t>n</a:t>
            </a:r>
            <a:r>
              <a:rPr sz="818" dirty="0">
                <a:latin typeface="Times New Roman"/>
                <a:cs typeface="Times New Roman"/>
              </a:rPr>
              <a:t>tal</a:t>
            </a:r>
            <a:r>
              <a:rPr sz="818" spc="-17" dirty="0">
                <a:latin typeface="Times New Roman"/>
                <a:cs typeface="Times New Roman"/>
              </a:rPr>
              <a:t> </a:t>
            </a:r>
            <a:r>
              <a:rPr sz="818" spc="-3" dirty="0">
                <a:latin typeface="Times New Roman"/>
                <a:cs typeface="Times New Roman"/>
              </a:rPr>
              <a:t>c</a:t>
            </a:r>
            <a:r>
              <a:rPr sz="818" dirty="0">
                <a:latin typeface="Times New Roman"/>
                <a:cs typeface="Times New Roman"/>
              </a:rPr>
              <a:t>onditions</a:t>
            </a:r>
            <a:r>
              <a:rPr sz="818" spc="-7" dirty="0">
                <a:latin typeface="Times New Roman"/>
                <a:cs typeface="Times New Roman"/>
              </a:rPr>
              <a:t> </a:t>
            </a:r>
            <a:r>
              <a:rPr sz="818" spc="-3" dirty="0">
                <a:latin typeface="Times New Roman"/>
                <a:cs typeface="Times New Roman"/>
              </a:rPr>
              <a:t>a</a:t>
            </a:r>
            <a:r>
              <a:rPr sz="818" dirty="0">
                <a:latin typeface="Times New Roman"/>
                <a:cs typeface="Times New Roman"/>
              </a:rPr>
              <a:t>ff</a:t>
            </a:r>
            <a:r>
              <a:rPr sz="818" spc="-3" dirty="0">
                <a:latin typeface="Times New Roman"/>
                <a:cs typeface="Times New Roman"/>
              </a:rPr>
              <a:t>ec</a:t>
            </a:r>
            <a:r>
              <a:rPr sz="818" dirty="0">
                <a:latin typeface="Times New Roman"/>
                <a:cs typeface="Times New Roman"/>
              </a:rPr>
              <a:t>ti</a:t>
            </a:r>
            <a:r>
              <a:rPr sz="818" spc="7" dirty="0">
                <a:latin typeface="Times New Roman"/>
                <a:cs typeface="Times New Roman"/>
              </a:rPr>
              <a:t>n</a:t>
            </a:r>
            <a:r>
              <a:rPr sz="818" dirty="0">
                <a:latin typeface="Times New Roman"/>
                <a:cs typeface="Times New Roman"/>
              </a:rPr>
              <a:t>g</a:t>
            </a:r>
            <a:r>
              <a:rPr sz="818" spc="-27"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spc="7" dirty="0">
                <a:latin typeface="Times New Roman"/>
                <a:cs typeface="Times New Roman"/>
              </a:rPr>
              <a:t>v</a:t>
            </a:r>
            <a:r>
              <a:rPr sz="818" spc="-3" dirty="0">
                <a:latin typeface="Times New Roman"/>
                <a:cs typeface="Times New Roman"/>
              </a:rPr>
              <a:t>a</a:t>
            </a:r>
            <a:r>
              <a:rPr sz="818" dirty="0">
                <a:latin typeface="Times New Roman"/>
                <a:cs typeface="Times New Roman"/>
              </a:rPr>
              <a:t>lue</a:t>
            </a:r>
            <a:r>
              <a:rPr sz="818" spc="-20" dirty="0">
                <a:latin typeface="Times New Roman"/>
                <a:cs typeface="Times New Roman"/>
              </a:rPr>
              <a:t> </a:t>
            </a:r>
            <a:r>
              <a:rPr sz="818" spc="7" dirty="0">
                <a:latin typeface="Times New Roman"/>
                <a:cs typeface="Times New Roman"/>
              </a:rPr>
              <a:t>o</a:t>
            </a:r>
            <a:r>
              <a:rPr sz="818" dirty="0">
                <a:latin typeface="Times New Roman"/>
                <a:cs typeface="Times New Roman"/>
              </a:rPr>
              <a:t>f</a:t>
            </a:r>
            <a:r>
              <a:rPr sz="818" spc="-20" dirty="0">
                <a:latin typeface="Times New Roman"/>
                <a:cs typeface="Times New Roman"/>
              </a:rPr>
              <a:t> </a:t>
            </a:r>
            <a:r>
              <a:rPr sz="818" dirty="0">
                <a:latin typeface="Times New Roman"/>
                <a:cs typeface="Times New Roman"/>
              </a:rPr>
              <a:t>the 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spc="-17" dirty="0">
                <a:latin typeface="Times New Roman"/>
                <a:cs typeface="Times New Roman"/>
              </a:rPr>
              <a:t>y</a:t>
            </a:r>
            <a:r>
              <a:rPr sz="818" dirty="0">
                <a:latin typeface="Times New Roman"/>
                <a:cs typeface="Times New Roman"/>
              </a:rPr>
              <a:t>.  </a:t>
            </a:r>
            <a:r>
              <a:rPr sz="818" spc="37" dirty="0">
                <a:latin typeface="Times New Roman"/>
                <a:cs typeface="Times New Roman"/>
              </a:rPr>
              <a:t> </a:t>
            </a:r>
            <a:r>
              <a:rPr sz="818" dirty="0">
                <a:latin typeface="Times New Roman"/>
                <a:cs typeface="Times New Roman"/>
              </a:rPr>
              <a:t>T</a:t>
            </a:r>
            <a:r>
              <a:rPr sz="818" spc="3" dirty="0">
                <a:latin typeface="Times New Roman"/>
                <a:cs typeface="Times New Roman"/>
              </a:rPr>
              <a:t>h</a:t>
            </a:r>
            <a:r>
              <a:rPr sz="818" dirty="0">
                <a:latin typeface="Times New Roman"/>
                <a:cs typeface="Times New Roman"/>
              </a:rPr>
              <a:t>e </a:t>
            </a:r>
            <a:r>
              <a:rPr sz="818" spc="-89" dirty="0">
                <a:latin typeface="Times New Roman"/>
                <a:cs typeface="Times New Roman"/>
              </a:rPr>
              <a:t> </a:t>
            </a:r>
            <a:r>
              <a:rPr sz="818" spc="-3" dirty="0">
                <a:latin typeface="Times New Roman"/>
                <a:cs typeface="Times New Roman"/>
              </a:rPr>
              <a:t>a</a:t>
            </a:r>
            <a:r>
              <a:rPr sz="818" dirty="0">
                <a:latin typeface="Times New Roman"/>
                <a:cs typeface="Times New Roman"/>
              </a:rPr>
              <a:t>ppro</a:t>
            </a:r>
            <a:r>
              <a:rPr sz="818" spc="3" dirty="0">
                <a:latin typeface="Times New Roman"/>
                <a:cs typeface="Times New Roman"/>
              </a:rPr>
              <a:t>v</a:t>
            </a:r>
            <a:r>
              <a:rPr sz="818" spc="-3" dirty="0">
                <a:latin typeface="Times New Roman"/>
                <a:cs typeface="Times New Roman"/>
              </a:rPr>
              <a:t>e</a:t>
            </a:r>
            <a:r>
              <a:rPr sz="818" dirty="0">
                <a:latin typeface="Times New Roman"/>
                <a:cs typeface="Times New Roman"/>
              </a:rPr>
              <a:t>d </a:t>
            </a:r>
            <a:r>
              <a:rPr sz="818" spc="-78" dirty="0">
                <a:latin typeface="Times New Roman"/>
                <a:cs typeface="Times New Roman"/>
              </a:rPr>
              <a:t> </a:t>
            </a:r>
            <a:r>
              <a:rPr sz="818" dirty="0">
                <a:latin typeface="Times New Roman"/>
                <a:cs typeface="Times New Roman"/>
              </a:rPr>
              <a:t>v</a:t>
            </a:r>
            <a:r>
              <a:rPr sz="818" spc="-3" dirty="0">
                <a:latin typeface="Times New Roman"/>
                <a:cs typeface="Times New Roman"/>
              </a:rPr>
              <a:t>a</a:t>
            </a:r>
            <a:r>
              <a:rPr sz="818" dirty="0">
                <a:latin typeface="Times New Roman"/>
                <a:cs typeface="Times New Roman"/>
              </a:rPr>
              <a:t>lue </a:t>
            </a:r>
            <a:r>
              <a:rPr sz="818" spc="-85" dirty="0">
                <a:latin typeface="Times New Roman"/>
                <a:cs typeface="Times New Roman"/>
              </a:rPr>
              <a:t> </a:t>
            </a:r>
            <a:r>
              <a:rPr sz="818" dirty="0">
                <a:latin typeface="Times New Roman"/>
                <a:cs typeface="Times New Roman"/>
              </a:rPr>
              <a:t>is </a:t>
            </a:r>
            <a:r>
              <a:rPr sz="818" spc="-82" dirty="0">
                <a:latin typeface="Times New Roman"/>
                <a:cs typeface="Times New Roman"/>
              </a:rPr>
              <a:t> </a:t>
            </a:r>
            <a:r>
              <a:rPr sz="818" dirty="0">
                <a:latin typeface="Times New Roman"/>
                <a:cs typeface="Times New Roman"/>
              </a:rPr>
              <a:t>the </a:t>
            </a:r>
            <a:r>
              <a:rPr sz="818" spc="-85"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’s </a:t>
            </a:r>
            <a:r>
              <a:rPr sz="818" spc="-85" dirty="0">
                <a:latin typeface="Times New Roman"/>
                <a:cs typeface="Times New Roman"/>
              </a:rPr>
              <a:t> </a:t>
            </a:r>
            <a:r>
              <a:rPr sz="818" dirty="0">
                <a:latin typeface="Times New Roman"/>
                <a:cs typeface="Times New Roman"/>
              </a:rPr>
              <a:t>d</a:t>
            </a:r>
            <a:r>
              <a:rPr sz="818" spc="-3" dirty="0">
                <a:latin typeface="Times New Roman"/>
                <a:cs typeface="Times New Roman"/>
              </a:rPr>
              <a:t>e</a:t>
            </a:r>
            <a:r>
              <a:rPr sz="818" dirty="0">
                <a:latin typeface="Times New Roman"/>
                <a:cs typeface="Times New Roman"/>
              </a:rPr>
              <a:t>te</a:t>
            </a:r>
            <a:r>
              <a:rPr sz="818" spc="-7" dirty="0">
                <a:latin typeface="Times New Roman"/>
                <a:cs typeface="Times New Roman"/>
              </a:rPr>
              <a:t>r</a:t>
            </a:r>
            <a:r>
              <a:rPr sz="818" dirty="0">
                <a:latin typeface="Times New Roman"/>
                <a:cs typeface="Times New Roman"/>
              </a:rPr>
              <a:t>min</a:t>
            </a:r>
            <a:r>
              <a:rPr sz="818" spc="-3" dirty="0">
                <a:latin typeface="Times New Roman"/>
                <a:cs typeface="Times New Roman"/>
              </a:rPr>
              <a:t>a</a:t>
            </a:r>
            <a:r>
              <a:rPr sz="818" dirty="0">
                <a:latin typeface="Times New Roman"/>
                <a:cs typeface="Times New Roman"/>
              </a:rPr>
              <a:t>tion </a:t>
            </a:r>
            <a:r>
              <a:rPr sz="818" spc="-85" dirty="0">
                <a:latin typeface="Times New Roman"/>
                <a:cs typeface="Times New Roman"/>
              </a:rPr>
              <a:t> </a:t>
            </a:r>
            <a:r>
              <a:rPr sz="818" dirty="0">
                <a:latin typeface="Times New Roman"/>
                <a:cs typeface="Times New Roman"/>
              </a:rPr>
              <a:t>of </a:t>
            </a:r>
            <a:r>
              <a:rPr sz="818" spc="-85" dirty="0">
                <a:latin typeface="Times New Roman"/>
                <a:cs typeface="Times New Roman"/>
              </a:rPr>
              <a:t> </a:t>
            </a:r>
            <a:r>
              <a:rPr sz="818" dirty="0">
                <a:latin typeface="Times New Roman"/>
                <a:cs typeface="Times New Roman"/>
              </a:rPr>
              <a:t>the </a:t>
            </a:r>
            <a:r>
              <a:rPr sz="818" spc="-85" dirty="0">
                <a:latin typeface="Times New Roman"/>
                <a:cs typeface="Times New Roman"/>
              </a:rPr>
              <a:t> </a:t>
            </a:r>
            <a:r>
              <a:rPr sz="818" dirty="0">
                <a:latin typeface="Times New Roman"/>
                <a:cs typeface="Times New Roman"/>
              </a:rPr>
              <a:t>just </a:t>
            </a:r>
            <a:r>
              <a:rPr sz="818" spc="-82" dirty="0">
                <a:latin typeface="Times New Roman"/>
                <a:cs typeface="Times New Roman"/>
              </a:rPr>
              <a:t> </a:t>
            </a:r>
            <a:r>
              <a:rPr sz="818" spc="-3" dirty="0">
                <a:latin typeface="Times New Roman"/>
                <a:cs typeface="Times New Roman"/>
              </a:rPr>
              <a:t>c</a:t>
            </a:r>
            <a:r>
              <a:rPr sz="818" dirty="0">
                <a:latin typeface="Times New Roman"/>
                <a:cs typeface="Times New Roman"/>
              </a:rPr>
              <a:t>ompens</a:t>
            </a:r>
            <a:r>
              <a:rPr sz="818" spc="-7" dirty="0">
                <a:latin typeface="Times New Roman"/>
                <a:cs typeface="Times New Roman"/>
              </a:rPr>
              <a:t>a</a:t>
            </a:r>
            <a:r>
              <a:rPr sz="818" dirty="0">
                <a:latin typeface="Times New Roman"/>
                <a:cs typeface="Times New Roman"/>
              </a:rPr>
              <a:t>tion </a:t>
            </a:r>
            <a:r>
              <a:rPr sz="818" spc="-85" dirty="0">
                <a:latin typeface="Times New Roman"/>
                <a:cs typeface="Times New Roman"/>
              </a:rPr>
              <a:t> </a:t>
            </a:r>
            <a:r>
              <a:rPr sz="818" dirty="0">
                <a:latin typeface="Times New Roman"/>
                <a:cs typeface="Times New Roman"/>
              </a:rPr>
              <a:t>ow</a:t>
            </a:r>
            <a:r>
              <a:rPr sz="818" spc="-7" dirty="0">
                <a:latin typeface="Times New Roman"/>
                <a:cs typeface="Times New Roman"/>
              </a:rPr>
              <a:t>e</a:t>
            </a:r>
            <a:r>
              <a:rPr sz="818" dirty="0">
                <a:latin typeface="Times New Roman"/>
                <a:cs typeface="Times New Roman"/>
              </a:rPr>
              <a:t>d </a:t>
            </a:r>
            <a:r>
              <a:rPr sz="818" spc="-85" dirty="0">
                <a:latin typeface="Times New Roman"/>
                <a:cs typeface="Times New Roman"/>
              </a:rPr>
              <a:t> </a:t>
            </a:r>
            <a:r>
              <a:rPr sz="818" dirty="0">
                <a:latin typeface="Times New Roman"/>
                <a:cs typeface="Times New Roman"/>
              </a:rPr>
              <a:t>to </a:t>
            </a:r>
            <a:r>
              <a:rPr sz="818" spc="-82" dirty="0">
                <a:latin typeface="Times New Roman"/>
                <a:cs typeface="Times New Roman"/>
              </a:rPr>
              <a:t> </a:t>
            </a:r>
            <a:r>
              <a:rPr sz="818" dirty="0">
                <a:latin typeface="Times New Roman"/>
                <a:cs typeface="Times New Roman"/>
              </a:rPr>
              <a:t>the 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 </a:t>
            </a:r>
            <a:r>
              <a:rPr sz="818" spc="-3" dirty="0">
                <a:latin typeface="Times New Roman"/>
                <a:cs typeface="Times New Roman"/>
              </a:rPr>
              <a:t>f</a:t>
            </a:r>
            <a:r>
              <a:rPr sz="818" dirty="0">
                <a:latin typeface="Times New Roman"/>
                <a:cs typeface="Times New Roman"/>
              </a:rPr>
              <a:t>or the</a:t>
            </a:r>
            <a:r>
              <a:rPr sz="818" spc="-7" dirty="0">
                <a:latin typeface="Times New Roman"/>
                <a:cs typeface="Times New Roman"/>
              </a:rPr>
              <a:t> </a:t>
            </a:r>
            <a:r>
              <a:rPr sz="818" spc="3" dirty="0">
                <a:latin typeface="Times New Roman"/>
                <a:cs typeface="Times New Roman"/>
              </a:rPr>
              <a:t>r</a:t>
            </a:r>
            <a:r>
              <a:rPr sz="818" spc="-3" dirty="0">
                <a:latin typeface="Times New Roman"/>
                <a:cs typeface="Times New Roman"/>
              </a:rPr>
              <a:t>ea</a:t>
            </a:r>
            <a:r>
              <a:rPr sz="818" dirty="0">
                <a:latin typeface="Times New Roman"/>
                <a:cs typeface="Times New Roman"/>
              </a:rPr>
              <a:t>l pro</a:t>
            </a:r>
            <a:r>
              <a:rPr sz="818" spc="3"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14"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 to be</a:t>
            </a:r>
            <a:r>
              <a:rPr sz="818" spc="-3" dirty="0">
                <a:latin typeface="Times New Roman"/>
                <a:cs typeface="Times New Roman"/>
              </a:rPr>
              <a:t> ac</a:t>
            </a:r>
            <a:r>
              <a:rPr sz="818" dirty="0">
                <a:latin typeface="Times New Roman"/>
                <a:cs typeface="Times New Roman"/>
              </a:rPr>
              <a:t>quired </a:t>
            </a:r>
            <a:r>
              <a:rPr sz="818" spc="7" dirty="0">
                <a:latin typeface="Times New Roman"/>
                <a:cs typeface="Times New Roman"/>
              </a:rPr>
              <a:t>b</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the St</a:t>
            </a:r>
            <a:r>
              <a:rPr sz="818" spc="-3" dirty="0">
                <a:latin typeface="Times New Roman"/>
                <a:cs typeface="Times New Roman"/>
              </a:rPr>
              <a:t>a</a:t>
            </a:r>
            <a:r>
              <a:rPr sz="818" dirty="0">
                <a:latin typeface="Times New Roman"/>
                <a:cs typeface="Times New Roman"/>
              </a:rPr>
              <a:t>te in the 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spc="-17" dirty="0">
                <a:latin typeface="Times New Roman"/>
                <a:cs typeface="Times New Roman"/>
              </a:rPr>
              <a:t>y</a:t>
            </a:r>
            <a:r>
              <a:rPr sz="818" dirty="0">
                <a:latin typeface="Times New Roman"/>
                <a:cs typeface="Times New Roman"/>
              </a:rPr>
              <a:t>,</a:t>
            </a:r>
            <a:r>
              <a:rPr sz="818" spc="7" dirty="0">
                <a:latin typeface="Times New Roman"/>
                <a:cs typeface="Times New Roman"/>
              </a:rPr>
              <a:t> </a:t>
            </a:r>
            <a:r>
              <a:rPr sz="818" spc="-3" dirty="0">
                <a:latin typeface="Times New Roman"/>
                <a:cs typeface="Times New Roman"/>
              </a:rPr>
              <a:t>e</a:t>
            </a:r>
            <a:r>
              <a:rPr sz="818" dirty="0">
                <a:latin typeface="Times New Roman"/>
                <a:cs typeface="Times New Roman"/>
              </a:rPr>
              <a:t>n</a:t>
            </a:r>
            <a:r>
              <a:rPr sz="818" spc="-3" dirty="0">
                <a:latin typeface="Times New Roman"/>
                <a:cs typeface="Times New Roman"/>
              </a:rPr>
              <a:t>c</a:t>
            </a:r>
            <a:r>
              <a:rPr sz="818" dirty="0">
                <a:latin typeface="Times New Roman"/>
                <a:cs typeface="Times New Roman"/>
              </a:rPr>
              <a:t>umb</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d with the improv</a:t>
            </a:r>
            <a:r>
              <a:rPr sz="818" spc="-7" dirty="0">
                <a:latin typeface="Times New Roman"/>
                <a:cs typeface="Times New Roman"/>
              </a:rPr>
              <a:t>e</a:t>
            </a:r>
            <a:r>
              <a:rPr sz="818" dirty="0">
                <a:latin typeface="Times New Roman"/>
                <a:cs typeface="Times New Roman"/>
              </a:rPr>
              <a:t>ments th</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on, if</a:t>
            </a:r>
            <a:r>
              <a:rPr sz="818" spc="3" dirty="0">
                <a:latin typeface="Times New Roman"/>
                <a:cs typeface="Times New Roman"/>
              </a:rPr>
              <a:t> </a:t>
            </a:r>
            <a:r>
              <a:rPr sz="818" spc="-3" dirty="0">
                <a:latin typeface="Times New Roman"/>
                <a:cs typeface="Times New Roman"/>
              </a:rPr>
              <a:t>a</a:t>
            </a:r>
            <a:r>
              <a:rPr sz="818" spc="7" dirty="0">
                <a:latin typeface="Times New Roman"/>
                <a:cs typeface="Times New Roman"/>
              </a:rPr>
              <a:t>n</a:t>
            </a:r>
            <a:r>
              <a:rPr sz="818" spc="-17" dirty="0">
                <a:latin typeface="Times New Roman"/>
                <a:cs typeface="Times New Roman"/>
              </a:rPr>
              <a:t>y</a:t>
            </a:r>
            <a:r>
              <a:rPr sz="818" dirty="0">
                <a:latin typeface="Times New Roman"/>
                <a:cs typeface="Times New Roman"/>
              </a:rPr>
              <a:t>,</a:t>
            </a:r>
            <a:r>
              <a:rPr sz="818" spc="7" dirty="0">
                <a:latin typeface="Times New Roman"/>
                <a:cs typeface="Times New Roman"/>
              </a:rPr>
              <a:t> </a:t>
            </a:r>
            <a:r>
              <a:rPr sz="818" spc="-3" dirty="0">
                <a:latin typeface="Times New Roman"/>
                <a:cs typeface="Times New Roman"/>
              </a:rPr>
              <a:t>a</a:t>
            </a:r>
            <a:r>
              <a:rPr sz="818" dirty="0">
                <a:latin typeface="Times New Roman"/>
                <a:cs typeface="Times New Roman"/>
              </a:rPr>
              <a:t>nd d</a:t>
            </a:r>
            <a:r>
              <a:rPr sz="818" spc="-3" dirty="0">
                <a:latin typeface="Times New Roman"/>
                <a:cs typeface="Times New Roman"/>
              </a:rPr>
              <a:t>a</a:t>
            </a:r>
            <a:r>
              <a:rPr sz="818" spc="7" dirty="0">
                <a:latin typeface="Times New Roman"/>
                <a:cs typeface="Times New Roman"/>
              </a:rPr>
              <a:t>m</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e</a:t>
            </a:r>
            <a:r>
              <a:rPr sz="818" dirty="0">
                <a:latin typeface="Times New Roman"/>
                <a:cs typeface="Times New Roman"/>
              </a:rPr>
              <a:t>s to the</a:t>
            </a:r>
            <a:r>
              <a:rPr sz="818" spc="3"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maind</a:t>
            </a:r>
            <a:r>
              <a:rPr sz="818" spc="-3" dirty="0">
                <a:latin typeface="Times New Roman"/>
                <a:cs typeface="Times New Roman"/>
              </a:rPr>
              <a:t>e</a:t>
            </a:r>
            <a:r>
              <a:rPr sz="818" dirty="0">
                <a:latin typeface="Times New Roman"/>
                <a:cs typeface="Times New Roman"/>
              </a:rPr>
              <a:t>r, </a:t>
            </a:r>
            <a:r>
              <a:rPr sz="818" spc="3" dirty="0">
                <a:latin typeface="Times New Roman"/>
                <a:cs typeface="Times New Roman"/>
              </a:rPr>
              <a:t> </a:t>
            </a:r>
            <a:r>
              <a:rPr sz="818" dirty="0">
                <a:latin typeface="Times New Roman"/>
                <a:cs typeface="Times New Roman"/>
              </a:rPr>
              <a:t>if </a:t>
            </a:r>
            <a:r>
              <a:rPr sz="818" spc="-7" dirty="0">
                <a:latin typeface="Times New Roman"/>
                <a:cs typeface="Times New Roman"/>
              </a:rPr>
              <a:t>a</a:t>
            </a:r>
            <a:r>
              <a:rPr sz="818" spc="14" dirty="0">
                <a:latin typeface="Times New Roman"/>
                <a:cs typeface="Times New Roman"/>
              </a:rPr>
              <a:t>n</a:t>
            </a:r>
            <a:r>
              <a:rPr sz="818" spc="-17" dirty="0">
                <a:latin typeface="Times New Roman"/>
                <a:cs typeface="Times New Roman"/>
              </a:rPr>
              <a:t>y</a:t>
            </a:r>
            <a:r>
              <a:rPr sz="818" dirty="0">
                <a:latin typeface="Times New Roman"/>
                <a:cs typeface="Times New Roman"/>
              </a:rPr>
              <a:t>,  </a:t>
            </a:r>
            <a:r>
              <a:rPr sz="818" spc="7" dirty="0">
                <a:latin typeface="Times New Roman"/>
                <a:cs typeface="Times New Roman"/>
              </a:rPr>
              <a:t>s</a:t>
            </a:r>
            <a:r>
              <a:rPr sz="818" spc="-3" dirty="0">
                <a:latin typeface="Times New Roman"/>
                <a:cs typeface="Times New Roman"/>
              </a:rPr>
              <a:t>a</a:t>
            </a:r>
            <a:r>
              <a:rPr sz="818" dirty="0">
                <a:latin typeface="Times New Roman"/>
                <a:cs typeface="Times New Roman"/>
              </a:rPr>
              <a:t>ve</a:t>
            </a:r>
            <a:r>
              <a:rPr sz="818" spc="3" dirty="0">
                <a:latin typeface="Times New Roman"/>
                <a:cs typeface="Times New Roman"/>
              </a:rPr>
              <a:t> </a:t>
            </a:r>
            <a:r>
              <a:rPr sz="818" spc="-3" dirty="0">
                <a:latin typeface="Times New Roman"/>
                <a:cs typeface="Times New Roman"/>
              </a:rPr>
              <a:t>a</a:t>
            </a:r>
            <a:r>
              <a:rPr sz="818" dirty="0">
                <a:latin typeface="Times New Roman"/>
                <a:cs typeface="Times New Roman"/>
              </a:rPr>
              <a:t>nd </a:t>
            </a:r>
            <a:r>
              <a:rPr sz="818" spc="-3" dirty="0">
                <a:latin typeface="Times New Roman"/>
                <a:cs typeface="Times New Roman"/>
              </a:rPr>
              <a:t>e</a:t>
            </a:r>
            <a:r>
              <a:rPr sz="818" spc="7" dirty="0">
                <a:latin typeface="Times New Roman"/>
                <a:cs typeface="Times New Roman"/>
              </a:rPr>
              <a:t>x</a:t>
            </a:r>
            <a:r>
              <a:rPr sz="818" spc="-3" dirty="0">
                <a:latin typeface="Times New Roman"/>
                <a:cs typeface="Times New Roman"/>
              </a:rPr>
              <a:t>ce</a:t>
            </a:r>
            <a:r>
              <a:rPr sz="818" dirty="0">
                <a:latin typeface="Times New Roman"/>
                <a:cs typeface="Times New Roman"/>
              </a:rPr>
              <a:t>pt all oil, gas </a:t>
            </a:r>
            <a:r>
              <a:rPr sz="818" spc="-7" dirty="0">
                <a:latin typeface="Times New Roman"/>
                <a:cs typeface="Times New Roman"/>
              </a:rPr>
              <a:t>a</a:t>
            </a:r>
            <a:r>
              <a:rPr sz="818" spc="7" dirty="0">
                <a:latin typeface="Times New Roman"/>
                <a:cs typeface="Times New Roman"/>
              </a:rPr>
              <a:t>n</a:t>
            </a:r>
            <a:r>
              <a:rPr sz="818" dirty="0">
                <a:latin typeface="Times New Roman"/>
                <a:cs typeface="Times New Roman"/>
              </a:rPr>
              <a:t>d sulphur. </a:t>
            </a:r>
            <a:r>
              <a:rPr sz="818" spc="-55" dirty="0">
                <a:latin typeface="Times New Roman"/>
                <a:cs typeface="Times New Roman"/>
              </a:rPr>
              <a:t> </a:t>
            </a:r>
            <a:r>
              <a:rPr sz="818" dirty="0">
                <a:latin typeface="Times New Roman"/>
                <a:cs typeface="Times New Roman"/>
              </a:rPr>
              <a:t>The</a:t>
            </a:r>
            <a:r>
              <a:rPr sz="818" spc="-31"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rti</a:t>
            </a:r>
            <a:r>
              <a:rPr sz="818" spc="-3" dirty="0">
                <a:latin typeface="Times New Roman"/>
                <a:cs typeface="Times New Roman"/>
              </a:rPr>
              <a:t>e</a:t>
            </a:r>
            <a:r>
              <a:rPr sz="818" dirty="0">
                <a:latin typeface="Times New Roman"/>
                <a:cs typeface="Times New Roman"/>
              </a:rPr>
              <a:t>s</a:t>
            </a:r>
            <a:r>
              <a:rPr sz="818" spc="-24" dirty="0">
                <a:latin typeface="Times New Roman"/>
                <a:cs typeface="Times New Roman"/>
              </a:rPr>
              <a:t> </a:t>
            </a:r>
            <a:r>
              <a:rPr sz="818" spc="3" dirty="0">
                <a:latin typeface="Times New Roman"/>
                <a:cs typeface="Times New Roman"/>
              </a:rPr>
              <a:t>a</a:t>
            </a:r>
            <a:r>
              <a:rPr sz="818" spc="-10" dirty="0">
                <a:latin typeface="Times New Roman"/>
                <a:cs typeface="Times New Roman"/>
              </a:rPr>
              <a:t>g</a:t>
            </a:r>
            <a:r>
              <a:rPr sz="818" dirty="0">
                <a:latin typeface="Times New Roman"/>
                <a:cs typeface="Times New Roman"/>
              </a:rPr>
              <a:t>ree</a:t>
            </a:r>
            <a:r>
              <a:rPr sz="818" spc="-31" dirty="0">
                <a:latin typeface="Times New Roman"/>
                <a:cs typeface="Times New Roman"/>
              </a:rPr>
              <a:t> </a:t>
            </a:r>
            <a:r>
              <a:rPr sz="818" dirty="0">
                <a:latin typeface="Times New Roman"/>
                <a:cs typeface="Times New Roman"/>
              </a:rPr>
              <a:t>that</a:t>
            </a:r>
            <a:r>
              <a:rPr sz="818" spc="-20" dirty="0">
                <a:latin typeface="Times New Roman"/>
                <a:cs typeface="Times New Roman"/>
              </a:rPr>
              <a:t> </a:t>
            </a:r>
            <a:r>
              <a:rPr sz="818" dirty="0">
                <a:latin typeface="Times New Roman"/>
                <a:cs typeface="Times New Roman"/>
              </a:rPr>
              <a:t>the</a:t>
            </a:r>
            <a:r>
              <a:rPr sz="818" spc="-27" dirty="0">
                <a:latin typeface="Times New Roman"/>
                <a:cs typeface="Times New Roman"/>
              </a:rPr>
              <a:t> </a:t>
            </a:r>
            <a:r>
              <a:rPr sz="818" dirty="0">
                <a:latin typeface="Times New Roman"/>
                <a:cs typeface="Times New Roman"/>
              </a:rPr>
              <a:t>sum</a:t>
            </a:r>
            <a:r>
              <a:rPr sz="818" spc="-24" dirty="0">
                <a:latin typeface="Times New Roman"/>
                <a:cs typeface="Times New Roman"/>
              </a:rPr>
              <a:t> </a:t>
            </a:r>
            <a:r>
              <a:rPr sz="818" dirty="0">
                <a:latin typeface="Times New Roman"/>
                <a:cs typeface="Times New Roman"/>
              </a:rPr>
              <a:t>tend</a:t>
            </a:r>
            <a:r>
              <a:rPr sz="818" spc="-7"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d</a:t>
            </a:r>
            <a:r>
              <a:rPr sz="818" spc="-27" dirty="0">
                <a:latin typeface="Times New Roman"/>
                <a:cs typeface="Times New Roman"/>
              </a:rPr>
              <a:t> </a:t>
            </a:r>
            <a:r>
              <a:rPr sz="818" dirty="0">
                <a:latin typeface="Times New Roman"/>
                <a:cs typeface="Times New Roman"/>
              </a:rPr>
              <a:t>to</a:t>
            </a:r>
            <a:r>
              <a:rPr sz="818" spc="-24"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27" dirty="0">
                <a:latin typeface="Times New Roman"/>
                <a:cs typeface="Times New Roman"/>
              </a:rPr>
              <a:t> </a:t>
            </a:r>
            <a:r>
              <a:rPr sz="818" dirty="0">
                <a:latin typeface="Times New Roman"/>
                <a:cs typeface="Times New Roman"/>
              </a:rPr>
              <a:t>will</a:t>
            </a:r>
            <a:r>
              <a:rPr sz="818" spc="-24" dirty="0">
                <a:latin typeface="Times New Roman"/>
                <a:cs typeface="Times New Roman"/>
              </a:rPr>
              <a:t> </a:t>
            </a:r>
            <a:r>
              <a:rPr sz="818" dirty="0">
                <a:latin typeface="Times New Roman"/>
                <a:cs typeface="Times New Roman"/>
              </a:rPr>
              <a:t>be</a:t>
            </a:r>
            <a:r>
              <a:rPr sz="818" spc="-31" dirty="0">
                <a:latin typeface="Times New Roman"/>
                <a:cs typeface="Times New Roman"/>
              </a:rPr>
              <a:t> </a:t>
            </a:r>
            <a:r>
              <a:rPr sz="818" dirty="0">
                <a:latin typeface="Times New Roman"/>
                <a:cs typeface="Times New Roman"/>
              </a:rPr>
              <a:t>d</a:t>
            </a:r>
            <a:r>
              <a:rPr sz="818" spc="-3" dirty="0">
                <a:latin typeface="Times New Roman"/>
                <a:cs typeface="Times New Roman"/>
              </a:rPr>
              <a:t>e</a:t>
            </a:r>
            <a:r>
              <a:rPr sz="818" dirty="0">
                <a:latin typeface="Times New Roman"/>
                <a:cs typeface="Times New Roman"/>
              </a:rPr>
              <a:t>du</a:t>
            </a:r>
            <a:r>
              <a:rPr sz="818" spc="-3" dirty="0">
                <a:latin typeface="Times New Roman"/>
                <a:cs typeface="Times New Roman"/>
              </a:rPr>
              <a:t>c</a:t>
            </a:r>
            <a:r>
              <a:rPr sz="818" dirty="0">
                <a:latin typeface="Times New Roman"/>
                <a:cs typeface="Times New Roman"/>
              </a:rPr>
              <a:t>ted</a:t>
            </a:r>
            <a:r>
              <a:rPr sz="818" spc="-17" dirty="0">
                <a:latin typeface="Times New Roman"/>
                <a:cs typeface="Times New Roman"/>
              </a:rPr>
              <a:t> </a:t>
            </a:r>
            <a:r>
              <a:rPr sz="818" dirty="0">
                <a:latin typeface="Times New Roman"/>
                <a:cs typeface="Times New Roman"/>
              </a:rPr>
              <a:t>f</a:t>
            </a:r>
            <a:r>
              <a:rPr sz="818" spc="-7" dirty="0">
                <a:latin typeface="Times New Roman"/>
                <a:cs typeface="Times New Roman"/>
              </a:rPr>
              <a:t>r</a:t>
            </a:r>
            <a:r>
              <a:rPr sz="818" dirty="0">
                <a:latin typeface="Times New Roman"/>
                <a:cs typeface="Times New Roman"/>
              </a:rPr>
              <a:t>om</a:t>
            </a:r>
            <a:r>
              <a:rPr sz="818" spc="-24" dirty="0">
                <a:latin typeface="Times New Roman"/>
                <a:cs typeface="Times New Roman"/>
              </a:rPr>
              <a:t> </a:t>
            </a:r>
            <a:r>
              <a:rPr sz="818" spc="-3" dirty="0">
                <a:latin typeface="Times New Roman"/>
                <a:cs typeface="Times New Roman"/>
              </a:rPr>
              <a:t>a</a:t>
            </a:r>
            <a:r>
              <a:rPr sz="818" spc="7" dirty="0">
                <a:latin typeface="Times New Roman"/>
                <a:cs typeface="Times New Roman"/>
              </a:rPr>
              <a:t>n</a:t>
            </a:r>
            <a:r>
              <a:rPr sz="818" dirty="0">
                <a:latin typeface="Times New Roman"/>
                <a:cs typeface="Times New Roman"/>
              </a:rPr>
              <a:t>y</a:t>
            </a:r>
            <a:r>
              <a:rPr sz="818" spc="-34" dirty="0">
                <a:latin typeface="Times New Roman"/>
                <a:cs typeface="Times New Roman"/>
              </a:rPr>
              <a:t> </a:t>
            </a:r>
            <a:r>
              <a:rPr sz="818" dirty="0">
                <a:latin typeface="Times New Roman"/>
                <a:cs typeface="Times New Roman"/>
              </a:rPr>
              <a:t>fin</a:t>
            </a:r>
            <a:r>
              <a:rPr sz="818" spc="-7" dirty="0">
                <a:latin typeface="Times New Roman"/>
                <a:cs typeface="Times New Roman"/>
              </a:rPr>
              <a:t>a</a:t>
            </a:r>
            <a:r>
              <a:rPr sz="818" dirty="0">
                <a:latin typeface="Times New Roman"/>
                <a:cs typeface="Times New Roman"/>
              </a:rPr>
              <a:t>l</a:t>
            </a:r>
            <a:r>
              <a:rPr sz="818" spc="-24" dirty="0">
                <a:latin typeface="Times New Roman"/>
                <a:cs typeface="Times New Roman"/>
              </a:rPr>
              <a:t> </a:t>
            </a:r>
            <a:r>
              <a:rPr sz="818" dirty="0">
                <a:latin typeface="Times New Roman"/>
                <a:cs typeface="Times New Roman"/>
              </a:rPr>
              <a:t>s</a:t>
            </a:r>
            <a:r>
              <a:rPr sz="818" spc="-3" dirty="0">
                <a:latin typeface="Times New Roman"/>
                <a:cs typeface="Times New Roman"/>
              </a:rPr>
              <a:t>e</a:t>
            </a:r>
            <a:r>
              <a:rPr sz="818" dirty="0">
                <a:latin typeface="Times New Roman"/>
                <a:cs typeface="Times New Roman"/>
              </a:rPr>
              <a:t>ttlem</a:t>
            </a:r>
            <a:r>
              <a:rPr sz="818" spc="-3" dirty="0">
                <a:latin typeface="Times New Roman"/>
                <a:cs typeface="Times New Roman"/>
              </a:rPr>
              <a:t>e</a:t>
            </a:r>
            <a:r>
              <a:rPr sz="818" dirty="0">
                <a:latin typeface="Times New Roman"/>
                <a:cs typeface="Times New Roman"/>
              </a:rPr>
              <a:t>nt </a:t>
            </a:r>
            <a:r>
              <a:rPr sz="818" spc="-3" dirty="0">
                <a:latin typeface="Times New Roman"/>
                <a:cs typeface="Times New Roman"/>
              </a:rPr>
              <a:t>a</a:t>
            </a:r>
            <a:r>
              <a:rPr sz="818" dirty="0">
                <a:latin typeface="Times New Roman"/>
                <a:cs typeface="Times New Roman"/>
              </a:rPr>
              <a:t>mount, </a:t>
            </a:r>
            <a:r>
              <a:rPr sz="818" spc="-82" dirty="0">
                <a:latin typeface="Times New Roman"/>
                <a:cs typeface="Times New Roman"/>
              </a:rPr>
              <a:t> </a:t>
            </a:r>
            <a:r>
              <a:rPr sz="818" dirty="0">
                <a:latin typeface="Times New Roman"/>
                <a:cs typeface="Times New Roman"/>
              </a:rPr>
              <a:t>Sp</a:t>
            </a:r>
            <a:r>
              <a:rPr sz="818" spc="-3" dirty="0">
                <a:latin typeface="Times New Roman"/>
                <a:cs typeface="Times New Roman"/>
              </a:rPr>
              <a:t>ec</a:t>
            </a:r>
            <a:r>
              <a:rPr sz="818" dirty="0">
                <a:latin typeface="Times New Roman"/>
                <a:cs typeface="Times New Roman"/>
              </a:rPr>
              <a:t>ial </a:t>
            </a:r>
            <a:r>
              <a:rPr sz="818" spc="-85" dirty="0">
                <a:latin typeface="Times New Roman"/>
                <a:cs typeface="Times New Roman"/>
              </a:rPr>
              <a:t> </a:t>
            </a:r>
            <a:r>
              <a:rPr sz="818" dirty="0">
                <a:latin typeface="Times New Roman"/>
                <a:cs typeface="Times New Roman"/>
              </a:rPr>
              <a:t>Commissione</a:t>
            </a:r>
            <a:r>
              <a:rPr sz="818" spc="-7" dirty="0">
                <a:latin typeface="Times New Roman"/>
                <a:cs typeface="Times New Roman"/>
              </a:rPr>
              <a:t>r</a:t>
            </a:r>
            <a:r>
              <a:rPr sz="818" dirty="0">
                <a:latin typeface="Times New Roman"/>
                <a:cs typeface="Times New Roman"/>
              </a:rPr>
              <a:t>s’ </a:t>
            </a:r>
            <a:r>
              <a:rPr sz="818" spc="-78" dirty="0">
                <a:latin typeface="Times New Roman"/>
                <a:cs typeface="Times New Roman"/>
              </a:rPr>
              <a:t> </a:t>
            </a:r>
            <a:r>
              <a:rPr sz="818" spc="3" dirty="0">
                <a:latin typeface="Times New Roman"/>
                <a:cs typeface="Times New Roman"/>
              </a:rPr>
              <a:t>a</a:t>
            </a:r>
            <a:r>
              <a:rPr sz="818" dirty="0">
                <a:latin typeface="Times New Roman"/>
                <a:cs typeface="Times New Roman"/>
              </a:rPr>
              <a:t>w</a:t>
            </a:r>
            <a:r>
              <a:rPr sz="818" spc="-7" dirty="0">
                <a:latin typeface="Times New Roman"/>
                <a:cs typeface="Times New Roman"/>
              </a:rPr>
              <a:t>a</a:t>
            </a:r>
            <a:r>
              <a:rPr sz="818" dirty="0">
                <a:latin typeface="Times New Roman"/>
                <a:cs typeface="Times New Roman"/>
              </a:rPr>
              <a:t>rd </a:t>
            </a:r>
            <a:r>
              <a:rPr sz="818" spc="-78" dirty="0">
                <a:latin typeface="Times New Roman"/>
                <a:cs typeface="Times New Roman"/>
              </a:rPr>
              <a:t> </a:t>
            </a:r>
            <a:r>
              <a:rPr sz="818" dirty="0">
                <a:latin typeface="Times New Roman"/>
                <a:cs typeface="Times New Roman"/>
              </a:rPr>
              <a:t>or </a:t>
            </a:r>
            <a:r>
              <a:rPr sz="818" spc="-75" dirty="0">
                <a:latin typeface="Times New Roman"/>
                <a:cs typeface="Times New Roman"/>
              </a:rPr>
              <a:t> </a:t>
            </a:r>
            <a:r>
              <a:rPr sz="818" spc="-3" dirty="0">
                <a:latin typeface="Times New Roman"/>
                <a:cs typeface="Times New Roman"/>
              </a:rPr>
              <a:t>c</a:t>
            </a:r>
            <a:r>
              <a:rPr sz="818" dirty="0">
                <a:latin typeface="Times New Roman"/>
                <a:cs typeface="Times New Roman"/>
              </a:rPr>
              <a:t>ourt </a:t>
            </a:r>
            <a:r>
              <a:rPr sz="818" spc="-78" dirty="0">
                <a:latin typeface="Times New Roman"/>
                <a:cs typeface="Times New Roman"/>
              </a:rPr>
              <a:t> </a:t>
            </a:r>
            <a:r>
              <a:rPr sz="818" dirty="0">
                <a:latin typeface="Times New Roman"/>
                <a:cs typeface="Times New Roman"/>
              </a:rPr>
              <a:t>jud</a:t>
            </a:r>
            <a:r>
              <a:rPr sz="818" spc="-7" dirty="0">
                <a:latin typeface="Times New Roman"/>
                <a:cs typeface="Times New Roman"/>
              </a:rPr>
              <a:t>g</a:t>
            </a:r>
            <a:r>
              <a:rPr sz="818" dirty="0">
                <a:latin typeface="Times New Roman"/>
                <a:cs typeface="Times New Roman"/>
              </a:rPr>
              <a:t>ment.  </a:t>
            </a:r>
            <a:r>
              <a:rPr sz="818" spc="55" dirty="0">
                <a:latin typeface="Times New Roman"/>
                <a:cs typeface="Times New Roman"/>
              </a:rPr>
              <a:t> </a:t>
            </a:r>
            <a:r>
              <a:rPr sz="818" spc="-14" dirty="0">
                <a:latin typeface="Times New Roman"/>
                <a:cs typeface="Times New Roman"/>
              </a:rPr>
              <a:t>I</a:t>
            </a:r>
            <a:r>
              <a:rPr sz="818" dirty="0">
                <a:latin typeface="Times New Roman"/>
                <a:cs typeface="Times New Roman"/>
              </a:rPr>
              <a:t>n </a:t>
            </a:r>
            <a:r>
              <a:rPr sz="818" spc="-78" dirty="0">
                <a:latin typeface="Times New Roman"/>
                <a:cs typeface="Times New Roman"/>
              </a:rPr>
              <a:t> </a:t>
            </a:r>
            <a:r>
              <a:rPr sz="818" dirty="0">
                <a:latin typeface="Times New Roman"/>
                <a:cs typeface="Times New Roman"/>
              </a:rPr>
              <a:t>the </a:t>
            </a:r>
            <a:r>
              <a:rPr sz="818" spc="-78" dirty="0">
                <a:latin typeface="Times New Roman"/>
                <a:cs typeface="Times New Roman"/>
              </a:rPr>
              <a:t> </a:t>
            </a:r>
            <a:r>
              <a:rPr sz="818" spc="-3" dirty="0">
                <a:latin typeface="Times New Roman"/>
                <a:cs typeface="Times New Roman"/>
              </a:rPr>
              <a:t>e</a:t>
            </a:r>
            <a:r>
              <a:rPr sz="818" dirty="0">
                <a:latin typeface="Times New Roman"/>
                <a:cs typeface="Times New Roman"/>
              </a:rPr>
              <a:t>v</a:t>
            </a:r>
            <a:r>
              <a:rPr sz="818" spc="-3" dirty="0">
                <a:latin typeface="Times New Roman"/>
                <a:cs typeface="Times New Roman"/>
              </a:rPr>
              <a:t>e</a:t>
            </a:r>
            <a:r>
              <a:rPr sz="818" spc="7" dirty="0">
                <a:latin typeface="Times New Roman"/>
                <a:cs typeface="Times New Roman"/>
              </a:rPr>
              <a:t>n</a:t>
            </a:r>
            <a:r>
              <a:rPr sz="818" dirty="0">
                <a:latin typeface="Times New Roman"/>
                <a:cs typeface="Times New Roman"/>
              </a:rPr>
              <a:t>t </a:t>
            </a:r>
            <a:r>
              <a:rPr sz="818" spc="-82" dirty="0">
                <a:latin typeface="Times New Roman"/>
                <a:cs typeface="Times New Roman"/>
              </a:rPr>
              <a:t> </a:t>
            </a:r>
            <a:r>
              <a:rPr sz="818" dirty="0">
                <a:latin typeface="Times New Roman"/>
                <a:cs typeface="Times New Roman"/>
              </a:rPr>
              <a:t>the </a:t>
            </a:r>
            <a:r>
              <a:rPr sz="818" spc="-75" dirty="0">
                <a:latin typeface="Times New Roman"/>
                <a:cs typeface="Times New Roman"/>
              </a:rPr>
              <a:t> </a:t>
            </a:r>
            <a:r>
              <a:rPr sz="818" spc="-3" dirty="0">
                <a:latin typeface="Times New Roman"/>
                <a:cs typeface="Times New Roman"/>
              </a:rPr>
              <a:t>a</a:t>
            </a:r>
            <a:r>
              <a:rPr sz="818" dirty="0">
                <a:latin typeface="Times New Roman"/>
                <a:cs typeface="Times New Roman"/>
              </a:rPr>
              <a:t>mount </a:t>
            </a:r>
            <a:r>
              <a:rPr sz="818" spc="-82" dirty="0">
                <a:latin typeface="Times New Roman"/>
                <a:cs typeface="Times New Roman"/>
              </a:rPr>
              <a:t> </a:t>
            </a:r>
            <a:r>
              <a:rPr sz="818" spc="7" dirty="0">
                <a:latin typeface="Times New Roman"/>
                <a:cs typeface="Times New Roman"/>
              </a:rPr>
              <a:t>o</a:t>
            </a:r>
            <a:r>
              <a:rPr sz="818" dirty="0">
                <a:latin typeface="Times New Roman"/>
                <a:cs typeface="Times New Roman"/>
              </a:rPr>
              <a:t>f </a:t>
            </a:r>
            <a:r>
              <a:rPr sz="818" spc="-85" dirty="0">
                <a:latin typeface="Times New Roman"/>
                <a:cs typeface="Times New Roman"/>
              </a:rPr>
              <a:t> </a:t>
            </a:r>
            <a:r>
              <a:rPr sz="818" dirty="0">
                <a:latin typeface="Times New Roman"/>
                <a:cs typeface="Times New Roman"/>
              </a:rPr>
              <a:t>the </a:t>
            </a:r>
            <a:r>
              <a:rPr sz="818" spc="-72" dirty="0">
                <a:latin typeface="Times New Roman"/>
                <a:cs typeface="Times New Roman"/>
              </a:rPr>
              <a:t> </a:t>
            </a:r>
            <a:r>
              <a:rPr sz="818" dirty="0">
                <a:latin typeface="Times New Roman"/>
                <a:cs typeface="Times New Roman"/>
              </a:rPr>
              <a:t>final s</a:t>
            </a:r>
            <a:r>
              <a:rPr sz="818" spc="-3" dirty="0">
                <a:latin typeface="Times New Roman"/>
                <a:cs typeface="Times New Roman"/>
              </a:rPr>
              <a:t>e</a:t>
            </a:r>
            <a:r>
              <a:rPr sz="818" dirty="0">
                <a:latin typeface="Times New Roman"/>
                <a:cs typeface="Times New Roman"/>
              </a:rPr>
              <a:t>ttlem</a:t>
            </a:r>
            <a:r>
              <a:rPr sz="818" spc="-3" dirty="0">
                <a:latin typeface="Times New Roman"/>
                <a:cs typeface="Times New Roman"/>
              </a:rPr>
              <a:t>e</a:t>
            </a:r>
            <a:r>
              <a:rPr sz="818" dirty="0">
                <a:latin typeface="Times New Roman"/>
                <a:cs typeface="Times New Roman"/>
              </a:rPr>
              <a:t>nt</a:t>
            </a:r>
            <a:r>
              <a:rPr sz="818" spc="41" dirty="0">
                <a:latin typeface="Times New Roman"/>
                <a:cs typeface="Times New Roman"/>
              </a:rPr>
              <a:t> </a:t>
            </a:r>
            <a:r>
              <a:rPr sz="818" dirty="0">
                <a:latin typeface="Times New Roman"/>
                <a:cs typeface="Times New Roman"/>
              </a:rPr>
              <a:t>or</a:t>
            </a:r>
            <a:r>
              <a:rPr sz="818" spc="37" dirty="0">
                <a:latin typeface="Times New Roman"/>
                <a:cs typeface="Times New Roman"/>
              </a:rPr>
              <a:t> </a:t>
            </a:r>
            <a:r>
              <a:rPr sz="818" dirty="0">
                <a:latin typeface="Times New Roman"/>
                <a:cs typeface="Times New Roman"/>
              </a:rPr>
              <a:t>ju</a:t>
            </a:r>
            <a:r>
              <a:rPr sz="818" spc="7" dirty="0">
                <a:latin typeface="Times New Roman"/>
                <a:cs typeface="Times New Roman"/>
              </a:rPr>
              <a:t>d</a:t>
            </a:r>
            <a:r>
              <a:rPr sz="818" spc="-10" dirty="0">
                <a:latin typeface="Times New Roman"/>
                <a:cs typeface="Times New Roman"/>
              </a:rPr>
              <a:t>g</a:t>
            </a:r>
            <a:r>
              <a:rPr sz="818" dirty="0">
                <a:latin typeface="Times New Roman"/>
                <a:cs typeface="Times New Roman"/>
              </a:rPr>
              <a:t>ment</a:t>
            </a:r>
            <a:r>
              <a:rPr sz="818" spc="51" dirty="0">
                <a:latin typeface="Times New Roman"/>
                <a:cs typeface="Times New Roman"/>
              </a:rPr>
              <a:t> </a:t>
            </a:r>
            <a:r>
              <a:rPr sz="818" spc="3" dirty="0">
                <a:latin typeface="Times New Roman"/>
                <a:cs typeface="Times New Roman"/>
              </a:rPr>
              <a:t>f</a:t>
            </a:r>
            <a:r>
              <a:rPr sz="818" dirty="0">
                <a:latin typeface="Times New Roman"/>
                <a:cs typeface="Times New Roman"/>
              </a:rPr>
              <a:t>or</a:t>
            </a:r>
            <a:r>
              <a:rPr sz="818" spc="37" dirty="0">
                <a:latin typeface="Times New Roman"/>
                <a:cs typeface="Times New Roman"/>
              </a:rPr>
              <a:t> </a:t>
            </a:r>
            <a:r>
              <a:rPr sz="818" spc="3" dirty="0">
                <a:latin typeface="Times New Roman"/>
                <a:cs typeface="Times New Roman"/>
              </a:rPr>
              <a:t>a</a:t>
            </a:r>
            <a:r>
              <a:rPr sz="818" spc="-3" dirty="0">
                <a:latin typeface="Times New Roman"/>
                <a:cs typeface="Times New Roman"/>
              </a:rPr>
              <a:t>c</a:t>
            </a:r>
            <a:r>
              <a:rPr sz="818" dirty="0">
                <a:latin typeface="Times New Roman"/>
                <a:cs typeface="Times New Roman"/>
              </a:rPr>
              <a:t>quisition</a:t>
            </a:r>
            <a:r>
              <a:rPr sz="818" spc="37" dirty="0">
                <a:latin typeface="Times New Roman"/>
                <a:cs typeface="Times New Roman"/>
              </a:rPr>
              <a:t> </a:t>
            </a:r>
            <a:r>
              <a:rPr sz="818" dirty="0">
                <a:latin typeface="Times New Roman"/>
                <a:cs typeface="Times New Roman"/>
              </a:rPr>
              <a:t>of</a:t>
            </a:r>
            <a:r>
              <a:rPr sz="818" spc="41" dirty="0">
                <a:latin typeface="Times New Roman"/>
                <a:cs typeface="Times New Roman"/>
              </a:rPr>
              <a:t> </a:t>
            </a:r>
            <a:r>
              <a:rPr sz="818" dirty="0">
                <a:latin typeface="Times New Roman"/>
                <a:cs typeface="Times New Roman"/>
              </a:rPr>
              <a:t>the</a:t>
            </a:r>
            <a:r>
              <a:rPr sz="818" spc="37" dirty="0">
                <a:latin typeface="Times New Roman"/>
                <a:cs typeface="Times New Roman"/>
              </a:rPr>
              <a:t> </a:t>
            </a:r>
            <a:r>
              <a:rPr sz="818" dirty="0">
                <a:latin typeface="Times New Roman"/>
                <a:cs typeface="Times New Roman"/>
              </a:rPr>
              <a:t>Pr</a:t>
            </a:r>
            <a:r>
              <a:rPr sz="818" spc="3" dirty="0">
                <a:latin typeface="Times New Roman"/>
                <a:cs typeface="Times New Roman"/>
              </a:rPr>
              <a:t>o</a:t>
            </a:r>
            <a:r>
              <a:rPr sz="818"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34" dirty="0">
                <a:latin typeface="Times New Roman"/>
                <a:cs typeface="Times New Roman"/>
              </a:rPr>
              <a:t> </a:t>
            </a:r>
            <a:r>
              <a:rPr sz="818" dirty="0">
                <a:latin typeface="Times New Roman"/>
                <a:cs typeface="Times New Roman"/>
              </a:rPr>
              <a:t>is</a:t>
            </a:r>
            <a:r>
              <a:rPr sz="818" spc="41" dirty="0">
                <a:latin typeface="Times New Roman"/>
                <a:cs typeface="Times New Roman"/>
              </a:rPr>
              <a:t> </a:t>
            </a:r>
            <a:r>
              <a:rPr sz="818" dirty="0">
                <a:latin typeface="Times New Roman"/>
                <a:cs typeface="Times New Roman"/>
              </a:rPr>
              <a:t>less</a:t>
            </a:r>
            <a:r>
              <a:rPr sz="818" spc="44" dirty="0">
                <a:latin typeface="Times New Roman"/>
                <a:cs typeface="Times New Roman"/>
              </a:rPr>
              <a:t> </a:t>
            </a:r>
            <a:r>
              <a:rPr sz="818" dirty="0">
                <a:latin typeface="Times New Roman"/>
                <a:cs typeface="Times New Roman"/>
              </a:rPr>
              <a:t>than</a:t>
            </a:r>
            <a:r>
              <a:rPr sz="818" spc="37"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spc="-3" dirty="0">
                <a:latin typeface="Times New Roman"/>
                <a:cs typeface="Times New Roman"/>
              </a:rPr>
              <a:t>a</a:t>
            </a:r>
            <a:r>
              <a:rPr sz="818" spc="7" dirty="0">
                <a:latin typeface="Times New Roman"/>
                <a:cs typeface="Times New Roman"/>
              </a:rPr>
              <a:t>m</a:t>
            </a:r>
            <a:r>
              <a:rPr sz="818" dirty="0">
                <a:latin typeface="Times New Roman"/>
                <a:cs typeface="Times New Roman"/>
              </a:rPr>
              <a:t>ount</a:t>
            </a:r>
            <a:r>
              <a:rPr sz="818" spc="41" dirty="0">
                <a:latin typeface="Times New Roman"/>
                <a:cs typeface="Times New Roman"/>
              </a:rPr>
              <a:t> </a:t>
            </a:r>
            <a:r>
              <a:rPr sz="818" dirty="0">
                <a:latin typeface="Times New Roman"/>
                <a:cs typeface="Times New Roman"/>
              </a:rPr>
              <a:t>the</a:t>
            </a:r>
            <a:r>
              <a:rPr sz="818" spc="37" dirty="0">
                <a:latin typeface="Times New Roman"/>
                <a:cs typeface="Times New Roman"/>
              </a:rPr>
              <a:t> </a:t>
            </a:r>
            <a:r>
              <a:rPr sz="818" dirty="0">
                <a:latin typeface="Times New Roman"/>
                <a:cs typeface="Times New Roman"/>
              </a:rPr>
              <a:t>State</a:t>
            </a:r>
            <a:r>
              <a:rPr sz="818" spc="34" dirty="0">
                <a:latin typeface="Times New Roman"/>
                <a:cs typeface="Times New Roman"/>
              </a:rPr>
              <a:t> </a:t>
            </a:r>
            <a:r>
              <a:rPr sz="818" spc="7" dirty="0">
                <a:latin typeface="Times New Roman"/>
                <a:cs typeface="Times New Roman"/>
              </a:rPr>
              <a:t>h</a:t>
            </a:r>
            <a:r>
              <a:rPr sz="818" spc="-3" dirty="0">
                <a:latin typeface="Times New Roman"/>
                <a:cs typeface="Times New Roman"/>
              </a:rPr>
              <a:t>a</a:t>
            </a:r>
            <a:r>
              <a:rPr sz="818" dirty="0">
                <a:latin typeface="Times New Roman"/>
                <a:cs typeface="Times New Roman"/>
              </a:rPr>
              <a:t>s</a:t>
            </a:r>
            <a:r>
              <a:rPr sz="818" spc="41"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id</a:t>
            </a:r>
            <a:r>
              <a:rPr sz="818" spc="48" dirty="0">
                <a:latin typeface="Times New Roman"/>
                <a:cs typeface="Times New Roman"/>
              </a:rPr>
              <a:t> </a:t>
            </a:r>
            <a:r>
              <a:rPr sz="818" spc="3" dirty="0">
                <a:latin typeface="Times New Roman"/>
                <a:cs typeface="Times New Roman"/>
              </a:rPr>
              <a:t>f</a:t>
            </a:r>
            <a:r>
              <a:rPr sz="818" dirty="0">
                <a:latin typeface="Times New Roman"/>
                <a:cs typeface="Times New Roman"/>
              </a:rPr>
              <a:t>or the</a:t>
            </a:r>
            <a:r>
              <a:rPr sz="818" spc="95" dirty="0">
                <a:latin typeface="Times New Roman"/>
                <a:cs typeface="Times New Roman"/>
              </a:rPr>
              <a:t> </a:t>
            </a:r>
            <a:r>
              <a:rPr sz="818" dirty="0">
                <a:latin typeface="Times New Roman"/>
                <a:cs typeface="Times New Roman"/>
              </a:rPr>
              <a:t>possession</a:t>
            </a:r>
            <a:r>
              <a:rPr sz="818" spc="99"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95" dirty="0">
                <a:latin typeface="Times New Roman"/>
                <a:cs typeface="Times New Roman"/>
              </a:rPr>
              <a:t> </a:t>
            </a:r>
            <a:r>
              <a:rPr sz="818" dirty="0">
                <a:latin typeface="Times New Roman"/>
                <a:cs typeface="Times New Roman"/>
              </a:rPr>
              <a:t>u</a:t>
            </a:r>
            <a:r>
              <a:rPr sz="818" spc="7" dirty="0">
                <a:latin typeface="Times New Roman"/>
                <a:cs typeface="Times New Roman"/>
              </a:rPr>
              <a:t>s</a:t>
            </a:r>
            <a:r>
              <a:rPr sz="818" dirty="0">
                <a:latin typeface="Times New Roman"/>
                <a:cs typeface="Times New Roman"/>
              </a:rPr>
              <a:t>e </a:t>
            </a:r>
            <a:r>
              <a:rPr sz="818" spc="-102" dirty="0">
                <a:latin typeface="Times New Roman"/>
                <a:cs typeface="Times New Roman"/>
              </a:rPr>
              <a:t> </a:t>
            </a:r>
            <a:r>
              <a:rPr sz="818" dirty="0">
                <a:latin typeface="Times New Roman"/>
                <a:cs typeface="Times New Roman"/>
              </a:rPr>
              <a:t>of</a:t>
            </a:r>
            <a:r>
              <a:rPr sz="818" spc="92" dirty="0">
                <a:latin typeface="Times New Roman"/>
                <a:cs typeface="Times New Roman"/>
              </a:rPr>
              <a:t> </a:t>
            </a:r>
            <a:r>
              <a:rPr sz="818" dirty="0">
                <a:latin typeface="Times New Roman"/>
                <a:cs typeface="Times New Roman"/>
              </a:rPr>
              <a:t>the </a:t>
            </a:r>
            <a:r>
              <a:rPr sz="818" spc="-102" dirty="0">
                <a:latin typeface="Times New Roman"/>
                <a:cs typeface="Times New Roman"/>
              </a:rPr>
              <a:t> </a:t>
            </a:r>
            <a:r>
              <a:rPr sz="818" dirty="0">
                <a:latin typeface="Times New Roman"/>
                <a:cs typeface="Times New Roman"/>
              </a:rPr>
              <a:t>Pro</a:t>
            </a:r>
            <a:r>
              <a:rPr sz="818" spc="-3"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spc="-17" dirty="0">
                <a:latin typeface="Times New Roman"/>
                <a:cs typeface="Times New Roman"/>
              </a:rPr>
              <a:t>y</a:t>
            </a:r>
            <a:r>
              <a:rPr sz="818" dirty="0">
                <a:latin typeface="Times New Roman"/>
                <a:cs typeface="Times New Roman"/>
              </a:rPr>
              <a:t>, </a:t>
            </a:r>
            <a:r>
              <a:rPr sz="818" spc="-102" dirty="0">
                <a:latin typeface="Times New Roman"/>
                <a:cs typeface="Times New Roman"/>
              </a:rPr>
              <a:t> </a:t>
            </a:r>
            <a:r>
              <a:rPr sz="818" dirty="0">
                <a:latin typeface="Times New Roman"/>
                <a:cs typeface="Times New Roman"/>
              </a:rPr>
              <a:t>then</a:t>
            </a:r>
            <a:r>
              <a:rPr sz="818" spc="95" dirty="0">
                <a:latin typeface="Times New Roman"/>
                <a:cs typeface="Times New Roman"/>
              </a:rPr>
              <a:t> </a:t>
            </a:r>
            <a:r>
              <a:rPr sz="818" dirty="0">
                <a:latin typeface="Times New Roman"/>
                <a:cs typeface="Times New Roman"/>
              </a:rPr>
              <a:t>the </a:t>
            </a:r>
            <a:r>
              <a:rPr sz="818" spc="-102"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 </a:t>
            </a:r>
            <a:r>
              <a:rPr sz="818" spc="-102" dirty="0">
                <a:latin typeface="Times New Roman"/>
                <a:cs typeface="Times New Roman"/>
              </a:rPr>
              <a:t>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a:t>
            </a:r>
            <a:r>
              <a:rPr sz="818" spc="7" dirty="0">
                <a:latin typeface="Times New Roman"/>
                <a:cs typeface="Times New Roman"/>
              </a:rPr>
              <a:t>e</a:t>
            </a:r>
            <a:r>
              <a:rPr sz="818" dirty="0">
                <a:latin typeface="Times New Roman"/>
                <a:cs typeface="Times New Roman"/>
              </a:rPr>
              <a:t>s</a:t>
            </a:r>
            <a:r>
              <a:rPr sz="818" spc="99" dirty="0">
                <a:latin typeface="Times New Roman"/>
                <a:cs typeface="Times New Roman"/>
              </a:rPr>
              <a:t> </a:t>
            </a:r>
            <a:r>
              <a:rPr sz="818" dirty="0">
                <a:latin typeface="Times New Roman"/>
                <a:cs typeface="Times New Roman"/>
              </a:rPr>
              <a:t>th</a:t>
            </a:r>
            <a:r>
              <a:rPr sz="818" spc="-3" dirty="0">
                <a:latin typeface="Times New Roman"/>
                <a:cs typeface="Times New Roman"/>
              </a:rPr>
              <a:t>a</a:t>
            </a:r>
            <a:r>
              <a:rPr sz="818" dirty="0">
                <a:latin typeface="Times New Roman"/>
                <a:cs typeface="Times New Roman"/>
              </a:rPr>
              <a:t>t </a:t>
            </a:r>
            <a:r>
              <a:rPr sz="818" spc="-99" dirty="0">
                <a:latin typeface="Times New Roman"/>
                <a:cs typeface="Times New Roman"/>
              </a:rPr>
              <a:t> </a:t>
            </a:r>
            <a:r>
              <a:rPr sz="818" dirty="0">
                <a:latin typeface="Times New Roman"/>
                <a:cs typeface="Times New Roman"/>
              </a:rPr>
              <a:t>the </a:t>
            </a:r>
            <a:r>
              <a:rPr sz="818" spc="-102" dirty="0">
                <a:latin typeface="Times New Roman"/>
                <a:cs typeface="Times New Roman"/>
              </a:rPr>
              <a:t> </a:t>
            </a:r>
            <a:r>
              <a:rPr sz="818" dirty="0">
                <a:latin typeface="Times New Roman"/>
                <a:cs typeface="Times New Roman"/>
              </a:rPr>
              <a:t>ori</a:t>
            </a:r>
            <a:r>
              <a:rPr sz="818" spc="-10" dirty="0">
                <a:latin typeface="Times New Roman"/>
                <a:cs typeface="Times New Roman"/>
              </a:rPr>
              <a:t>g</a:t>
            </a:r>
            <a:r>
              <a:rPr sz="818" dirty="0">
                <a:latin typeface="Times New Roman"/>
                <a:cs typeface="Times New Roman"/>
              </a:rPr>
              <a:t>i</a:t>
            </a:r>
            <a:r>
              <a:rPr sz="818" spc="7" dirty="0">
                <a:latin typeface="Times New Roman"/>
                <a:cs typeface="Times New Roman"/>
              </a:rPr>
              <a:t>n</a:t>
            </a:r>
            <a:r>
              <a:rPr sz="818" spc="-3" dirty="0">
                <a:latin typeface="Times New Roman"/>
                <a:cs typeface="Times New Roman"/>
              </a:rPr>
              <a:t>a</a:t>
            </a:r>
            <a:r>
              <a:rPr sz="818" dirty="0">
                <a:latin typeface="Times New Roman"/>
                <a:cs typeface="Times New Roman"/>
              </a:rPr>
              <a:t>l</a:t>
            </a:r>
            <a:r>
              <a:rPr sz="818" spc="99" dirty="0">
                <a:latin typeface="Times New Roman"/>
                <a:cs typeface="Times New Roman"/>
              </a:rPr>
              <a:t> </a:t>
            </a:r>
            <a:r>
              <a:rPr sz="818" spc="-3" dirty="0">
                <a:latin typeface="Times New Roman"/>
                <a:cs typeface="Times New Roman"/>
              </a:rPr>
              <a:t>a</a:t>
            </a:r>
            <a:r>
              <a:rPr sz="818" dirty="0">
                <a:latin typeface="Times New Roman"/>
                <a:cs typeface="Times New Roman"/>
              </a:rPr>
              <a:t>mount</a:t>
            </a:r>
            <a:r>
              <a:rPr sz="818" spc="99" dirty="0">
                <a:latin typeface="Times New Roman"/>
                <a:cs typeface="Times New Roman"/>
              </a:rPr>
              <a:t> </a:t>
            </a:r>
            <a:r>
              <a:rPr sz="818" dirty="0">
                <a:latin typeface="Times New Roman"/>
                <a:cs typeface="Times New Roman"/>
              </a:rPr>
              <a:t>tendered r</a:t>
            </a:r>
            <a:r>
              <a:rPr sz="818" spc="-7" dirty="0">
                <a:latin typeface="Times New Roman"/>
                <a:cs typeface="Times New Roman"/>
              </a:rPr>
              <a:t>e</a:t>
            </a:r>
            <a:r>
              <a:rPr sz="818" dirty="0">
                <a:latin typeface="Times New Roman"/>
                <a:cs typeface="Times New Roman"/>
              </a:rPr>
              <a:t>pr</a:t>
            </a:r>
            <a:r>
              <a:rPr sz="818" spc="-7" dirty="0">
                <a:latin typeface="Times New Roman"/>
                <a:cs typeface="Times New Roman"/>
              </a:rPr>
              <a:t>e</a:t>
            </a:r>
            <a:r>
              <a:rPr sz="818" spc="7" dirty="0">
                <a:latin typeface="Times New Roman"/>
                <a:cs typeface="Times New Roman"/>
              </a:rPr>
              <a:t>s</a:t>
            </a:r>
            <a:r>
              <a:rPr sz="818" spc="-3" dirty="0">
                <a:latin typeface="Times New Roman"/>
                <a:cs typeface="Times New Roman"/>
              </a:rPr>
              <a:t>e</a:t>
            </a:r>
            <a:r>
              <a:rPr sz="818" dirty="0">
                <a:latin typeface="Times New Roman"/>
                <a:cs typeface="Times New Roman"/>
              </a:rPr>
              <a:t>nts</a:t>
            </a:r>
            <a:r>
              <a:rPr sz="818" spc="-7" dirty="0">
                <a:latin typeface="Times New Roman"/>
                <a:cs typeface="Times New Roman"/>
              </a:rPr>
              <a:t> </a:t>
            </a:r>
            <a:r>
              <a:rPr sz="818" spc="-3" dirty="0">
                <a:latin typeface="Times New Roman"/>
                <a:cs typeface="Times New Roman"/>
              </a:rPr>
              <a:t>a</a:t>
            </a:r>
            <a:r>
              <a:rPr sz="818" dirty="0">
                <a:latin typeface="Times New Roman"/>
                <a:cs typeface="Times New Roman"/>
              </a:rPr>
              <a:t>n</a:t>
            </a:r>
            <a:r>
              <a:rPr sz="818" spc="-10" dirty="0">
                <a:latin typeface="Times New Roman"/>
                <a:cs typeface="Times New Roman"/>
              </a:rPr>
              <a:t> </a:t>
            </a:r>
            <a:r>
              <a:rPr sz="818" dirty="0">
                <a:latin typeface="Times New Roman"/>
                <a:cs typeface="Times New Roman"/>
              </a:rPr>
              <a:t>ov</a:t>
            </a:r>
            <a:r>
              <a:rPr sz="818" spc="-3" dirty="0">
                <a:latin typeface="Times New Roman"/>
                <a:cs typeface="Times New Roman"/>
              </a:rPr>
              <a:t>e</a:t>
            </a:r>
            <a:r>
              <a:rPr sz="818" dirty="0">
                <a:latin typeface="Times New Roman"/>
                <a:cs typeface="Times New Roman"/>
              </a:rPr>
              <a:t>rp</a:t>
            </a:r>
            <a:r>
              <a:rPr sz="818" spc="7" dirty="0">
                <a:latin typeface="Times New Roman"/>
                <a:cs typeface="Times New Roman"/>
              </a:rPr>
              <a:t>a</a:t>
            </a:r>
            <a:r>
              <a:rPr sz="818" spc="-17" dirty="0">
                <a:latin typeface="Times New Roman"/>
                <a:cs typeface="Times New Roman"/>
              </a:rPr>
              <a:t>y</a:t>
            </a:r>
            <a:r>
              <a:rPr sz="818" spc="7" dirty="0">
                <a:latin typeface="Times New Roman"/>
                <a:cs typeface="Times New Roman"/>
              </a:rPr>
              <a:t>m</a:t>
            </a:r>
            <a:r>
              <a:rPr sz="818" spc="3" dirty="0">
                <a:latin typeface="Times New Roman"/>
                <a:cs typeface="Times New Roman"/>
              </a:rPr>
              <a:t>e</a:t>
            </a:r>
            <a:r>
              <a:rPr sz="818" dirty="0">
                <a:latin typeface="Times New Roman"/>
                <a:cs typeface="Times New Roman"/>
              </a:rPr>
              <a:t>nt</a:t>
            </a:r>
            <a:r>
              <a:rPr sz="818" spc="-3" dirty="0">
                <a:latin typeface="Times New Roman"/>
                <a:cs typeface="Times New Roman"/>
              </a:rPr>
              <a:t> </a:t>
            </a:r>
            <a:r>
              <a:rPr sz="818" dirty="0">
                <a:latin typeface="Times New Roman"/>
                <a:cs typeface="Times New Roman"/>
              </a:rPr>
              <a:t>for</a:t>
            </a:r>
            <a:r>
              <a:rPr sz="818" spc="-14"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dif</a:t>
            </a:r>
            <a:r>
              <a:rPr sz="818" spc="-3" dirty="0">
                <a:latin typeface="Times New Roman"/>
                <a:cs typeface="Times New Roman"/>
              </a:rPr>
              <a:t>fe</a:t>
            </a:r>
            <a:r>
              <a:rPr sz="818" dirty="0">
                <a:latin typeface="Times New Roman"/>
                <a:cs typeface="Times New Roman"/>
              </a:rPr>
              <a:t>r</a:t>
            </a:r>
            <a:r>
              <a:rPr sz="818" spc="-7" dirty="0">
                <a:latin typeface="Times New Roman"/>
                <a:cs typeface="Times New Roman"/>
              </a:rPr>
              <a:t>e</a:t>
            </a:r>
            <a:r>
              <a:rPr sz="818" spc="7" dirty="0">
                <a:latin typeface="Times New Roman"/>
                <a:cs typeface="Times New Roman"/>
              </a:rPr>
              <a:t>n</a:t>
            </a:r>
            <a:r>
              <a:rPr sz="818" spc="-3" dirty="0">
                <a:latin typeface="Times New Roman"/>
                <a:cs typeface="Times New Roman"/>
              </a:rPr>
              <a:t>c</a:t>
            </a:r>
            <a:r>
              <a:rPr sz="818" dirty="0">
                <a:latin typeface="Times New Roman"/>
                <a:cs typeface="Times New Roman"/>
              </a:rPr>
              <a:t>e</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nd, upon</a:t>
            </a:r>
            <a:r>
              <a:rPr sz="818" spc="-10" dirty="0">
                <a:latin typeface="Times New Roman"/>
                <a:cs typeface="Times New Roman"/>
              </a:rPr>
              <a:t> </a:t>
            </a:r>
            <a:r>
              <a:rPr sz="818" dirty="0">
                <a:latin typeface="Times New Roman"/>
                <a:cs typeface="Times New Roman"/>
              </a:rPr>
              <a:t>w</a:t>
            </a:r>
            <a:r>
              <a:rPr sz="818" spc="-7" dirty="0">
                <a:latin typeface="Times New Roman"/>
                <a:cs typeface="Times New Roman"/>
              </a:rPr>
              <a:t>r</a:t>
            </a:r>
            <a:r>
              <a:rPr sz="818" dirty="0">
                <a:latin typeface="Times New Roman"/>
                <a:cs typeface="Times New Roman"/>
              </a:rPr>
              <a:t>itten</a:t>
            </a:r>
            <a:r>
              <a:rPr sz="818" spc="-10" dirty="0">
                <a:latin typeface="Times New Roman"/>
                <a:cs typeface="Times New Roman"/>
              </a:rPr>
              <a:t> </a:t>
            </a:r>
            <a:r>
              <a:rPr sz="818" dirty="0">
                <a:latin typeface="Times New Roman"/>
                <a:cs typeface="Times New Roman"/>
              </a:rPr>
              <a:t>noti</a:t>
            </a:r>
            <a:r>
              <a:rPr sz="818" spc="-3" dirty="0">
                <a:latin typeface="Times New Roman"/>
                <a:cs typeface="Times New Roman"/>
              </a:rPr>
              <a:t>c</a:t>
            </a:r>
            <a:r>
              <a:rPr sz="818" dirty="0">
                <a:latin typeface="Times New Roman"/>
                <a:cs typeface="Times New Roman"/>
              </a:rPr>
              <a:t>e</a:t>
            </a:r>
            <a:r>
              <a:rPr sz="818" spc="-14" dirty="0">
                <a:latin typeface="Times New Roman"/>
                <a:cs typeface="Times New Roman"/>
              </a:rPr>
              <a:t> </a:t>
            </a:r>
            <a:r>
              <a:rPr sz="818" dirty="0">
                <a:latin typeface="Times New Roman"/>
                <a:cs typeface="Times New Roman"/>
              </a:rPr>
              <a:t>f</a:t>
            </a:r>
            <a:r>
              <a:rPr sz="818" spc="-7" dirty="0">
                <a:latin typeface="Times New Roman"/>
                <a:cs typeface="Times New Roman"/>
              </a:rPr>
              <a:t>r</a:t>
            </a:r>
            <a:r>
              <a:rPr sz="818" dirty="0">
                <a:latin typeface="Times New Roman"/>
                <a:cs typeface="Times New Roman"/>
              </a:rPr>
              <a:t>om</a:t>
            </a:r>
            <a:r>
              <a:rPr sz="818" spc="-3"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a:t>
            </a:r>
            <a:r>
              <a:rPr sz="818" spc="-10"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10" dirty="0">
                <a:latin typeface="Times New Roman"/>
                <a:cs typeface="Times New Roman"/>
              </a:rPr>
              <a:t> </a:t>
            </a:r>
            <a:r>
              <a:rPr sz="818" dirty="0">
                <a:latin typeface="Times New Roman"/>
                <a:cs typeface="Times New Roman"/>
              </a:rPr>
              <a:t>will prompt</a:t>
            </a:r>
            <a:r>
              <a:rPr sz="818" spc="7" dirty="0">
                <a:latin typeface="Times New Roman"/>
                <a:cs typeface="Times New Roman"/>
              </a:rPr>
              <a:t>l</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refund</a:t>
            </a:r>
            <a:r>
              <a:rPr sz="818" spc="-3" dirty="0">
                <a:latin typeface="Times New Roman"/>
                <a:cs typeface="Times New Roman"/>
              </a:rPr>
              <a:t> </a:t>
            </a:r>
            <a:r>
              <a:rPr sz="818" dirty="0">
                <a:latin typeface="Times New Roman"/>
                <a:cs typeface="Times New Roman"/>
              </a:rPr>
              <a:t>the ove</a:t>
            </a:r>
            <a:r>
              <a:rPr sz="818" spc="3" dirty="0">
                <a:latin typeface="Times New Roman"/>
                <a:cs typeface="Times New Roman"/>
              </a:rPr>
              <a:t>r</a:t>
            </a:r>
            <a:r>
              <a:rPr sz="818" dirty="0">
                <a:latin typeface="Times New Roman"/>
                <a:cs typeface="Times New Roman"/>
              </a:rPr>
              <a:t>p</a:t>
            </a:r>
            <a:r>
              <a:rPr sz="818" spc="3" dirty="0">
                <a:latin typeface="Times New Roman"/>
                <a:cs typeface="Times New Roman"/>
              </a:rPr>
              <a:t>a</a:t>
            </a:r>
            <a:r>
              <a:rPr sz="818" spc="-17" dirty="0">
                <a:latin typeface="Times New Roman"/>
                <a:cs typeface="Times New Roman"/>
              </a:rPr>
              <a:t>y</a:t>
            </a:r>
            <a:r>
              <a:rPr sz="818" spc="7" dirty="0">
                <a:latin typeface="Times New Roman"/>
                <a:cs typeface="Times New Roman"/>
              </a:rPr>
              <a:t>m</a:t>
            </a:r>
            <a:r>
              <a:rPr sz="818" spc="-3" dirty="0">
                <a:latin typeface="Times New Roman"/>
                <a:cs typeface="Times New Roman"/>
              </a:rPr>
              <a:t>e</a:t>
            </a:r>
            <a:r>
              <a:rPr sz="818" dirty="0">
                <a:latin typeface="Times New Roman"/>
                <a:cs typeface="Times New Roman"/>
              </a:rPr>
              <a:t>nt to the</a:t>
            </a:r>
            <a:r>
              <a:rPr sz="818" spc="3"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a:t>
            </a:r>
            <a:endParaRPr sz="818">
              <a:latin typeface="Times New Roman"/>
              <a:cs typeface="Times New Roman"/>
            </a:endParaRPr>
          </a:p>
          <a:p>
            <a:pPr>
              <a:spcBef>
                <a:spcPts val="37"/>
              </a:spcBef>
              <a:buFont typeface="Times New Roman"/>
              <a:buAutoNum type="arabicPeriod"/>
            </a:pPr>
            <a:endParaRPr sz="750">
              <a:latin typeface="Times New Roman"/>
              <a:cs typeface="Times New Roman"/>
            </a:endParaRPr>
          </a:p>
          <a:p>
            <a:pPr marL="134212" indent="-125553">
              <a:buFont typeface="Times New Roman"/>
              <a:buAutoNum type="arabicPeriod"/>
              <a:tabLst>
                <a:tab pos="134645" algn="l"/>
              </a:tabLst>
            </a:pPr>
            <a:r>
              <a:rPr sz="818" dirty="0">
                <a:latin typeface="Times New Roman"/>
                <a:cs typeface="Times New Roman"/>
              </a:rPr>
              <a:t>The</a:t>
            </a:r>
            <a:r>
              <a:rPr sz="818" spc="-20" dirty="0">
                <a:latin typeface="Times New Roman"/>
                <a:cs typeface="Times New Roman"/>
              </a:rPr>
              <a:t> </a:t>
            </a:r>
            <a:r>
              <a:rPr sz="818" spc="-3" dirty="0">
                <a:latin typeface="Times New Roman"/>
                <a:cs typeface="Times New Roman"/>
              </a:rPr>
              <a:t>e</a:t>
            </a:r>
            <a:r>
              <a:rPr sz="818" spc="3" dirty="0">
                <a:latin typeface="Times New Roman"/>
                <a:cs typeface="Times New Roman"/>
              </a:rPr>
              <a:t>f</a:t>
            </a:r>
            <a:r>
              <a:rPr sz="818" dirty="0">
                <a:latin typeface="Times New Roman"/>
                <a:cs typeface="Times New Roman"/>
              </a:rPr>
              <a:t>f</a:t>
            </a:r>
            <a:r>
              <a:rPr sz="818" spc="-7" dirty="0">
                <a:latin typeface="Times New Roman"/>
                <a:cs typeface="Times New Roman"/>
              </a:rPr>
              <a:t>e</a:t>
            </a:r>
            <a:r>
              <a:rPr sz="818" spc="-3" dirty="0">
                <a:latin typeface="Times New Roman"/>
                <a:cs typeface="Times New Roman"/>
              </a:rPr>
              <a:t>c</a:t>
            </a:r>
            <a:r>
              <a:rPr sz="818" dirty="0">
                <a:latin typeface="Times New Roman"/>
                <a:cs typeface="Times New Roman"/>
              </a:rPr>
              <a:t>tive</a:t>
            </a:r>
            <a:r>
              <a:rPr sz="818" spc="-20" dirty="0">
                <a:latin typeface="Times New Roman"/>
                <a:cs typeface="Times New Roman"/>
              </a:rPr>
              <a:t> </a:t>
            </a:r>
            <a:r>
              <a:rPr sz="818" spc="7" dirty="0">
                <a:latin typeface="Times New Roman"/>
                <a:cs typeface="Times New Roman"/>
              </a:rPr>
              <a:t>d</a:t>
            </a:r>
            <a:r>
              <a:rPr sz="818" spc="-3" dirty="0">
                <a:latin typeface="Times New Roman"/>
                <a:cs typeface="Times New Roman"/>
              </a:rPr>
              <a:t>a</a:t>
            </a:r>
            <a:r>
              <a:rPr sz="818" dirty="0">
                <a:latin typeface="Times New Roman"/>
                <a:cs typeface="Times New Roman"/>
              </a:rPr>
              <a:t>te</a:t>
            </a:r>
            <a:r>
              <a:rPr sz="818" spc="-20" dirty="0">
                <a:latin typeface="Times New Roman"/>
                <a:cs typeface="Times New Roman"/>
              </a:rPr>
              <a:t> </a:t>
            </a:r>
            <a:r>
              <a:rPr sz="818" dirty="0">
                <a:latin typeface="Times New Roman"/>
                <a:cs typeface="Times New Roman"/>
              </a:rPr>
              <a:t>of</a:t>
            </a:r>
            <a:r>
              <a:rPr sz="818" spc="-20" dirty="0">
                <a:latin typeface="Times New Roman"/>
                <a:cs typeface="Times New Roman"/>
              </a:rPr>
              <a:t> </a:t>
            </a:r>
            <a:r>
              <a:rPr sz="818" spc="7" dirty="0">
                <a:latin typeface="Times New Roman"/>
                <a:cs typeface="Times New Roman"/>
              </a:rPr>
              <a:t>t</a:t>
            </a:r>
            <a:r>
              <a:rPr sz="818" dirty="0">
                <a:latin typeface="Times New Roman"/>
                <a:cs typeface="Times New Roman"/>
              </a:rPr>
              <a:t>his</a:t>
            </a:r>
            <a:r>
              <a:rPr sz="818" spc="-17" dirty="0">
                <a:latin typeface="Times New Roman"/>
                <a:cs typeface="Times New Roman"/>
              </a:rPr>
              <a:t> </a:t>
            </a:r>
            <a:r>
              <a:rPr sz="818"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ee</a:t>
            </a:r>
            <a:r>
              <a:rPr sz="818" dirty="0">
                <a:latin typeface="Times New Roman"/>
                <a:cs typeface="Times New Roman"/>
              </a:rPr>
              <a:t>ment</a:t>
            </a:r>
            <a:r>
              <a:rPr sz="818" spc="-17" dirty="0">
                <a:latin typeface="Times New Roman"/>
                <a:cs typeface="Times New Roman"/>
              </a:rPr>
              <a:t> </a:t>
            </a:r>
            <a:r>
              <a:rPr sz="818" spc="3" dirty="0">
                <a:latin typeface="Times New Roman"/>
                <a:cs typeface="Times New Roman"/>
              </a:rPr>
              <a:t>w</a:t>
            </a:r>
            <a:r>
              <a:rPr sz="818" dirty="0">
                <a:latin typeface="Times New Roman"/>
                <a:cs typeface="Times New Roman"/>
              </a:rPr>
              <a:t>ill</a:t>
            </a:r>
            <a:r>
              <a:rPr sz="818" spc="-17" dirty="0">
                <a:latin typeface="Times New Roman"/>
                <a:cs typeface="Times New Roman"/>
              </a:rPr>
              <a:t> </a:t>
            </a:r>
            <a:r>
              <a:rPr sz="818" dirty="0">
                <a:latin typeface="Times New Roman"/>
                <a:cs typeface="Times New Roman"/>
              </a:rPr>
              <a:t>be</a:t>
            </a:r>
            <a:r>
              <a:rPr sz="818" spc="-20"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20" dirty="0">
                <a:latin typeface="Times New Roman"/>
                <a:cs typeface="Times New Roman"/>
              </a:rPr>
              <a:t> </a:t>
            </a:r>
            <a:r>
              <a:rPr sz="818" dirty="0">
                <a:latin typeface="Times New Roman"/>
                <a:cs typeface="Times New Roman"/>
              </a:rPr>
              <a:t>d</a:t>
            </a:r>
            <a:r>
              <a:rPr sz="818" spc="-3" dirty="0">
                <a:latin typeface="Times New Roman"/>
                <a:cs typeface="Times New Roman"/>
              </a:rPr>
              <a:t>a</a:t>
            </a:r>
            <a:r>
              <a:rPr sz="818" dirty="0">
                <a:latin typeface="Times New Roman"/>
                <a:cs typeface="Times New Roman"/>
              </a:rPr>
              <a:t>te</a:t>
            </a:r>
            <a:r>
              <a:rPr sz="818" spc="-20" dirty="0">
                <a:latin typeface="Times New Roman"/>
                <a:cs typeface="Times New Roman"/>
              </a:rPr>
              <a:t> </a:t>
            </a:r>
            <a:r>
              <a:rPr sz="818" dirty="0">
                <a:latin typeface="Times New Roman"/>
                <a:cs typeface="Times New Roman"/>
              </a:rPr>
              <a:t>on</a:t>
            </a:r>
            <a:r>
              <a:rPr sz="818" spc="-17" dirty="0">
                <a:latin typeface="Times New Roman"/>
                <a:cs typeface="Times New Roman"/>
              </a:rPr>
              <a:t> </a:t>
            </a:r>
            <a:r>
              <a:rPr sz="818" dirty="0">
                <a:latin typeface="Times New Roman"/>
                <a:cs typeface="Times New Roman"/>
              </a:rPr>
              <a:t>whi</a:t>
            </a:r>
            <a:r>
              <a:rPr sz="818" spc="-3" dirty="0">
                <a:latin typeface="Times New Roman"/>
                <a:cs typeface="Times New Roman"/>
              </a:rPr>
              <a:t>c</a:t>
            </a:r>
            <a:r>
              <a:rPr sz="818" dirty="0">
                <a:latin typeface="Times New Roman"/>
                <a:cs typeface="Times New Roman"/>
              </a:rPr>
              <a:t>h</a:t>
            </a:r>
            <a:r>
              <a:rPr sz="818" spc="-17" dirty="0">
                <a:latin typeface="Times New Roman"/>
                <a:cs typeface="Times New Roman"/>
              </a:rPr>
              <a:t> </a:t>
            </a:r>
            <a:r>
              <a:rPr sz="818" spc="7" dirty="0">
                <a:latin typeface="Times New Roman"/>
                <a:cs typeface="Times New Roman"/>
              </a:rPr>
              <a:t>p</a:t>
            </a:r>
            <a:r>
              <a:rPr sz="818" spc="10" dirty="0">
                <a:latin typeface="Times New Roman"/>
                <a:cs typeface="Times New Roman"/>
              </a:rPr>
              <a:t>a</a:t>
            </a:r>
            <a:r>
              <a:rPr sz="818" spc="-17" dirty="0">
                <a:latin typeface="Times New Roman"/>
                <a:cs typeface="Times New Roman"/>
              </a:rPr>
              <a:t>y</a:t>
            </a:r>
            <a:r>
              <a:rPr sz="818" dirty="0">
                <a:latin typeface="Times New Roman"/>
                <a:cs typeface="Times New Roman"/>
              </a:rPr>
              <a:t>ment</a:t>
            </a:r>
            <a:r>
              <a:rPr sz="818" spc="-3" dirty="0">
                <a:latin typeface="Times New Roman"/>
                <a:cs typeface="Times New Roman"/>
              </a:rPr>
              <a:t> </a:t>
            </a:r>
            <a:r>
              <a:rPr sz="818" dirty="0">
                <a:latin typeface="Times New Roman"/>
                <a:cs typeface="Times New Roman"/>
              </a:rPr>
              <a:t>pursu</a:t>
            </a:r>
            <a:r>
              <a:rPr sz="818" spc="-7" dirty="0">
                <a:latin typeface="Times New Roman"/>
                <a:cs typeface="Times New Roman"/>
              </a:rPr>
              <a:t>a</a:t>
            </a:r>
            <a:r>
              <a:rPr sz="818" dirty="0">
                <a:latin typeface="Times New Roman"/>
                <a:cs typeface="Times New Roman"/>
              </a:rPr>
              <a:t>nt</a:t>
            </a:r>
            <a:r>
              <a:rPr sz="818" spc="-17" dirty="0">
                <a:latin typeface="Times New Roman"/>
                <a:cs typeface="Times New Roman"/>
              </a:rPr>
              <a:t> </a:t>
            </a:r>
            <a:r>
              <a:rPr sz="818" dirty="0">
                <a:latin typeface="Times New Roman"/>
                <a:cs typeface="Times New Roman"/>
              </a:rPr>
              <a:t>to</a:t>
            </a:r>
            <a:r>
              <a:rPr sz="818" spc="-17"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ra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a</a:t>
            </a:r>
            <a:r>
              <a:rPr sz="818" dirty="0">
                <a:latin typeface="Times New Roman"/>
                <a:cs typeface="Times New Roman"/>
              </a:rPr>
              <a:t>ph</a:t>
            </a:r>
            <a:r>
              <a:rPr sz="818" spc="-17" dirty="0">
                <a:latin typeface="Times New Roman"/>
                <a:cs typeface="Times New Roman"/>
              </a:rPr>
              <a:t> </a:t>
            </a:r>
            <a:r>
              <a:rPr sz="818" dirty="0">
                <a:latin typeface="Times New Roman"/>
                <a:cs typeface="Times New Roman"/>
              </a:rPr>
              <a:t>2</a:t>
            </a:r>
            <a:r>
              <a:rPr sz="818" spc="-17" dirty="0">
                <a:latin typeface="Times New Roman"/>
                <a:cs typeface="Times New Roman"/>
              </a:rPr>
              <a:t> </a:t>
            </a:r>
            <a:r>
              <a:rPr sz="818" spc="3" dirty="0">
                <a:latin typeface="Times New Roman"/>
                <a:cs typeface="Times New Roman"/>
              </a:rPr>
              <a:t>a</a:t>
            </a:r>
            <a:r>
              <a:rPr sz="818" dirty="0">
                <a:latin typeface="Times New Roman"/>
                <a:cs typeface="Times New Roman"/>
              </a:rPr>
              <a:t>bove</a:t>
            </a:r>
            <a:endParaRPr sz="818">
              <a:latin typeface="Times New Roman"/>
              <a:cs typeface="Times New Roman"/>
            </a:endParaRPr>
          </a:p>
          <a:p>
            <a:pPr>
              <a:lnSpc>
                <a:spcPct val="100000"/>
              </a:lnSpc>
            </a:pPr>
            <a:endParaRPr sz="818">
              <a:latin typeface="Times New Roman"/>
              <a:cs typeface="Times New Roman"/>
            </a:endParaRPr>
          </a:p>
          <a:p>
            <a:pPr>
              <a:spcBef>
                <a:spcPts val="27"/>
              </a:spcBef>
            </a:pPr>
            <a:endParaRPr sz="648">
              <a:latin typeface="Times New Roman"/>
              <a:cs typeface="Times New Roman"/>
            </a:endParaRPr>
          </a:p>
          <a:p>
            <a:pPr marR="3896" algn="r"/>
            <a:r>
              <a:rPr sz="750" spc="307" dirty="0">
                <a:latin typeface="Arial"/>
                <a:cs typeface="Arial"/>
              </a:rPr>
              <a:t>*</a:t>
            </a:r>
            <a:r>
              <a:rPr sz="750" spc="51" dirty="0">
                <a:latin typeface="Arial"/>
                <a:cs typeface="Arial"/>
              </a:rPr>
              <a:t>N</a:t>
            </a:r>
            <a:r>
              <a:rPr sz="750" spc="92" dirty="0">
                <a:latin typeface="Arial"/>
                <a:cs typeface="Arial"/>
              </a:rPr>
              <a:t>P</a:t>
            </a:r>
            <a:r>
              <a:rPr sz="750" spc="58" dirty="0">
                <a:latin typeface="Arial"/>
                <a:cs typeface="Arial"/>
              </a:rPr>
              <a:t>U</a:t>
            </a:r>
            <a:r>
              <a:rPr sz="750" spc="92" dirty="0">
                <a:latin typeface="Arial"/>
                <a:cs typeface="Arial"/>
              </a:rPr>
              <a:t>A</a:t>
            </a:r>
            <a:r>
              <a:rPr sz="750" spc="307" dirty="0">
                <a:latin typeface="Arial"/>
                <a:cs typeface="Arial"/>
              </a:rPr>
              <a:t>*</a:t>
            </a:r>
            <a:endParaRPr sz="750">
              <a:latin typeface="Arial"/>
              <a:cs typeface="Arial"/>
            </a:endParaRPr>
          </a:p>
        </p:txBody>
      </p:sp>
      <p:sp>
        <p:nvSpPr>
          <p:cNvPr id="5" name="object 5"/>
          <p:cNvSpPr txBox="1"/>
          <p:nvPr/>
        </p:nvSpPr>
        <p:spPr>
          <a:xfrm>
            <a:off x="2738905" y="794245"/>
            <a:ext cx="3665393" cy="125868"/>
          </a:xfrm>
          <a:prstGeom prst="rect">
            <a:avLst/>
          </a:prstGeom>
        </p:spPr>
        <p:txBody>
          <a:bodyPr vert="horz" wrap="square" lIns="0" tIns="0" rIns="0" bIns="0" rtlCol="0">
            <a:spAutoFit/>
          </a:bodyPr>
          <a:lstStyle/>
          <a:p>
            <a:pPr marL="8659"/>
            <a:r>
              <a:rPr sz="818" b="1" spc="-10" dirty="0">
                <a:latin typeface="Times New Roman"/>
                <a:cs typeface="Times New Roman"/>
              </a:rPr>
              <a:t>P</a:t>
            </a:r>
            <a:r>
              <a:rPr sz="818" b="1" dirty="0">
                <a:latin typeface="Times New Roman"/>
                <a:cs typeface="Times New Roman"/>
              </a:rPr>
              <a:t>O</a:t>
            </a:r>
            <a:r>
              <a:rPr sz="818" b="1" spc="3" dirty="0">
                <a:latin typeface="Times New Roman"/>
                <a:cs typeface="Times New Roman"/>
              </a:rPr>
              <a:t>S</a:t>
            </a:r>
            <a:r>
              <a:rPr sz="818" b="1" dirty="0">
                <a:latin typeface="Times New Roman"/>
                <a:cs typeface="Times New Roman"/>
              </a:rPr>
              <a:t>SESSION A</a:t>
            </a:r>
            <a:r>
              <a:rPr sz="818" b="1" spc="-3" dirty="0">
                <a:latin typeface="Times New Roman"/>
                <a:cs typeface="Times New Roman"/>
              </a:rPr>
              <a:t>N</a:t>
            </a:r>
            <a:r>
              <a:rPr sz="818" b="1" dirty="0">
                <a:latin typeface="Times New Roman"/>
                <a:cs typeface="Times New Roman"/>
              </a:rPr>
              <a:t>D </a:t>
            </a:r>
            <a:r>
              <a:rPr sz="818" b="1" spc="-3" dirty="0">
                <a:latin typeface="Times New Roman"/>
                <a:cs typeface="Times New Roman"/>
              </a:rPr>
              <a:t>U</a:t>
            </a:r>
            <a:r>
              <a:rPr sz="818" b="1" dirty="0">
                <a:latin typeface="Times New Roman"/>
                <a:cs typeface="Times New Roman"/>
              </a:rPr>
              <a:t>SE A</a:t>
            </a:r>
            <a:r>
              <a:rPr sz="818" b="1" spc="-10" dirty="0">
                <a:latin typeface="Times New Roman"/>
                <a:cs typeface="Times New Roman"/>
              </a:rPr>
              <a:t>G</a:t>
            </a:r>
            <a:r>
              <a:rPr sz="818" b="1" dirty="0">
                <a:latin typeface="Times New Roman"/>
                <a:cs typeface="Times New Roman"/>
              </a:rPr>
              <a:t>REE</a:t>
            </a:r>
            <a:r>
              <a:rPr sz="818" b="1" spc="-3" dirty="0">
                <a:latin typeface="Times New Roman"/>
                <a:cs typeface="Times New Roman"/>
              </a:rPr>
              <a:t>M</a:t>
            </a:r>
            <a:r>
              <a:rPr sz="818" b="1" dirty="0">
                <a:latin typeface="Times New Roman"/>
                <a:cs typeface="Times New Roman"/>
              </a:rPr>
              <a:t>ENT </a:t>
            </a:r>
            <a:r>
              <a:rPr sz="818" b="1" spc="-10" dirty="0">
                <a:latin typeface="Times New Roman"/>
                <a:cs typeface="Times New Roman"/>
              </a:rPr>
              <a:t>F</a:t>
            </a:r>
            <a:r>
              <a:rPr sz="818" b="1" dirty="0">
                <a:latin typeface="Times New Roman"/>
                <a:cs typeface="Times New Roman"/>
              </a:rPr>
              <a:t>OR</a:t>
            </a:r>
            <a:r>
              <a:rPr sz="818" b="1" spc="7" dirty="0">
                <a:latin typeface="Times New Roman"/>
                <a:cs typeface="Times New Roman"/>
              </a:rPr>
              <a:t> </a:t>
            </a:r>
            <a:r>
              <a:rPr sz="818" b="1" dirty="0">
                <a:latin typeface="Times New Roman"/>
                <a:cs typeface="Times New Roman"/>
              </a:rPr>
              <a:t>TR</a:t>
            </a:r>
            <a:r>
              <a:rPr sz="818" b="1" spc="-3" dirty="0">
                <a:latin typeface="Times New Roman"/>
                <a:cs typeface="Times New Roman"/>
              </a:rPr>
              <a:t>A</a:t>
            </a:r>
            <a:r>
              <a:rPr sz="818" b="1" dirty="0">
                <a:latin typeface="Times New Roman"/>
                <a:cs typeface="Times New Roman"/>
              </a:rPr>
              <a:t>NS</a:t>
            </a:r>
            <a:r>
              <a:rPr sz="818" b="1" spc="-10" dirty="0">
                <a:latin typeface="Times New Roman"/>
                <a:cs typeface="Times New Roman"/>
              </a:rPr>
              <a:t>P</a:t>
            </a:r>
            <a:r>
              <a:rPr sz="818" b="1" dirty="0">
                <a:latin typeface="Times New Roman"/>
                <a:cs typeface="Times New Roman"/>
              </a:rPr>
              <a:t>ORTATION</a:t>
            </a:r>
            <a:r>
              <a:rPr sz="818" b="1" spc="3" dirty="0">
                <a:latin typeface="Times New Roman"/>
                <a:cs typeface="Times New Roman"/>
              </a:rPr>
              <a:t> </a:t>
            </a:r>
            <a:r>
              <a:rPr sz="818" b="1" spc="-10" dirty="0">
                <a:latin typeface="Times New Roman"/>
                <a:cs typeface="Times New Roman"/>
              </a:rPr>
              <a:t>P</a:t>
            </a:r>
            <a:r>
              <a:rPr sz="818" b="1" spc="3" dirty="0">
                <a:latin typeface="Times New Roman"/>
                <a:cs typeface="Times New Roman"/>
              </a:rPr>
              <a:t>UR</a:t>
            </a:r>
            <a:r>
              <a:rPr sz="818" b="1" spc="-10" dirty="0">
                <a:latin typeface="Times New Roman"/>
                <a:cs typeface="Times New Roman"/>
              </a:rPr>
              <a:t>P</a:t>
            </a:r>
            <a:r>
              <a:rPr sz="818" b="1" dirty="0">
                <a:latin typeface="Times New Roman"/>
                <a:cs typeface="Times New Roman"/>
              </a:rPr>
              <a:t>O</a:t>
            </a:r>
            <a:r>
              <a:rPr sz="818" b="1" spc="3" dirty="0">
                <a:latin typeface="Times New Roman"/>
                <a:cs typeface="Times New Roman"/>
              </a:rPr>
              <a:t>S</a:t>
            </a:r>
            <a:r>
              <a:rPr sz="818" b="1" dirty="0">
                <a:latin typeface="Times New Roman"/>
                <a:cs typeface="Times New Roman"/>
              </a:rPr>
              <a:t>ES</a:t>
            </a:r>
            <a:endParaRPr sz="818">
              <a:latin typeface="Times New Roman"/>
              <a:cs typeface="Times New Roman"/>
            </a:endParaRPr>
          </a:p>
        </p:txBody>
      </p:sp>
      <p:graphicFrame>
        <p:nvGraphicFramePr>
          <p:cNvPr id="6" name="object 6"/>
          <p:cNvGraphicFramePr>
            <a:graphicFrameLocks noGrp="1"/>
          </p:cNvGraphicFramePr>
          <p:nvPr/>
        </p:nvGraphicFramePr>
        <p:xfrm>
          <a:off x="2337296" y="1013840"/>
          <a:ext cx="3085838" cy="507249"/>
        </p:xfrm>
        <a:graphic>
          <a:graphicData uri="http://schemas.openxmlformats.org/drawingml/2006/table">
            <a:tbl>
              <a:tblPr firstRow="1" bandRow="1">
                <a:tableStyleId>{2D5ABB26-0587-4C30-8999-92F81FD0307C}</a:tableStyleId>
              </a:tblPr>
              <a:tblGrid>
                <a:gridCol w="1402244">
                  <a:extLst>
                    <a:ext uri="{9D8B030D-6E8A-4147-A177-3AD203B41FA5}">
                      <a16:colId xmlns:a16="http://schemas.microsoft.com/office/drawing/2014/main" val="20000"/>
                    </a:ext>
                  </a:extLst>
                </a:gridCol>
                <a:gridCol w="776867">
                  <a:extLst>
                    <a:ext uri="{9D8B030D-6E8A-4147-A177-3AD203B41FA5}">
                      <a16:colId xmlns:a16="http://schemas.microsoft.com/office/drawing/2014/main" val="20001"/>
                    </a:ext>
                  </a:extLst>
                </a:gridCol>
                <a:gridCol w="906727">
                  <a:extLst>
                    <a:ext uri="{9D8B030D-6E8A-4147-A177-3AD203B41FA5}">
                      <a16:colId xmlns:a16="http://schemas.microsoft.com/office/drawing/2014/main" val="20002"/>
                    </a:ext>
                  </a:extLst>
                </a:gridCol>
              </a:tblGrid>
              <a:tr h="138718">
                <a:tc>
                  <a:txBody>
                    <a:bodyPr/>
                    <a:lstStyle/>
                    <a:p>
                      <a:pPr marL="146050">
                        <a:lnSpc>
                          <a:spcPct val="100000"/>
                        </a:lnSpc>
                      </a:pPr>
                      <a:r>
                        <a:rPr sz="800" b="1" dirty="0">
                          <a:latin typeface="Times New Roman"/>
                          <a:cs typeface="Times New Roman"/>
                        </a:rPr>
                        <a:t>STATE OF</a:t>
                      </a:r>
                      <a:r>
                        <a:rPr sz="800" b="1" spc="-15" dirty="0">
                          <a:latin typeface="Times New Roman"/>
                          <a:cs typeface="Times New Roman"/>
                        </a:rPr>
                        <a:t> </a:t>
                      </a:r>
                      <a:r>
                        <a:rPr sz="800" b="1" dirty="0">
                          <a:latin typeface="Times New Roman"/>
                          <a:cs typeface="Times New Roman"/>
                        </a:rPr>
                        <a:t>TEX</a:t>
                      </a:r>
                      <a:r>
                        <a:rPr sz="800" b="1" spc="-5" dirty="0">
                          <a:latin typeface="Times New Roman"/>
                          <a:cs typeface="Times New Roman"/>
                        </a:rPr>
                        <a:t>A</a:t>
                      </a:r>
                      <a:r>
                        <a:rPr sz="800" b="1" dirty="0">
                          <a:latin typeface="Times New Roman"/>
                          <a:cs typeface="Times New Roman"/>
                        </a:rPr>
                        <a:t>S</a:t>
                      </a:r>
                      <a:endParaRPr sz="800">
                        <a:latin typeface="Times New Roman"/>
                        <a:cs typeface="Times New Roman"/>
                      </a:endParaRPr>
                    </a:p>
                  </a:txBody>
                  <a:tcPr marL="0" marR="0" marT="0" marB="0"/>
                </a:tc>
                <a:tc>
                  <a:txBody>
                    <a:bodyPr/>
                    <a:lstStyle/>
                    <a:p>
                      <a:pPr marL="166370" algn="ctr">
                        <a:lnSpc>
                          <a:spcPct val="100000"/>
                        </a:lnSpc>
                      </a:pPr>
                      <a:r>
                        <a:rPr sz="800" b="1" dirty="0">
                          <a:latin typeface="Times New Roman"/>
                          <a:cs typeface="Times New Roman"/>
                        </a:rPr>
                        <a:t>§</a:t>
                      </a:r>
                      <a:endParaRPr sz="800">
                        <a:latin typeface="Times New Roman"/>
                        <a:cs typeface="Times New Roman"/>
                      </a:endParaRPr>
                    </a:p>
                  </a:txBody>
                  <a:tcPr marL="0" marR="0" marT="0" marB="0"/>
                </a:tc>
                <a:tc>
                  <a:txBody>
                    <a:bodyPr/>
                    <a:lstStyle/>
                    <a:p>
                      <a:pPr marL="447675">
                        <a:lnSpc>
                          <a:spcPct val="100000"/>
                        </a:lnSpc>
                      </a:pPr>
                      <a:r>
                        <a:rPr sz="800" dirty="0">
                          <a:latin typeface="Times New Roman"/>
                          <a:cs typeface="Times New Roman"/>
                        </a:rPr>
                        <a:t>ROW C</a:t>
                      </a:r>
                      <a:r>
                        <a:rPr sz="800" spc="-10" dirty="0">
                          <a:latin typeface="Times New Roman"/>
                          <a:cs typeface="Times New Roman"/>
                        </a:rPr>
                        <a:t>S</a:t>
                      </a:r>
                      <a:r>
                        <a:rPr sz="800" dirty="0">
                          <a:latin typeface="Times New Roman"/>
                          <a:cs typeface="Times New Roman"/>
                        </a:rPr>
                        <a:t>J:</a:t>
                      </a:r>
                      <a:endParaRPr sz="800">
                        <a:latin typeface="Times New Roman"/>
                        <a:cs typeface="Times New Roman"/>
                      </a:endParaRPr>
                    </a:p>
                  </a:txBody>
                  <a:tcPr marL="0" marR="0" marT="0" marB="0"/>
                </a:tc>
                <a:extLst>
                  <a:ext uri="{0D108BD9-81ED-4DB2-BD59-A6C34878D82A}">
                    <a16:rowId xmlns:a16="http://schemas.microsoft.com/office/drawing/2014/main" val="10000"/>
                  </a:ext>
                </a:extLst>
              </a:tr>
              <a:tr h="124691">
                <a:tc>
                  <a:txBody>
                    <a:bodyPr/>
                    <a:lstStyle/>
                    <a:p>
                      <a:endParaRPr sz="800">
                        <a:latin typeface="Times New Roman"/>
                        <a:cs typeface="Times New Roman"/>
                      </a:endParaRPr>
                    </a:p>
                  </a:txBody>
                  <a:tcPr marL="0" marR="0" marT="0" marB="0"/>
                </a:tc>
                <a:tc>
                  <a:txBody>
                    <a:bodyPr/>
                    <a:lstStyle/>
                    <a:p>
                      <a:pPr marL="166370" algn="ctr">
                        <a:lnSpc>
                          <a:spcPct val="100000"/>
                        </a:lnSpc>
                      </a:pPr>
                      <a:r>
                        <a:rPr sz="800" b="1" dirty="0">
                          <a:latin typeface="Times New Roman"/>
                          <a:cs typeface="Times New Roman"/>
                        </a:rPr>
                        <a:t>§</a:t>
                      </a:r>
                      <a:endParaRPr sz="800">
                        <a:latin typeface="Times New Roman"/>
                        <a:cs typeface="Times New Roman"/>
                      </a:endParaRPr>
                    </a:p>
                  </a:txBody>
                  <a:tcPr marL="0" marR="0" marT="0" marB="0"/>
                </a:tc>
                <a:tc>
                  <a:txBody>
                    <a:bodyPr/>
                    <a:lstStyle/>
                    <a:p>
                      <a:pPr marL="447675">
                        <a:lnSpc>
                          <a:spcPct val="100000"/>
                        </a:lnSpc>
                      </a:pPr>
                      <a:r>
                        <a:rPr sz="800" dirty="0">
                          <a:latin typeface="Times New Roman"/>
                          <a:cs typeface="Times New Roman"/>
                        </a:rPr>
                        <a:t>P</a:t>
                      </a:r>
                      <a:r>
                        <a:rPr sz="800" spc="-5" dirty="0">
                          <a:latin typeface="Times New Roman"/>
                          <a:cs typeface="Times New Roman"/>
                        </a:rPr>
                        <a:t>a</a:t>
                      </a:r>
                      <a:r>
                        <a:rPr sz="800" dirty="0">
                          <a:latin typeface="Times New Roman"/>
                          <a:cs typeface="Times New Roman"/>
                        </a:rPr>
                        <a:t>r</a:t>
                      </a:r>
                      <a:r>
                        <a:rPr sz="800" spc="-10" dirty="0">
                          <a:latin typeface="Times New Roman"/>
                          <a:cs typeface="Times New Roman"/>
                        </a:rPr>
                        <a:t>c</a:t>
                      </a:r>
                      <a:r>
                        <a:rPr sz="800" spc="-5" dirty="0">
                          <a:latin typeface="Times New Roman"/>
                          <a:cs typeface="Times New Roman"/>
                        </a:rPr>
                        <a:t>e</a:t>
                      </a:r>
                      <a:r>
                        <a:rPr sz="800" dirty="0">
                          <a:latin typeface="Times New Roman"/>
                          <a:cs typeface="Times New Roman"/>
                        </a:rPr>
                        <a:t>l No.:</a:t>
                      </a:r>
                      <a:endParaRPr sz="800">
                        <a:latin typeface="Times New Roman"/>
                        <a:cs typeface="Times New Roman"/>
                      </a:endParaRPr>
                    </a:p>
                  </a:txBody>
                  <a:tcPr marL="0" marR="0" marT="0" marB="0"/>
                </a:tc>
                <a:extLst>
                  <a:ext uri="{0D108BD9-81ED-4DB2-BD59-A6C34878D82A}">
                    <a16:rowId xmlns:a16="http://schemas.microsoft.com/office/drawing/2014/main" val="10001"/>
                  </a:ext>
                </a:extLst>
              </a:tr>
              <a:tr h="142355">
                <a:tc>
                  <a:txBody>
                    <a:bodyPr/>
                    <a:lstStyle/>
                    <a:p>
                      <a:pPr marL="146050">
                        <a:lnSpc>
                          <a:spcPct val="100000"/>
                        </a:lnSpc>
                      </a:pPr>
                      <a:r>
                        <a:rPr sz="800" b="1" dirty="0">
                          <a:latin typeface="Times New Roman"/>
                          <a:cs typeface="Times New Roman"/>
                        </a:rPr>
                        <a:t>COU</a:t>
                      </a:r>
                      <a:r>
                        <a:rPr sz="800" b="1" spc="-5" dirty="0">
                          <a:latin typeface="Times New Roman"/>
                          <a:cs typeface="Times New Roman"/>
                        </a:rPr>
                        <a:t>N</a:t>
                      </a:r>
                      <a:r>
                        <a:rPr sz="800" b="1" dirty="0">
                          <a:latin typeface="Times New Roman"/>
                          <a:cs typeface="Times New Roman"/>
                        </a:rPr>
                        <a:t>TY OF</a:t>
                      </a:r>
                      <a:endParaRPr sz="800">
                        <a:latin typeface="Times New Roman"/>
                        <a:cs typeface="Times New Roman"/>
                      </a:endParaRPr>
                    </a:p>
                  </a:txBody>
                  <a:tcPr marL="0" marR="0" marT="0" marB="0"/>
                </a:tc>
                <a:tc>
                  <a:txBody>
                    <a:bodyPr/>
                    <a:lstStyle/>
                    <a:p>
                      <a:pPr marL="166370" algn="ctr">
                        <a:lnSpc>
                          <a:spcPct val="100000"/>
                        </a:lnSpc>
                      </a:pPr>
                      <a:r>
                        <a:rPr sz="800" b="1" dirty="0">
                          <a:latin typeface="Times New Roman"/>
                          <a:cs typeface="Times New Roman"/>
                        </a:rPr>
                        <a:t>§</a:t>
                      </a:r>
                      <a:endParaRPr sz="800">
                        <a:latin typeface="Times New Roman"/>
                        <a:cs typeface="Times New Roman"/>
                      </a:endParaRPr>
                    </a:p>
                  </a:txBody>
                  <a:tcPr marL="0" marR="0" marT="0" marB="0"/>
                </a:tc>
                <a:tc>
                  <a:txBody>
                    <a:bodyPr/>
                    <a:lstStyle/>
                    <a:p>
                      <a:pPr marL="447675">
                        <a:lnSpc>
                          <a:spcPct val="100000"/>
                        </a:lnSpc>
                      </a:pPr>
                      <a:r>
                        <a:rPr sz="800" dirty="0">
                          <a:latin typeface="Times New Roman"/>
                          <a:cs typeface="Times New Roman"/>
                        </a:rPr>
                        <a:t>Proj</a:t>
                      </a:r>
                      <a:r>
                        <a:rPr sz="800" spc="-10" dirty="0">
                          <a:latin typeface="Times New Roman"/>
                          <a:cs typeface="Times New Roman"/>
                        </a:rPr>
                        <a:t>e</a:t>
                      </a:r>
                      <a:r>
                        <a:rPr sz="800" spc="-5" dirty="0">
                          <a:latin typeface="Times New Roman"/>
                          <a:cs typeface="Times New Roman"/>
                        </a:rPr>
                        <a:t>c</a:t>
                      </a:r>
                      <a:r>
                        <a:rPr sz="800" dirty="0">
                          <a:latin typeface="Times New Roman"/>
                          <a:cs typeface="Times New Roman"/>
                        </a:rPr>
                        <a:t>t No.:</a:t>
                      </a:r>
                      <a:endParaRPr sz="800">
                        <a:latin typeface="Times New Roman"/>
                        <a:cs typeface="Times New Roman"/>
                      </a:endParaRPr>
                    </a:p>
                  </a:txBody>
                  <a:tcPr marL="0" marR="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07663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85800" y="1295400"/>
            <a:ext cx="7696200" cy="3722750"/>
          </a:xfrm>
          <a:prstGeom prst="rect">
            <a:avLst/>
          </a:prstGeom>
        </p:spPr>
        <p:txBody>
          <a:bodyPr vert="horz" wrap="square" lIns="0" tIns="0" rIns="0" bIns="0" rtlCol="0">
            <a:spAutoFit/>
          </a:bodyPr>
          <a:lstStyle/>
          <a:p>
            <a:pPr marL="8659" marR="3464" algn="just">
              <a:lnSpc>
                <a:spcPct val="95800"/>
              </a:lnSpc>
              <a:tabLst>
                <a:tab pos="164951" algn="l"/>
                <a:tab pos="839909" algn="l"/>
                <a:tab pos="3782190" algn="l"/>
              </a:tabLst>
            </a:pPr>
            <a:r>
              <a:rPr lang="en-US" sz="2000" spc="-14" dirty="0" smtClean="0">
                <a:latin typeface="Times New Roman"/>
                <a:cs typeface="Times New Roman"/>
              </a:rPr>
              <a:t>2</a:t>
            </a:r>
            <a:r>
              <a:rPr lang="en-US" sz="2800" spc="-14" dirty="0" smtClean="0">
                <a:latin typeface="Times New Roman"/>
                <a:cs typeface="Times New Roman"/>
              </a:rPr>
              <a:t>. </a:t>
            </a:r>
            <a:r>
              <a:rPr sz="2800" spc="-14" dirty="0" smtClean="0">
                <a:latin typeface="Times New Roman"/>
                <a:cs typeface="Times New Roman"/>
              </a:rPr>
              <a:t>I</a:t>
            </a:r>
            <a:r>
              <a:rPr sz="2800" dirty="0" smtClean="0">
                <a:latin typeface="Times New Roman"/>
                <a:cs typeface="Times New Roman"/>
              </a:rPr>
              <a:t>n</a:t>
            </a:r>
            <a:r>
              <a:rPr sz="2800" spc="89" dirty="0" smtClean="0">
                <a:latin typeface="Times New Roman"/>
                <a:cs typeface="Times New Roman"/>
              </a:rPr>
              <a:t> </a:t>
            </a:r>
            <a:r>
              <a:rPr sz="2800" dirty="0">
                <a:latin typeface="Times New Roman"/>
                <a:cs typeface="Times New Roman"/>
              </a:rPr>
              <a:t>full</a:t>
            </a:r>
            <a:r>
              <a:rPr sz="2800" spc="89" dirty="0">
                <a:latin typeface="Times New Roman"/>
                <a:cs typeface="Times New Roman"/>
              </a:rPr>
              <a:t> </a:t>
            </a:r>
            <a:r>
              <a:rPr sz="2800" spc="-3" dirty="0">
                <a:latin typeface="Times New Roman"/>
                <a:cs typeface="Times New Roman"/>
              </a:rPr>
              <a:t>c</a:t>
            </a:r>
            <a:r>
              <a:rPr sz="2800" dirty="0">
                <a:latin typeface="Times New Roman"/>
                <a:cs typeface="Times New Roman"/>
              </a:rPr>
              <a:t>onsid</a:t>
            </a:r>
            <a:r>
              <a:rPr sz="2800" spc="-3" dirty="0">
                <a:latin typeface="Times New Roman"/>
                <a:cs typeface="Times New Roman"/>
              </a:rPr>
              <a:t>e</a:t>
            </a:r>
            <a:r>
              <a:rPr sz="2800" spc="3" dirty="0">
                <a:latin typeface="Times New Roman"/>
                <a:cs typeface="Times New Roman"/>
              </a:rPr>
              <a:t>r</a:t>
            </a:r>
            <a:r>
              <a:rPr sz="2800" spc="-3" dirty="0">
                <a:latin typeface="Times New Roman"/>
                <a:cs typeface="Times New Roman"/>
              </a:rPr>
              <a:t>a</a:t>
            </a:r>
            <a:r>
              <a:rPr sz="2800" dirty="0">
                <a:latin typeface="Times New Roman"/>
                <a:cs typeface="Times New Roman"/>
              </a:rPr>
              <a:t>tion</a:t>
            </a:r>
            <a:r>
              <a:rPr sz="2800" spc="89" dirty="0">
                <a:latin typeface="Times New Roman"/>
                <a:cs typeface="Times New Roman"/>
              </a:rPr>
              <a:t> </a:t>
            </a:r>
            <a:r>
              <a:rPr sz="2800" dirty="0">
                <a:latin typeface="Times New Roman"/>
                <a:cs typeface="Times New Roman"/>
              </a:rPr>
              <a:t>for</a:t>
            </a:r>
            <a:r>
              <a:rPr sz="2800" spc="82" dirty="0">
                <a:latin typeface="Times New Roman"/>
                <a:cs typeface="Times New Roman"/>
              </a:rPr>
              <a:t> </a:t>
            </a:r>
            <a:r>
              <a:rPr sz="2800" dirty="0">
                <a:latin typeface="Times New Roman"/>
                <a:cs typeface="Times New Roman"/>
              </a:rPr>
              <a:t>this</a:t>
            </a:r>
            <a:r>
              <a:rPr sz="2800" spc="89" dirty="0">
                <a:latin typeface="Times New Roman"/>
                <a:cs typeface="Times New Roman"/>
              </a:rPr>
              <a:t> </a:t>
            </a:r>
            <a:r>
              <a:rPr sz="2800" dirty="0">
                <a:latin typeface="Times New Roman"/>
                <a:cs typeface="Times New Roman"/>
              </a:rPr>
              <a:t>ir</a:t>
            </a:r>
            <a:r>
              <a:rPr sz="2800" spc="-3" dirty="0">
                <a:latin typeface="Times New Roman"/>
                <a:cs typeface="Times New Roman"/>
              </a:rPr>
              <a:t>re</a:t>
            </a:r>
            <a:r>
              <a:rPr sz="2800" dirty="0">
                <a:latin typeface="Times New Roman"/>
                <a:cs typeface="Times New Roman"/>
              </a:rPr>
              <a:t>vo</a:t>
            </a:r>
            <a:r>
              <a:rPr sz="2800" spc="-3" dirty="0">
                <a:latin typeface="Times New Roman"/>
                <a:cs typeface="Times New Roman"/>
              </a:rPr>
              <a:t>ca</a:t>
            </a:r>
            <a:r>
              <a:rPr sz="2800" dirty="0">
                <a:latin typeface="Times New Roman"/>
                <a:cs typeface="Times New Roman"/>
              </a:rPr>
              <a:t>ble</a:t>
            </a:r>
            <a:r>
              <a:rPr sz="2800" spc="85" dirty="0">
                <a:latin typeface="Times New Roman"/>
                <a:cs typeface="Times New Roman"/>
              </a:rPr>
              <a:t> </a:t>
            </a:r>
            <a:r>
              <a:rPr sz="2800" dirty="0">
                <a:latin typeface="Times New Roman"/>
                <a:cs typeface="Times New Roman"/>
              </a:rPr>
              <a:t>gr</a:t>
            </a:r>
            <a:r>
              <a:rPr sz="2800" spc="-7" dirty="0">
                <a:latin typeface="Times New Roman"/>
                <a:cs typeface="Times New Roman"/>
              </a:rPr>
              <a:t>a</a:t>
            </a:r>
            <a:r>
              <a:rPr sz="2800" dirty="0">
                <a:latin typeface="Times New Roman"/>
                <a:cs typeface="Times New Roman"/>
              </a:rPr>
              <a:t>nt</a:t>
            </a:r>
            <a:r>
              <a:rPr sz="2800" spc="89" dirty="0">
                <a:latin typeface="Times New Roman"/>
                <a:cs typeface="Times New Roman"/>
              </a:rPr>
              <a:t> </a:t>
            </a:r>
            <a:r>
              <a:rPr sz="2800" dirty="0">
                <a:latin typeface="Times New Roman"/>
                <a:cs typeface="Times New Roman"/>
              </a:rPr>
              <a:t>of</a:t>
            </a:r>
            <a:r>
              <a:rPr sz="2800" spc="92" dirty="0">
                <a:latin typeface="Times New Roman"/>
                <a:cs typeface="Times New Roman"/>
              </a:rPr>
              <a:t> </a:t>
            </a:r>
            <a:r>
              <a:rPr sz="2800" dirty="0">
                <a:latin typeface="Times New Roman"/>
                <a:cs typeface="Times New Roman"/>
              </a:rPr>
              <a:t>possession </a:t>
            </a:r>
            <a:r>
              <a:rPr sz="2800" spc="-102"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89" dirty="0">
                <a:latin typeface="Times New Roman"/>
                <a:cs typeface="Times New Roman"/>
              </a:rPr>
              <a:t> </a:t>
            </a:r>
            <a:r>
              <a:rPr sz="2800" dirty="0">
                <a:latin typeface="Times New Roman"/>
                <a:cs typeface="Times New Roman"/>
              </a:rPr>
              <a:t>use</a:t>
            </a:r>
            <a:r>
              <a:rPr sz="2800" spc="89"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78" dirty="0">
                <a:latin typeface="Times New Roman"/>
                <a:cs typeface="Times New Roman"/>
              </a:rPr>
              <a:t> </a:t>
            </a:r>
            <a:r>
              <a:rPr sz="2800" dirty="0">
                <a:latin typeface="Times New Roman"/>
                <a:cs typeface="Times New Roman"/>
              </a:rPr>
              <a:t>other</a:t>
            </a:r>
            <a:r>
              <a:rPr sz="2800" spc="82" dirty="0">
                <a:latin typeface="Times New Roman"/>
                <a:cs typeface="Times New Roman"/>
              </a:rPr>
              <a:t> </a:t>
            </a:r>
            <a:r>
              <a:rPr sz="2800" dirty="0">
                <a:latin typeface="Times New Roman"/>
                <a:cs typeface="Times New Roman"/>
              </a:rPr>
              <a:t>G</a:t>
            </a:r>
            <a:r>
              <a:rPr sz="2800" spc="-7" dirty="0">
                <a:latin typeface="Times New Roman"/>
                <a:cs typeface="Times New Roman"/>
              </a:rPr>
              <a:t>r</a:t>
            </a:r>
            <a:r>
              <a:rPr sz="2800" spc="-3" dirty="0">
                <a:latin typeface="Times New Roman"/>
                <a:cs typeface="Times New Roman"/>
              </a:rPr>
              <a:t>a</a:t>
            </a:r>
            <a:r>
              <a:rPr sz="2800" dirty="0">
                <a:latin typeface="Times New Roman"/>
                <a:cs typeface="Times New Roman"/>
              </a:rPr>
              <a:t>ntor</a:t>
            </a:r>
            <a:r>
              <a:rPr sz="2800" spc="85" dirty="0">
                <a:latin typeface="Times New Roman"/>
                <a:cs typeface="Times New Roman"/>
              </a:rPr>
              <a:t> </a:t>
            </a:r>
            <a:r>
              <a:rPr sz="2800" spc="-3" dirty="0">
                <a:latin typeface="Times New Roman"/>
                <a:cs typeface="Times New Roman"/>
              </a:rPr>
              <a:t>c</a:t>
            </a:r>
            <a:r>
              <a:rPr sz="2800" dirty="0">
                <a:latin typeface="Times New Roman"/>
                <a:cs typeface="Times New Roman"/>
              </a:rPr>
              <a:t>ov</a:t>
            </a:r>
            <a:r>
              <a:rPr sz="2800" spc="-3" dirty="0">
                <a:latin typeface="Times New Roman"/>
                <a:cs typeface="Times New Roman"/>
              </a:rPr>
              <a:t>e</a:t>
            </a:r>
            <a:r>
              <a:rPr sz="2800" dirty="0">
                <a:latin typeface="Times New Roman"/>
                <a:cs typeface="Times New Roman"/>
              </a:rPr>
              <a:t>n</a:t>
            </a:r>
            <a:r>
              <a:rPr sz="2800" spc="-3" dirty="0">
                <a:latin typeface="Times New Roman"/>
                <a:cs typeface="Times New Roman"/>
              </a:rPr>
              <a:t>a</a:t>
            </a:r>
            <a:r>
              <a:rPr sz="2800" dirty="0">
                <a:latin typeface="Times New Roman"/>
                <a:cs typeface="Times New Roman"/>
              </a:rPr>
              <a:t>nt</a:t>
            </a:r>
            <a:r>
              <a:rPr sz="2800" spc="14" dirty="0">
                <a:latin typeface="Times New Roman"/>
                <a:cs typeface="Times New Roman"/>
              </a:rPr>
              <a:t>s</a:t>
            </a:r>
            <a:r>
              <a:rPr sz="2800" dirty="0">
                <a:latin typeface="Times New Roman"/>
                <a:cs typeface="Times New Roman"/>
              </a:rPr>
              <a:t>, w</a:t>
            </a:r>
            <a:r>
              <a:rPr sz="2800" spc="-7" dirty="0">
                <a:latin typeface="Times New Roman"/>
                <a:cs typeface="Times New Roman"/>
              </a:rPr>
              <a:t>a</a:t>
            </a:r>
            <a:r>
              <a:rPr sz="2800" dirty="0">
                <a:latin typeface="Times New Roman"/>
                <a:cs typeface="Times New Roman"/>
              </a:rPr>
              <a:t>rr</a:t>
            </a:r>
            <a:r>
              <a:rPr sz="2800" spc="-3" dirty="0">
                <a:latin typeface="Times New Roman"/>
                <a:cs typeface="Times New Roman"/>
              </a:rPr>
              <a:t>a</a:t>
            </a:r>
            <a:r>
              <a:rPr sz="2800" dirty="0">
                <a:latin typeface="Times New Roman"/>
                <a:cs typeface="Times New Roman"/>
              </a:rPr>
              <a:t>nti</a:t>
            </a:r>
            <a:r>
              <a:rPr sz="2800" spc="-3" dirty="0">
                <a:latin typeface="Times New Roman"/>
                <a:cs typeface="Times New Roman"/>
              </a:rPr>
              <a:t>e</a:t>
            </a:r>
            <a:r>
              <a:rPr sz="2800" dirty="0">
                <a:latin typeface="Times New Roman"/>
                <a:cs typeface="Times New Roman"/>
              </a:rPr>
              <a:t>s,</a:t>
            </a:r>
            <a:r>
              <a:rPr sz="2800" spc="-41"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41" dirty="0">
                <a:latin typeface="Times New Roman"/>
                <a:cs typeface="Times New Roman"/>
              </a:rPr>
              <a:t> </a:t>
            </a:r>
            <a:r>
              <a:rPr sz="2800" dirty="0">
                <a:latin typeface="Times New Roman"/>
                <a:cs typeface="Times New Roman"/>
              </a:rPr>
              <a:t>oblig</a:t>
            </a:r>
            <a:r>
              <a:rPr sz="2800" spc="-3" dirty="0">
                <a:latin typeface="Times New Roman"/>
                <a:cs typeface="Times New Roman"/>
              </a:rPr>
              <a:t>a</a:t>
            </a:r>
            <a:r>
              <a:rPr sz="2800" dirty="0">
                <a:latin typeface="Times New Roman"/>
                <a:cs typeface="Times New Roman"/>
              </a:rPr>
              <a:t>tions</a:t>
            </a:r>
            <a:r>
              <a:rPr sz="2800" spc="-37" dirty="0">
                <a:latin typeface="Times New Roman"/>
                <a:cs typeface="Times New Roman"/>
              </a:rPr>
              <a:t> </a:t>
            </a:r>
            <a:r>
              <a:rPr sz="2800" dirty="0">
                <a:latin typeface="Times New Roman"/>
                <a:cs typeface="Times New Roman"/>
              </a:rPr>
              <a:t>und</a:t>
            </a:r>
            <a:r>
              <a:rPr sz="2800" spc="-3" dirty="0">
                <a:latin typeface="Times New Roman"/>
                <a:cs typeface="Times New Roman"/>
              </a:rPr>
              <a:t>e</a:t>
            </a:r>
            <a:r>
              <a:rPr sz="2800" dirty="0">
                <a:latin typeface="Times New Roman"/>
                <a:cs typeface="Times New Roman"/>
              </a:rPr>
              <a:t>r</a:t>
            </a:r>
            <a:r>
              <a:rPr sz="2800" spc="-44" dirty="0">
                <a:latin typeface="Times New Roman"/>
                <a:cs typeface="Times New Roman"/>
              </a:rPr>
              <a:t> </a:t>
            </a:r>
            <a:r>
              <a:rPr sz="2800" dirty="0">
                <a:latin typeface="Times New Roman"/>
                <a:cs typeface="Times New Roman"/>
              </a:rPr>
              <a:t>this</a:t>
            </a:r>
            <a:r>
              <a:rPr sz="2800" spc="-41" dirty="0">
                <a:latin typeface="Times New Roman"/>
                <a:cs typeface="Times New Roman"/>
              </a:rPr>
              <a:t> </a:t>
            </a:r>
            <a:r>
              <a:rPr sz="2800" dirty="0">
                <a:latin typeface="Times New Roman"/>
                <a:cs typeface="Times New Roman"/>
              </a:rPr>
              <a:t>A</a:t>
            </a:r>
            <a:r>
              <a:rPr sz="2800" spc="-10" dirty="0">
                <a:latin typeface="Times New Roman"/>
                <a:cs typeface="Times New Roman"/>
              </a:rPr>
              <a:t>g</a:t>
            </a:r>
            <a:r>
              <a:rPr sz="2800" spc="3" dirty="0">
                <a:latin typeface="Times New Roman"/>
                <a:cs typeface="Times New Roman"/>
              </a:rPr>
              <a:t>r</a:t>
            </a:r>
            <a:r>
              <a:rPr sz="2800" spc="-3" dirty="0">
                <a:latin typeface="Times New Roman"/>
                <a:cs typeface="Times New Roman"/>
              </a:rPr>
              <a:t>ee</a:t>
            </a:r>
            <a:r>
              <a:rPr sz="2800" dirty="0">
                <a:latin typeface="Times New Roman"/>
                <a:cs typeface="Times New Roman"/>
              </a:rPr>
              <a:t>ment,</a:t>
            </a:r>
            <a:r>
              <a:rPr sz="2800" spc="-34" dirty="0">
                <a:latin typeface="Times New Roman"/>
                <a:cs typeface="Times New Roman"/>
              </a:rPr>
              <a:t> </a:t>
            </a:r>
            <a:r>
              <a:rPr sz="2800" dirty="0">
                <a:latin typeface="Times New Roman"/>
                <a:cs typeface="Times New Roman"/>
              </a:rPr>
              <a:t>the</a:t>
            </a:r>
            <a:r>
              <a:rPr sz="2800" spc="-44" dirty="0">
                <a:latin typeface="Times New Roman"/>
                <a:cs typeface="Times New Roman"/>
              </a:rPr>
              <a:t> </a:t>
            </a:r>
            <a:r>
              <a:rPr sz="2800" dirty="0">
                <a:latin typeface="Times New Roman"/>
                <a:cs typeface="Times New Roman"/>
              </a:rPr>
              <a:t>State</a:t>
            </a:r>
            <a:r>
              <a:rPr sz="2800" spc="-44" dirty="0">
                <a:latin typeface="Times New Roman"/>
                <a:cs typeface="Times New Roman"/>
              </a:rPr>
              <a:t> </a:t>
            </a:r>
            <a:r>
              <a:rPr sz="2800" dirty="0">
                <a:latin typeface="Times New Roman"/>
                <a:cs typeface="Times New Roman"/>
              </a:rPr>
              <a:t>will</a:t>
            </a:r>
            <a:r>
              <a:rPr sz="2800" spc="-41" dirty="0">
                <a:latin typeface="Times New Roman"/>
                <a:cs typeface="Times New Roman"/>
              </a:rPr>
              <a:t> </a:t>
            </a:r>
            <a:r>
              <a:rPr sz="2800" dirty="0">
                <a:latin typeface="Times New Roman"/>
                <a:cs typeface="Times New Roman"/>
              </a:rPr>
              <a:t>tend</a:t>
            </a:r>
            <a:r>
              <a:rPr sz="2800" spc="-7" dirty="0">
                <a:latin typeface="Times New Roman"/>
                <a:cs typeface="Times New Roman"/>
              </a:rPr>
              <a:t>e</a:t>
            </a:r>
            <a:r>
              <a:rPr sz="2800" dirty="0">
                <a:latin typeface="Times New Roman"/>
                <a:cs typeface="Times New Roman"/>
              </a:rPr>
              <a:t>r</a:t>
            </a:r>
            <a:r>
              <a:rPr sz="2800" spc="-44" dirty="0">
                <a:latin typeface="Times New Roman"/>
                <a:cs typeface="Times New Roman"/>
              </a:rPr>
              <a:t> </a:t>
            </a:r>
            <a:r>
              <a:rPr sz="2800" dirty="0">
                <a:latin typeface="Times New Roman"/>
                <a:cs typeface="Times New Roman"/>
              </a:rPr>
              <a:t>to</a:t>
            </a:r>
            <a:r>
              <a:rPr sz="2800" spc="-41" dirty="0">
                <a:latin typeface="Times New Roman"/>
                <a:cs typeface="Times New Roman"/>
              </a:rPr>
              <a:t> </a:t>
            </a:r>
            <a:r>
              <a:rPr sz="2800" dirty="0">
                <a:latin typeface="Times New Roman"/>
                <a:cs typeface="Times New Roman"/>
              </a:rPr>
              <a:t>t</a:t>
            </a:r>
            <a:r>
              <a:rPr sz="2800" spc="-7" dirty="0">
                <a:latin typeface="Times New Roman"/>
                <a:cs typeface="Times New Roman"/>
              </a:rPr>
              <a:t>h</a:t>
            </a:r>
            <a:r>
              <a:rPr sz="2800" dirty="0">
                <a:latin typeface="Times New Roman"/>
                <a:cs typeface="Times New Roman"/>
              </a:rPr>
              <a:t>e</a:t>
            </a:r>
            <a:r>
              <a:rPr sz="2800" spc="-44" dirty="0">
                <a:latin typeface="Times New Roman"/>
                <a:cs typeface="Times New Roman"/>
              </a:rPr>
              <a:t> </a:t>
            </a:r>
            <a:r>
              <a:rPr sz="2800" dirty="0">
                <a:latin typeface="Times New Roman"/>
                <a:cs typeface="Times New Roman"/>
              </a:rPr>
              <a:t>G</a:t>
            </a:r>
            <a:r>
              <a:rPr sz="2800" spc="-7" dirty="0">
                <a:latin typeface="Times New Roman"/>
                <a:cs typeface="Times New Roman"/>
              </a:rPr>
              <a:t>r</a:t>
            </a:r>
            <a:r>
              <a:rPr sz="2800" spc="-3" dirty="0">
                <a:latin typeface="Times New Roman"/>
                <a:cs typeface="Times New Roman"/>
              </a:rPr>
              <a:t>a</a:t>
            </a:r>
            <a:r>
              <a:rPr sz="2800" dirty="0">
                <a:latin typeface="Times New Roman"/>
                <a:cs typeface="Times New Roman"/>
              </a:rPr>
              <a:t>ntor</a:t>
            </a:r>
            <a:r>
              <a:rPr sz="2800" spc="-44" dirty="0">
                <a:latin typeface="Times New Roman"/>
                <a:cs typeface="Times New Roman"/>
              </a:rPr>
              <a:t> </a:t>
            </a:r>
            <a:r>
              <a:rPr sz="2800" dirty="0">
                <a:latin typeface="Times New Roman"/>
                <a:cs typeface="Times New Roman"/>
              </a:rPr>
              <a:t>the</a:t>
            </a:r>
            <a:r>
              <a:rPr sz="2800" spc="-44" dirty="0">
                <a:latin typeface="Times New Roman"/>
                <a:cs typeface="Times New Roman"/>
              </a:rPr>
              <a:t> </a:t>
            </a:r>
            <a:r>
              <a:rPr sz="2800" dirty="0">
                <a:latin typeface="Times New Roman"/>
                <a:cs typeface="Times New Roman"/>
              </a:rPr>
              <a:t>sum</a:t>
            </a:r>
            <a:r>
              <a:rPr sz="2800" spc="-41" dirty="0">
                <a:latin typeface="Times New Roman"/>
                <a:cs typeface="Times New Roman"/>
              </a:rPr>
              <a:t> </a:t>
            </a:r>
            <a:r>
              <a:rPr sz="2800" dirty="0">
                <a:latin typeface="Times New Roman"/>
                <a:cs typeface="Times New Roman"/>
              </a:rPr>
              <a:t>of Dolla</a:t>
            </a:r>
            <a:r>
              <a:rPr sz="2800" spc="-7" dirty="0">
                <a:latin typeface="Times New Roman"/>
                <a:cs typeface="Times New Roman"/>
              </a:rPr>
              <a:t>r</a:t>
            </a:r>
            <a:r>
              <a:rPr sz="2800" dirty="0">
                <a:latin typeface="Times New Roman"/>
                <a:cs typeface="Times New Roman"/>
              </a:rPr>
              <a:t>s</a:t>
            </a:r>
            <a:r>
              <a:rPr sz="2800" spc="-17" dirty="0">
                <a:latin typeface="Times New Roman"/>
                <a:cs typeface="Times New Roman"/>
              </a:rPr>
              <a:t> </a:t>
            </a:r>
            <a:r>
              <a:rPr sz="2800" dirty="0" smtClean="0">
                <a:latin typeface="Times New Roman"/>
                <a:cs typeface="Times New Roman"/>
              </a:rPr>
              <a:t>($</a:t>
            </a:r>
            <a:r>
              <a:rPr lang="en-US" sz="2800" dirty="0" smtClean="0">
                <a:latin typeface="Times New Roman"/>
                <a:cs typeface="Times New Roman"/>
              </a:rPr>
              <a:t>55,555.55</a:t>
            </a:r>
            <a:r>
              <a:rPr sz="2800" dirty="0" smtClean="0">
                <a:latin typeface="Times New Roman"/>
                <a:cs typeface="Times New Roman"/>
              </a:rPr>
              <a:t>). </a:t>
            </a:r>
            <a:r>
              <a:rPr sz="2800" spc="-37" dirty="0" smtClean="0">
                <a:latin typeface="Times New Roman"/>
                <a:cs typeface="Times New Roman"/>
              </a:rPr>
              <a:t> </a:t>
            </a:r>
            <a:r>
              <a:rPr sz="2800" dirty="0">
                <a:latin typeface="Times New Roman"/>
                <a:cs typeface="Times New Roman"/>
              </a:rPr>
              <a:t>The</a:t>
            </a:r>
            <a:r>
              <a:rPr sz="2800" spc="-20" dirty="0">
                <a:latin typeface="Times New Roman"/>
                <a:cs typeface="Times New Roman"/>
              </a:rPr>
              <a:t> </a:t>
            </a:r>
            <a:r>
              <a:rPr sz="2800" spc="3" dirty="0">
                <a:latin typeface="Times New Roman"/>
                <a:cs typeface="Times New Roman"/>
              </a:rPr>
              <a:t>G</a:t>
            </a:r>
            <a:r>
              <a:rPr sz="2800" dirty="0">
                <a:latin typeface="Times New Roman"/>
                <a:cs typeface="Times New Roman"/>
              </a:rPr>
              <a:t>r</a:t>
            </a:r>
            <a:r>
              <a:rPr sz="2800" spc="-7" dirty="0">
                <a:latin typeface="Times New Roman"/>
                <a:cs typeface="Times New Roman"/>
              </a:rPr>
              <a:t>a</a:t>
            </a:r>
            <a:r>
              <a:rPr sz="2800" dirty="0">
                <a:latin typeface="Times New Roman"/>
                <a:cs typeface="Times New Roman"/>
              </a:rPr>
              <a:t>ntor</a:t>
            </a:r>
            <a:r>
              <a:rPr sz="2800" spc="-17" dirty="0">
                <a:latin typeface="Times New Roman"/>
                <a:cs typeface="Times New Roman"/>
              </a:rPr>
              <a:t> </a:t>
            </a:r>
            <a:r>
              <a:rPr sz="2800" spc="3" dirty="0">
                <a:latin typeface="Times New Roman"/>
                <a:cs typeface="Times New Roman"/>
              </a:rPr>
              <a:t>a</a:t>
            </a:r>
            <a:r>
              <a:rPr sz="2800" spc="-10" dirty="0">
                <a:latin typeface="Times New Roman"/>
                <a:cs typeface="Times New Roman"/>
              </a:rPr>
              <a:t>g</a:t>
            </a:r>
            <a:r>
              <a:rPr sz="2800" spc="3" dirty="0">
                <a:latin typeface="Times New Roman"/>
                <a:cs typeface="Times New Roman"/>
              </a:rPr>
              <a:t>r</a:t>
            </a:r>
            <a:r>
              <a:rPr sz="2800" spc="-3" dirty="0">
                <a:latin typeface="Times New Roman"/>
                <a:cs typeface="Times New Roman"/>
              </a:rPr>
              <a:t>ee</a:t>
            </a:r>
            <a:r>
              <a:rPr sz="2800" dirty="0">
                <a:latin typeface="Times New Roman"/>
                <a:cs typeface="Times New Roman"/>
              </a:rPr>
              <a:t>s</a:t>
            </a:r>
            <a:r>
              <a:rPr sz="2800" spc="-17" dirty="0">
                <a:latin typeface="Times New Roman"/>
                <a:cs typeface="Times New Roman"/>
              </a:rPr>
              <a:t> </a:t>
            </a:r>
            <a:r>
              <a:rPr sz="2800" dirty="0">
                <a:latin typeface="Times New Roman"/>
                <a:cs typeface="Times New Roman"/>
              </a:rPr>
              <a:t>that</a:t>
            </a:r>
            <a:r>
              <a:rPr sz="2800" spc="-17" dirty="0">
                <a:latin typeface="Times New Roman"/>
                <a:cs typeface="Times New Roman"/>
              </a:rPr>
              <a:t> </a:t>
            </a:r>
            <a:r>
              <a:rPr sz="2800" dirty="0">
                <a:latin typeface="Times New Roman"/>
                <a:cs typeface="Times New Roman"/>
              </a:rPr>
              <a:t>this</a:t>
            </a:r>
            <a:r>
              <a:rPr sz="2800" spc="-17" dirty="0">
                <a:latin typeface="Times New Roman"/>
                <a:cs typeface="Times New Roman"/>
              </a:rPr>
              <a:t> </a:t>
            </a:r>
            <a:r>
              <a:rPr sz="2800" dirty="0">
                <a:latin typeface="Times New Roman"/>
                <a:cs typeface="Times New Roman"/>
              </a:rPr>
              <a:t>sum</a:t>
            </a:r>
            <a:r>
              <a:rPr sz="2800" spc="-17" dirty="0">
                <a:latin typeface="Times New Roman"/>
                <a:cs typeface="Times New Roman"/>
              </a:rPr>
              <a:t> </a:t>
            </a:r>
            <a:r>
              <a:rPr sz="2800" dirty="0">
                <a:latin typeface="Times New Roman"/>
                <a:cs typeface="Times New Roman"/>
              </a:rPr>
              <a:t>r</a:t>
            </a:r>
            <a:r>
              <a:rPr sz="2800" spc="-7" dirty="0">
                <a:latin typeface="Times New Roman"/>
                <a:cs typeface="Times New Roman"/>
              </a:rPr>
              <a:t>e</a:t>
            </a:r>
            <a:r>
              <a:rPr sz="2800" dirty="0">
                <a:latin typeface="Times New Roman"/>
                <a:cs typeface="Times New Roman"/>
              </a:rPr>
              <a:t>pr</a:t>
            </a:r>
            <a:r>
              <a:rPr sz="2800" spc="-7" dirty="0">
                <a:latin typeface="Times New Roman"/>
                <a:cs typeface="Times New Roman"/>
              </a:rPr>
              <a:t>e</a:t>
            </a:r>
            <a:r>
              <a:rPr sz="2800" dirty="0">
                <a:latin typeface="Times New Roman"/>
                <a:cs typeface="Times New Roman"/>
              </a:rPr>
              <a:t>s</a:t>
            </a:r>
            <a:r>
              <a:rPr sz="2800" spc="-3" dirty="0">
                <a:latin typeface="Times New Roman"/>
                <a:cs typeface="Times New Roman"/>
              </a:rPr>
              <a:t>e</a:t>
            </a:r>
            <a:r>
              <a:rPr sz="2800" dirty="0">
                <a:latin typeface="Times New Roman"/>
                <a:cs typeface="Times New Roman"/>
              </a:rPr>
              <a:t>nts</a:t>
            </a:r>
            <a:r>
              <a:rPr sz="2800" spc="-17" dirty="0">
                <a:latin typeface="Times New Roman"/>
                <a:cs typeface="Times New Roman"/>
              </a:rPr>
              <a:t> </a:t>
            </a:r>
            <a:r>
              <a:rPr sz="2800" spc="-3" dirty="0">
                <a:latin typeface="Times New Roman"/>
                <a:cs typeface="Times New Roman"/>
              </a:rPr>
              <a:t>a</a:t>
            </a:r>
            <a:r>
              <a:rPr sz="2800" spc="7" dirty="0">
                <a:latin typeface="Times New Roman"/>
                <a:cs typeface="Times New Roman"/>
              </a:rPr>
              <a:t>d</a:t>
            </a:r>
            <a:r>
              <a:rPr sz="2800" spc="-3" dirty="0">
                <a:latin typeface="Times New Roman"/>
                <a:cs typeface="Times New Roman"/>
              </a:rPr>
              <a:t>e</a:t>
            </a:r>
            <a:r>
              <a:rPr sz="2800" dirty="0">
                <a:latin typeface="Times New Roman"/>
                <a:cs typeface="Times New Roman"/>
              </a:rPr>
              <a:t>qu</a:t>
            </a:r>
            <a:r>
              <a:rPr sz="2800" spc="-3" dirty="0">
                <a:latin typeface="Times New Roman"/>
                <a:cs typeface="Times New Roman"/>
              </a:rPr>
              <a:t>a</a:t>
            </a:r>
            <a:r>
              <a:rPr sz="2800" dirty="0">
                <a:latin typeface="Times New Roman"/>
                <a:cs typeface="Times New Roman"/>
              </a:rPr>
              <a:t>te</a:t>
            </a:r>
            <a:r>
              <a:rPr sz="2800" spc="-10" dirty="0">
                <a:latin typeface="Times New Roman"/>
                <a:cs typeface="Times New Roman"/>
              </a:rPr>
              <a:t> </a:t>
            </a:r>
            <a:r>
              <a:rPr sz="2800" spc="-3" dirty="0">
                <a:latin typeface="Times New Roman"/>
                <a:cs typeface="Times New Roman"/>
              </a:rPr>
              <a:t>a</a:t>
            </a:r>
            <a:r>
              <a:rPr sz="2800" spc="7" dirty="0">
                <a:latin typeface="Times New Roman"/>
                <a:cs typeface="Times New Roman"/>
              </a:rPr>
              <a:t>n</a:t>
            </a:r>
            <a:r>
              <a:rPr sz="2800" dirty="0">
                <a:latin typeface="Times New Roman"/>
                <a:cs typeface="Times New Roman"/>
              </a:rPr>
              <a:t>d</a:t>
            </a:r>
            <a:r>
              <a:rPr sz="2800" spc="-17" dirty="0">
                <a:latin typeface="Times New Roman"/>
                <a:cs typeface="Times New Roman"/>
              </a:rPr>
              <a:t> </a:t>
            </a:r>
            <a:r>
              <a:rPr sz="2800" dirty="0">
                <a:latin typeface="Times New Roman"/>
                <a:cs typeface="Times New Roman"/>
              </a:rPr>
              <a:t>full</a:t>
            </a:r>
            <a:r>
              <a:rPr sz="2800" spc="-17" dirty="0">
                <a:latin typeface="Times New Roman"/>
                <a:cs typeface="Times New Roman"/>
              </a:rPr>
              <a:t> </a:t>
            </a:r>
            <a:r>
              <a:rPr sz="2800" spc="-3" dirty="0">
                <a:latin typeface="Times New Roman"/>
                <a:cs typeface="Times New Roman"/>
              </a:rPr>
              <a:t>c</a:t>
            </a:r>
            <a:r>
              <a:rPr sz="2800" dirty="0">
                <a:latin typeface="Times New Roman"/>
                <a:cs typeface="Times New Roman"/>
              </a:rPr>
              <a:t>ompens</a:t>
            </a:r>
            <a:r>
              <a:rPr sz="2800" spc="-7" dirty="0">
                <a:latin typeface="Times New Roman"/>
                <a:cs typeface="Times New Roman"/>
              </a:rPr>
              <a:t>a</a:t>
            </a:r>
            <a:r>
              <a:rPr sz="2800" dirty="0">
                <a:latin typeface="Times New Roman"/>
                <a:cs typeface="Times New Roman"/>
              </a:rPr>
              <a:t>tion</a:t>
            </a:r>
            <a:r>
              <a:rPr sz="2800" spc="-17" dirty="0">
                <a:latin typeface="Times New Roman"/>
                <a:cs typeface="Times New Roman"/>
              </a:rPr>
              <a:t> </a:t>
            </a:r>
            <a:r>
              <a:rPr sz="2800" dirty="0">
                <a:latin typeface="Times New Roman"/>
                <a:cs typeface="Times New Roman"/>
              </a:rPr>
              <a:t>for</a:t>
            </a:r>
            <a:r>
              <a:rPr sz="2800" spc="-24" dirty="0">
                <a:latin typeface="Times New Roman"/>
                <a:cs typeface="Times New Roman"/>
              </a:rPr>
              <a:t> </a:t>
            </a:r>
            <a:r>
              <a:rPr sz="2800" dirty="0">
                <a:latin typeface="Times New Roman"/>
                <a:cs typeface="Times New Roman"/>
              </a:rPr>
              <a:t>the possession</a:t>
            </a:r>
            <a:r>
              <a:rPr sz="2800" spc="-41"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41" dirty="0">
                <a:latin typeface="Times New Roman"/>
                <a:cs typeface="Times New Roman"/>
              </a:rPr>
              <a:t> </a:t>
            </a:r>
            <a:r>
              <a:rPr sz="2800" dirty="0">
                <a:latin typeface="Times New Roman"/>
                <a:cs typeface="Times New Roman"/>
              </a:rPr>
              <a:t>use</a:t>
            </a:r>
            <a:r>
              <a:rPr sz="2800" spc="-44" dirty="0">
                <a:latin typeface="Times New Roman"/>
                <a:cs typeface="Times New Roman"/>
              </a:rPr>
              <a:t> </a:t>
            </a:r>
            <a:r>
              <a:rPr sz="2800" spc="7" dirty="0">
                <a:latin typeface="Times New Roman"/>
                <a:cs typeface="Times New Roman"/>
              </a:rPr>
              <a:t>o</a:t>
            </a:r>
            <a:r>
              <a:rPr sz="2800" dirty="0">
                <a:latin typeface="Times New Roman"/>
                <a:cs typeface="Times New Roman"/>
              </a:rPr>
              <a:t>f</a:t>
            </a:r>
            <a:r>
              <a:rPr sz="2800" spc="-44" dirty="0">
                <a:latin typeface="Times New Roman"/>
                <a:cs typeface="Times New Roman"/>
              </a:rPr>
              <a:t> </a:t>
            </a:r>
            <a:r>
              <a:rPr sz="2800" dirty="0">
                <a:latin typeface="Times New Roman"/>
                <a:cs typeface="Times New Roman"/>
              </a:rPr>
              <a:t>the</a:t>
            </a:r>
            <a:r>
              <a:rPr sz="2800" spc="-37" dirty="0">
                <a:latin typeface="Times New Roman"/>
                <a:cs typeface="Times New Roman"/>
              </a:rPr>
              <a:t> </a:t>
            </a:r>
            <a:r>
              <a:rPr sz="2800" dirty="0">
                <a:latin typeface="Times New Roman"/>
                <a:cs typeface="Times New Roman"/>
              </a:rPr>
              <a:t>Prop</a:t>
            </a:r>
            <a:r>
              <a:rPr sz="2800" spc="-7" dirty="0">
                <a:latin typeface="Times New Roman"/>
                <a:cs typeface="Times New Roman"/>
              </a:rPr>
              <a:t>e</a:t>
            </a:r>
            <a:r>
              <a:rPr sz="2800" dirty="0">
                <a:latin typeface="Times New Roman"/>
                <a:cs typeface="Times New Roman"/>
              </a:rPr>
              <a:t>r</a:t>
            </a:r>
            <a:r>
              <a:rPr sz="2800" spc="3" dirty="0">
                <a:latin typeface="Times New Roman"/>
                <a:cs typeface="Times New Roman"/>
              </a:rPr>
              <a:t>t</a:t>
            </a:r>
            <a:r>
              <a:rPr sz="2800" spc="-17" dirty="0">
                <a:latin typeface="Times New Roman"/>
                <a:cs typeface="Times New Roman"/>
              </a:rPr>
              <a:t>y</a:t>
            </a:r>
            <a:r>
              <a:rPr sz="2800" dirty="0">
                <a:latin typeface="Times New Roman"/>
                <a:cs typeface="Times New Roman"/>
              </a:rPr>
              <a:t>.</a:t>
            </a:r>
            <a:r>
              <a:rPr sz="2800" spc="-34" dirty="0">
                <a:latin typeface="Times New Roman"/>
                <a:cs typeface="Times New Roman"/>
              </a:rPr>
              <a:t> </a:t>
            </a:r>
            <a:r>
              <a:rPr sz="2800" dirty="0">
                <a:latin typeface="Times New Roman"/>
                <a:cs typeface="Times New Roman"/>
              </a:rPr>
              <a:t>The</a:t>
            </a:r>
            <a:r>
              <a:rPr sz="2800" spc="-48" dirty="0">
                <a:latin typeface="Times New Roman"/>
                <a:cs typeface="Times New Roman"/>
              </a:rPr>
              <a:t> </a:t>
            </a:r>
            <a:r>
              <a:rPr sz="2800" dirty="0">
                <a:latin typeface="Times New Roman"/>
                <a:cs typeface="Times New Roman"/>
              </a:rPr>
              <a:t>State</a:t>
            </a:r>
            <a:r>
              <a:rPr sz="2800" spc="-37" dirty="0">
                <a:latin typeface="Times New Roman"/>
                <a:cs typeface="Times New Roman"/>
              </a:rPr>
              <a:t> </a:t>
            </a:r>
            <a:r>
              <a:rPr sz="2800" dirty="0">
                <a:latin typeface="Times New Roman"/>
                <a:cs typeface="Times New Roman"/>
              </a:rPr>
              <a:t>will</a:t>
            </a:r>
            <a:r>
              <a:rPr sz="2800" spc="-41" dirty="0">
                <a:latin typeface="Times New Roman"/>
                <a:cs typeface="Times New Roman"/>
              </a:rPr>
              <a:t> </a:t>
            </a:r>
            <a:r>
              <a:rPr sz="2800" dirty="0">
                <a:latin typeface="Times New Roman"/>
                <a:cs typeface="Times New Roman"/>
              </a:rPr>
              <a:t>be</a:t>
            </a:r>
            <a:r>
              <a:rPr sz="2800" spc="-44" dirty="0">
                <a:latin typeface="Times New Roman"/>
                <a:cs typeface="Times New Roman"/>
              </a:rPr>
              <a:t> </a:t>
            </a:r>
            <a:r>
              <a:rPr sz="2800" spc="-3" dirty="0">
                <a:latin typeface="Times New Roman"/>
                <a:cs typeface="Times New Roman"/>
              </a:rPr>
              <a:t>e</a:t>
            </a:r>
            <a:r>
              <a:rPr sz="2800" dirty="0">
                <a:latin typeface="Times New Roman"/>
                <a:cs typeface="Times New Roman"/>
              </a:rPr>
              <a:t>ntitl</a:t>
            </a:r>
            <a:r>
              <a:rPr sz="2800" spc="-3" dirty="0">
                <a:latin typeface="Times New Roman"/>
                <a:cs typeface="Times New Roman"/>
              </a:rPr>
              <a:t>e</a:t>
            </a:r>
            <a:r>
              <a:rPr sz="2800" dirty="0">
                <a:latin typeface="Times New Roman"/>
                <a:cs typeface="Times New Roman"/>
              </a:rPr>
              <a:t>d</a:t>
            </a:r>
            <a:r>
              <a:rPr sz="2800" spc="-41" dirty="0">
                <a:latin typeface="Times New Roman"/>
                <a:cs typeface="Times New Roman"/>
              </a:rPr>
              <a:t> </a:t>
            </a:r>
            <a:r>
              <a:rPr sz="2800" dirty="0">
                <a:latin typeface="Times New Roman"/>
                <a:cs typeface="Times New Roman"/>
              </a:rPr>
              <a:t>to</a:t>
            </a:r>
            <a:r>
              <a:rPr sz="2800" spc="-41" dirty="0">
                <a:latin typeface="Times New Roman"/>
                <a:cs typeface="Times New Roman"/>
              </a:rPr>
              <a:t> </a:t>
            </a:r>
            <a:r>
              <a:rPr sz="2800" dirty="0">
                <a:latin typeface="Times New Roman"/>
                <a:cs typeface="Times New Roman"/>
              </a:rPr>
              <a:t>t</a:t>
            </a:r>
            <a:r>
              <a:rPr sz="2800" spc="7" dirty="0">
                <a:latin typeface="Times New Roman"/>
                <a:cs typeface="Times New Roman"/>
              </a:rPr>
              <a:t>a</a:t>
            </a:r>
            <a:r>
              <a:rPr sz="2800" dirty="0">
                <a:latin typeface="Times New Roman"/>
                <a:cs typeface="Times New Roman"/>
              </a:rPr>
              <a:t>ke</a:t>
            </a:r>
            <a:r>
              <a:rPr sz="2800" spc="-34" dirty="0">
                <a:latin typeface="Times New Roman"/>
                <a:cs typeface="Times New Roman"/>
              </a:rPr>
              <a:t> </a:t>
            </a:r>
            <a:r>
              <a:rPr sz="2800" dirty="0">
                <a:latin typeface="Times New Roman"/>
                <a:cs typeface="Times New Roman"/>
              </a:rPr>
              <a:t>possess</a:t>
            </a:r>
            <a:r>
              <a:rPr sz="2800" spc="7" dirty="0">
                <a:latin typeface="Times New Roman"/>
                <a:cs typeface="Times New Roman"/>
              </a:rPr>
              <a:t>i</a:t>
            </a:r>
            <a:r>
              <a:rPr sz="2800" dirty="0">
                <a:latin typeface="Times New Roman"/>
                <a:cs typeface="Times New Roman"/>
              </a:rPr>
              <a:t>on</a:t>
            </a:r>
            <a:r>
              <a:rPr sz="2800" spc="-41" dirty="0">
                <a:latin typeface="Times New Roman"/>
                <a:cs typeface="Times New Roman"/>
              </a:rPr>
              <a:t> </a:t>
            </a:r>
            <a:r>
              <a:rPr sz="2800" spc="-3" dirty="0">
                <a:latin typeface="Times New Roman"/>
                <a:cs typeface="Times New Roman"/>
              </a:rPr>
              <a:t>a</a:t>
            </a:r>
            <a:r>
              <a:rPr sz="2800" dirty="0">
                <a:latin typeface="Times New Roman"/>
                <a:cs typeface="Times New Roman"/>
              </a:rPr>
              <a:t>nd</a:t>
            </a:r>
            <a:r>
              <a:rPr sz="2800" spc="-41" dirty="0">
                <a:latin typeface="Times New Roman"/>
                <a:cs typeface="Times New Roman"/>
              </a:rPr>
              <a:t> </a:t>
            </a:r>
            <a:r>
              <a:rPr sz="2800" dirty="0">
                <a:latin typeface="Times New Roman"/>
                <a:cs typeface="Times New Roman"/>
              </a:rPr>
              <a:t>use</a:t>
            </a:r>
            <a:r>
              <a:rPr sz="2800" spc="-44" dirty="0">
                <a:latin typeface="Times New Roman"/>
                <a:cs typeface="Times New Roman"/>
              </a:rPr>
              <a:t> </a:t>
            </a:r>
            <a:r>
              <a:rPr sz="2800" spc="7" dirty="0">
                <a:latin typeface="Times New Roman"/>
                <a:cs typeface="Times New Roman"/>
              </a:rPr>
              <a:t>o</a:t>
            </a:r>
            <a:r>
              <a:rPr sz="2800" dirty="0">
                <a:latin typeface="Times New Roman"/>
                <a:cs typeface="Times New Roman"/>
              </a:rPr>
              <a:t>f</a:t>
            </a:r>
            <a:r>
              <a:rPr sz="2800" spc="-44" dirty="0">
                <a:latin typeface="Times New Roman"/>
                <a:cs typeface="Times New Roman"/>
              </a:rPr>
              <a:t> </a:t>
            </a:r>
            <a:r>
              <a:rPr sz="2800" dirty="0">
                <a:latin typeface="Times New Roman"/>
                <a:cs typeface="Times New Roman"/>
              </a:rPr>
              <a:t>the</a:t>
            </a:r>
            <a:r>
              <a:rPr sz="2800" spc="-44" dirty="0">
                <a:latin typeface="Times New Roman"/>
                <a:cs typeface="Times New Roman"/>
              </a:rPr>
              <a:t> </a:t>
            </a:r>
            <a:r>
              <a:rPr sz="2800" dirty="0">
                <a:latin typeface="Times New Roman"/>
                <a:cs typeface="Times New Roman"/>
              </a:rPr>
              <a:t>Pro</a:t>
            </a:r>
            <a:r>
              <a:rPr sz="2800" spc="3" dirty="0">
                <a:latin typeface="Times New Roman"/>
                <a:cs typeface="Times New Roman"/>
              </a:rPr>
              <a:t>p</a:t>
            </a:r>
            <a:r>
              <a:rPr sz="2800" spc="-3" dirty="0">
                <a:latin typeface="Times New Roman"/>
                <a:cs typeface="Times New Roman"/>
              </a:rPr>
              <a:t>e</a:t>
            </a:r>
            <a:r>
              <a:rPr sz="2800" dirty="0">
                <a:latin typeface="Times New Roman"/>
                <a:cs typeface="Times New Roman"/>
              </a:rPr>
              <a:t>r</a:t>
            </a:r>
            <a:r>
              <a:rPr sz="2800" spc="14" dirty="0">
                <a:latin typeface="Times New Roman"/>
                <a:cs typeface="Times New Roman"/>
              </a:rPr>
              <a:t>t</a:t>
            </a:r>
            <a:r>
              <a:rPr sz="2800" dirty="0">
                <a:latin typeface="Times New Roman"/>
                <a:cs typeface="Times New Roman"/>
              </a:rPr>
              <a:t>y upon</a:t>
            </a:r>
            <a:r>
              <a:rPr sz="2800" spc="89" dirty="0">
                <a:latin typeface="Times New Roman"/>
                <a:cs typeface="Times New Roman"/>
              </a:rPr>
              <a:t> </a:t>
            </a:r>
            <a:r>
              <a:rPr sz="2800" dirty="0">
                <a:latin typeface="Times New Roman"/>
                <a:cs typeface="Times New Roman"/>
              </a:rPr>
              <a:t>tend</a:t>
            </a:r>
            <a:r>
              <a:rPr sz="2800" spc="-7" dirty="0">
                <a:latin typeface="Times New Roman"/>
                <a:cs typeface="Times New Roman"/>
              </a:rPr>
              <a:t>e</a:t>
            </a:r>
            <a:r>
              <a:rPr sz="2800" dirty="0">
                <a:latin typeface="Times New Roman"/>
                <a:cs typeface="Times New Roman"/>
              </a:rPr>
              <a:t>r</a:t>
            </a:r>
            <a:r>
              <a:rPr sz="2800" spc="85" dirty="0">
                <a:latin typeface="Times New Roman"/>
                <a:cs typeface="Times New Roman"/>
              </a:rPr>
              <a:t> </a:t>
            </a:r>
            <a:r>
              <a:rPr sz="2800" dirty="0">
                <a:latin typeface="Times New Roman"/>
                <a:cs typeface="Times New Roman"/>
              </a:rPr>
              <a:t>of</a:t>
            </a:r>
            <a:r>
              <a:rPr sz="2800" spc="85" dirty="0">
                <a:latin typeface="Times New Roman"/>
                <a:cs typeface="Times New Roman"/>
              </a:rPr>
              <a:t> </a:t>
            </a:r>
            <a:r>
              <a:rPr sz="2800" dirty="0">
                <a:latin typeface="Times New Roman"/>
                <a:cs typeface="Times New Roman"/>
              </a:rPr>
              <a:t>p</a:t>
            </a:r>
            <a:r>
              <a:rPr sz="2800" spc="10" dirty="0">
                <a:latin typeface="Times New Roman"/>
                <a:cs typeface="Times New Roman"/>
              </a:rPr>
              <a:t>a</a:t>
            </a:r>
            <a:r>
              <a:rPr sz="2800" spc="-27" dirty="0">
                <a:latin typeface="Times New Roman"/>
                <a:cs typeface="Times New Roman"/>
              </a:rPr>
              <a:t>y</a:t>
            </a:r>
            <a:r>
              <a:rPr sz="2800" spc="7" dirty="0">
                <a:latin typeface="Times New Roman"/>
                <a:cs typeface="Times New Roman"/>
              </a:rPr>
              <a:t>m</a:t>
            </a:r>
            <a:r>
              <a:rPr sz="2800" spc="-3" dirty="0">
                <a:latin typeface="Times New Roman"/>
                <a:cs typeface="Times New Roman"/>
              </a:rPr>
              <a:t>e</a:t>
            </a:r>
            <a:r>
              <a:rPr sz="2800" dirty="0">
                <a:latin typeface="Times New Roman"/>
                <a:cs typeface="Times New Roman"/>
              </a:rPr>
              <a:t>nt.  </a:t>
            </a:r>
            <a:r>
              <a:rPr sz="2800" spc="-20" dirty="0">
                <a:latin typeface="Times New Roman"/>
                <a:cs typeface="Times New Roman"/>
              </a:rPr>
              <a:t> </a:t>
            </a:r>
            <a:endParaRPr sz="2800" dirty="0">
              <a:latin typeface="Arial"/>
              <a:cs typeface="Arial"/>
            </a:endParaRPr>
          </a:p>
        </p:txBody>
      </p:sp>
    </p:spTree>
    <p:extLst>
      <p:ext uri="{BB962C8B-B14F-4D97-AF65-F5344CB8AC3E}">
        <p14:creationId xmlns:p14="http://schemas.microsoft.com/office/powerpoint/2010/main" val="1847983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81250" y="310343"/>
            <a:ext cx="4384098" cy="5861669"/>
          </a:xfrm>
          <a:prstGeom prst="rect">
            <a:avLst/>
          </a:prstGeom>
        </p:spPr>
        <p:txBody>
          <a:bodyPr vert="horz" wrap="square" lIns="0" tIns="0" rIns="0" bIns="0" rtlCol="0">
            <a:spAutoFit/>
          </a:bodyPr>
          <a:lstStyle/>
          <a:p>
            <a:pPr marR="5195" algn="r">
              <a:lnSpc>
                <a:spcPts val="558"/>
              </a:lnSpc>
            </a:pPr>
            <a:r>
              <a:rPr sz="477" spc="-10" dirty="0">
                <a:latin typeface="Arial"/>
                <a:cs typeface="Arial"/>
              </a:rPr>
              <a:t>F</a:t>
            </a:r>
            <a:r>
              <a:rPr sz="477" dirty="0">
                <a:latin typeface="Arial"/>
                <a:cs typeface="Arial"/>
              </a:rPr>
              <a:t>o</a:t>
            </a:r>
            <a:r>
              <a:rPr sz="477" spc="-7" dirty="0">
                <a:latin typeface="Arial"/>
                <a:cs typeface="Arial"/>
              </a:rPr>
              <a:t>rm</a:t>
            </a:r>
            <a:r>
              <a:rPr sz="477" spc="3" dirty="0">
                <a:latin typeface="Arial"/>
                <a:cs typeface="Arial"/>
              </a:rPr>
              <a:t> </a:t>
            </a:r>
            <a:r>
              <a:rPr sz="477" spc="-3" dirty="0">
                <a:latin typeface="Arial"/>
                <a:cs typeface="Arial"/>
              </a:rPr>
              <a:t>R</a:t>
            </a:r>
            <a:r>
              <a:rPr sz="477" spc="-17" dirty="0">
                <a:latin typeface="Arial"/>
                <a:cs typeface="Arial"/>
              </a:rPr>
              <a:t>O</a:t>
            </a:r>
            <a:r>
              <a:rPr sz="477" spc="17" dirty="0">
                <a:latin typeface="Arial"/>
                <a:cs typeface="Arial"/>
              </a:rPr>
              <a:t>W</a:t>
            </a:r>
            <a:r>
              <a:rPr sz="477" spc="-7" dirty="0">
                <a:latin typeface="Arial"/>
                <a:cs typeface="Arial"/>
              </a:rPr>
              <a:t>-</a:t>
            </a:r>
            <a:r>
              <a:rPr sz="477" spc="-3" dirty="0">
                <a:latin typeface="Arial"/>
                <a:cs typeface="Arial"/>
              </a:rPr>
              <a:t>N</a:t>
            </a:r>
            <a:r>
              <a:rPr sz="477" spc="-7" dirty="0">
                <a:latin typeface="Arial"/>
                <a:cs typeface="Arial"/>
              </a:rPr>
              <a:t>-</a:t>
            </a:r>
            <a:r>
              <a:rPr sz="477" spc="-3" dirty="0">
                <a:latin typeface="Arial"/>
                <a:cs typeface="Arial"/>
              </a:rPr>
              <a:t>PUA</a:t>
            </a:r>
            <a:endParaRPr sz="477">
              <a:latin typeface="Arial"/>
              <a:cs typeface="Arial"/>
            </a:endParaRPr>
          </a:p>
          <a:p>
            <a:pPr marR="5628" algn="r">
              <a:lnSpc>
                <a:spcPts val="549"/>
              </a:lnSpc>
            </a:pPr>
            <a:r>
              <a:rPr sz="477" spc="-7" dirty="0">
                <a:latin typeface="Arial"/>
                <a:cs typeface="Arial"/>
              </a:rPr>
              <a:t>(1</a:t>
            </a:r>
            <a:r>
              <a:rPr sz="477" dirty="0">
                <a:latin typeface="Arial"/>
                <a:cs typeface="Arial"/>
              </a:rPr>
              <a:t>2</a:t>
            </a:r>
            <a:r>
              <a:rPr sz="477" spc="-3" dirty="0">
                <a:latin typeface="Arial"/>
                <a:cs typeface="Arial"/>
              </a:rPr>
              <a:t>/</a:t>
            </a:r>
            <a:r>
              <a:rPr sz="477" spc="-7" dirty="0">
                <a:latin typeface="Arial"/>
                <a:cs typeface="Arial"/>
              </a:rPr>
              <a:t>1</a:t>
            </a:r>
            <a:r>
              <a:rPr sz="477" dirty="0">
                <a:latin typeface="Arial"/>
                <a:cs typeface="Arial"/>
              </a:rPr>
              <a:t>2</a:t>
            </a:r>
            <a:r>
              <a:rPr sz="477" spc="-3" dirty="0">
                <a:latin typeface="Arial"/>
                <a:cs typeface="Arial"/>
              </a:rPr>
              <a:t>)</a:t>
            </a:r>
            <a:endParaRPr sz="477">
              <a:latin typeface="Arial"/>
              <a:cs typeface="Arial"/>
            </a:endParaRPr>
          </a:p>
          <a:p>
            <a:pPr marR="5628" algn="r">
              <a:lnSpc>
                <a:spcPts val="549"/>
              </a:lnSpc>
            </a:pPr>
            <a:r>
              <a:rPr sz="477" spc="-3" dirty="0">
                <a:latin typeface="Arial"/>
                <a:cs typeface="Arial"/>
              </a:rPr>
              <a:t>Re</a:t>
            </a:r>
            <a:r>
              <a:rPr sz="477" spc="-7" dirty="0">
                <a:latin typeface="Arial"/>
                <a:cs typeface="Arial"/>
              </a:rPr>
              <a:t>p</a:t>
            </a:r>
            <a:r>
              <a:rPr sz="477" spc="-3" dirty="0">
                <a:latin typeface="Arial"/>
                <a:cs typeface="Arial"/>
              </a:rPr>
              <a:t>l</a:t>
            </a:r>
            <a:r>
              <a:rPr sz="477" dirty="0">
                <a:latin typeface="Arial"/>
                <a:cs typeface="Arial"/>
              </a:rPr>
              <a:t>a</a:t>
            </a:r>
            <a:r>
              <a:rPr sz="477" spc="-3" dirty="0">
                <a:latin typeface="Arial"/>
                <a:cs typeface="Arial"/>
              </a:rPr>
              <a:t>c</a:t>
            </a:r>
            <a:r>
              <a:rPr sz="477" spc="-7" dirty="0">
                <a:latin typeface="Arial"/>
                <a:cs typeface="Arial"/>
              </a:rPr>
              <a:t>e</a:t>
            </a:r>
            <a:r>
              <a:rPr sz="477" spc="-3" dirty="0">
                <a:latin typeface="Arial"/>
                <a:cs typeface="Arial"/>
              </a:rPr>
              <a:t>s</a:t>
            </a:r>
            <a:r>
              <a:rPr sz="477" spc="3" dirty="0">
                <a:latin typeface="Arial"/>
                <a:cs typeface="Arial"/>
              </a:rPr>
              <a:t> </a:t>
            </a:r>
            <a:r>
              <a:rPr sz="477" spc="-10" dirty="0">
                <a:latin typeface="Arial"/>
                <a:cs typeface="Arial"/>
              </a:rPr>
              <a:t>F</a:t>
            </a:r>
            <a:r>
              <a:rPr sz="477" dirty="0">
                <a:latin typeface="Arial"/>
                <a:cs typeface="Arial"/>
              </a:rPr>
              <a:t>o</a:t>
            </a:r>
            <a:r>
              <a:rPr sz="477" spc="-7" dirty="0">
                <a:latin typeface="Arial"/>
                <a:cs typeface="Arial"/>
              </a:rPr>
              <a:t>rm</a:t>
            </a:r>
            <a:r>
              <a:rPr sz="477" spc="3" dirty="0">
                <a:latin typeface="Arial"/>
                <a:cs typeface="Arial"/>
              </a:rPr>
              <a:t> </a:t>
            </a:r>
            <a:r>
              <a:rPr sz="477" spc="-3" dirty="0">
                <a:latin typeface="Arial"/>
                <a:cs typeface="Arial"/>
              </a:rPr>
              <a:t>R</a:t>
            </a:r>
            <a:r>
              <a:rPr sz="477" spc="-17" dirty="0">
                <a:latin typeface="Arial"/>
                <a:cs typeface="Arial"/>
              </a:rPr>
              <a:t>O</a:t>
            </a:r>
            <a:r>
              <a:rPr sz="477" spc="17" dirty="0">
                <a:latin typeface="Arial"/>
                <a:cs typeface="Arial"/>
              </a:rPr>
              <a:t>W</a:t>
            </a:r>
            <a:r>
              <a:rPr sz="477" spc="-7" dirty="0">
                <a:latin typeface="Arial"/>
                <a:cs typeface="Arial"/>
              </a:rPr>
              <a:t>-</a:t>
            </a:r>
            <a:r>
              <a:rPr sz="477" spc="-3" dirty="0">
                <a:latin typeface="Arial"/>
                <a:cs typeface="Arial"/>
              </a:rPr>
              <a:t>N</a:t>
            </a:r>
            <a:r>
              <a:rPr sz="477" spc="-7" dirty="0">
                <a:latin typeface="Arial"/>
                <a:cs typeface="Arial"/>
              </a:rPr>
              <a:t>-</a:t>
            </a:r>
            <a:r>
              <a:rPr sz="477" spc="-3" dirty="0">
                <a:latin typeface="Arial"/>
                <a:cs typeface="Arial"/>
              </a:rPr>
              <a:t>7</a:t>
            </a:r>
            <a:endParaRPr sz="477">
              <a:latin typeface="Arial"/>
              <a:cs typeface="Arial"/>
            </a:endParaRPr>
          </a:p>
          <a:p>
            <a:pPr marR="5628" algn="r">
              <a:lnSpc>
                <a:spcPts val="558"/>
              </a:lnSpc>
            </a:pPr>
            <a:r>
              <a:rPr sz="477" spc="-3" dirty="0">
                <a:latin typeface="Arial"/>
                <a:cs typeface="Arial"/>
              </a:rPr>
              <a:t>P</a:t>
            </a:r>
            <a:r>
              <a:rPr sz="477" spc="-7" dirty="0">
                <a:latin typeface="Arial"/>
                <a:cs typeface="Arial"/>
              </a:rPr>
              <a:t>ag</a:t>
            </a:r>
            <a:r>
              <a:rPr sz="477" spc="-3" dirty="0">
                <a:latin typeface="Arial"/>
                <a:cs typeface="Arial"/>
              </a:rPr>
              <a:t>e</a:t>
            </a:r>
            <a:r>
              <a:rPr sz="477" spc="3" dirty="0">
                <a:latin typeface="Arial"/>
                <a:cs typeface="Arial"/>
              </a:rPr>
              <a:t> </a:t>
            </a:r>
            <a:r>
              <a:rPr sz="477" spc="-3" dirty="0">
                <a:latin typeface="Arial"/>
                <a:cs typeface="Arial"/>
              </a:rPr>
              <a:t>2</a:t>
            </a:r>
            <a:r>
              <a:rPr sz="477" spc="3" dirty="0">
                <a:latin typeface="Arial"/>
                <a:cs typeface="Arial"/>
              </a:rPr>
              <a:t> </a:t>
            </a:r>
            <a:r>
              <a:rPr sz="477" spc="-7" dirty="0">
                <a:latin typeface="Arial"/>
                <a:cs typeface="Arial"/>
              </a:rPr>
              <a:t>o</a:t>
            </a:r>
            <a:r>
              <a:rPr sz="477" spc="-3" dirty="0">
                <a:latin typeface="Arial"/>
                <a:cs typeface="Arial"/>
              </a:rPr>
              <a:t>f 4</a:t>
            </a:r>
            <a:endParaRPr sz="477">
              <a:latin typeface="Arial"/>
              <a:cs typeface="Arial"/>
            </a:endParaRPr>
          </a:p>
          <a:p>
            <a:pPr>
              <a:spcBef>
                <a:spcPts val="5"/>
              </a:spcBef>
            </a:pPr>
            <a:endParaRPr sz="682">
              <a:latin typeface="Times New Roman"/>
              <a:cs typeface="Times New Roman"/>
            </a:endParaRPr>
          </a:p>
          <a:p>
            <a:pPr marL="164518" marR="3896">
              <a:lnSpc>
                <a:spcPts val="941"/>
              </a:lnSpc>
            </a:pPr>
            <a:r>
              <a:rPr sz="818" dirty="0">
                <a:latin typeface="Times New Roman"/>
                <a:cs typeface="Times New Roman"/>
              </a:rPr>
              <a:t>w</a:t>
            </a:r>
            <a:r>
              <a:rPr sz="818" spc="-7" dirty="0">
                <a:latin typeface="Times New Roman"/>
                <a:cs typeface="Times New Roman"/>
              </a:rPr>
              <a:t>a</a:t>
            </a:r>
            <a:r>
              <a:rPr sz="818" dirty="0">
                <a:latin typeface="Times New Roman"/>
                <a:cs typeface="Times New Roman"/>
              </a:rPr>
              <a:t>s</a:t>
            </a:r>
            <a:r>
              <a:rPr sz="818" spc="72" dirty="0">
                <a:latin typeface="Times New Roman"/>
                <a:cs typeface="Times New Roman"/>
              </a:rPr>
              <a:t> </a:t>
            </a:r>
            <a:r>
              <a:rPr sz="818" dirty="0">
                <a:latin typeface="Times New Roman"/>
                <a:cs typeface="Times New Roman"/>
              </a:rPr>
              <a:t>ten</a:t>
            </a:r>
            <a:r>
              <a:rPr sz="818" spc="3" dirty="0">
                <a:latin typeface="Times New Roman"/>
                <a:cs typeface="Times New Roman"/>
              </a:rPr>
              <a:t>d</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d</a:t>
            </a:r>
            <a:r>
              <a:rPr sz="818" spc="78" dirty="0">
                <a:latin typeface="Times New Roman"/>
                <a:cs typeface="Times New Roman"/>
              </a:rPr>
              <a:t> </a:t>
            </a:r>
            <a:r>
              <a:rPr sz="818" dirty="0">
                <a:latin typeface="Times New Roman"/>
                <a:cs typeface="Times New Roman"/>
              </a:rPr>
              <a:t>to</a:t>
            </a:r>
            <a:r>
              <a:rPr sz="818" spc="72" dirty="0">
                <a:latin typeface="Times New Roman"/>
                <a:cs typeface="Times New Roman"/>
              </a:rPr>
              <a:t> </a:t>
            </a:r>
            <a:r>
              <a:rPr sz="818" dirty="0">
                <a:latin typeface="Times New Roman"/>
                <a:cs typeface="Times New Roman"/>
              </a:rPr>
              <a:t>the</a:t>
            </a:r>
            <a:r>
              <a:rPr sz="818" spc="78" dirty="0">
                <a:latin typeface="Times New Roman"/>
                <a:cs typeface="Times New Roman"/>
              </a:rPr>
              <a:t> </a:t>
            </a:r>
            <a:r>
              <a:rPr sz="818" dirty="0">
                <a:latin typeface="Times New Roman"/>
                <a:cs typeface="Times New Roman"/>
              </a:rPr>
              <a:t>Gr</a:t>
            </a:r>
            <a:r>
              <a:rPr sz="818" spc="3" dirty="0">
                <a:latin typeface="Times New Roman"/>
                <a:cs typeface="Times New Roman"/>
              </a:rPr>
              <a:t>a</a:t>
            </a:r>
            <a:r>
              <a:rPr sz="818" dirty="0">
                <a:latin typeface="Times New Roman"/>
                <a:cs typeface="Times New Roman"/>
              </a:rPr>
              <a:t>ntor</a:t>
            </a:r>
            <a:r>
              <a:rPr sz="818" spc="82"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55" dirty="0">
                <a:latin typeface="Times New Roman"/>
                <a:cs typeface="Times New Roman"/>
              </a:rPr>
              <a:t> </a:t>
            </a:r>
            <a:r>
              <a:rPr sz="818" dirty="0">
                <a:latin typeface="Times New Roman"/>
                <a:cs typeface="Times New Roman"/>
              </a:rPr>
              <a:t>the</a:t>
            </a:r>
            <a:r>
              <a:rPr sz="818" spc="78" dirty="0">
                <a:latin typeface="Times New Roman"/>
                <a:cs typeface="Times New Roman"/>
              </a:rPr>
              <a:t> </a:t>
            </a:r>
            <a:r>
              <a:rPr sz="818" dirty="0">
                <a:latin typeface="Times New Roman"/>
                <a:cs typeface="Times New Roman"/>
              </a:rPr>
              <a:t>State,</a:t>
            </a:r>
            <a:r>
              <a:rPr sz="818" spc="75" dirty="0">
                <a:latin typeface="Times New Roman"/>
                <a:cs typeface="Times New Roman"/>
              </a:rPr>
              <a:t> </a:t>
            </a:r>
            <a:r>
              <a:rPr sz="818" dirty="0">
                <a:latin typeface="Times New Roman"/>
                <a:cs typeface="Times New Roman"/>
              </a:rPr>
              <a:t>or</a:t>
            </a:r>
            <a:r>
              <a:rPr sz="818" spc="78" dirty="0">
                <a:latin typeface="Times New Roman"/>
                <a:cs typeface="Times New Roman"/>
              </a:rPr>
              <a:t> </a:t>
            </a:r>
            <a:r>
              <a:rPr sz="818" dirty="0">
                <a:latin typeface="Times New Roman"/>
                <a:cs typeface="Times New Roman"/>
              </a:rPr>
              <a:t>di</a:t>
            </a:r>
            <a:r>
              <a:rPr sz="818" spc="7" dirty="0">
                <a:latin typeface="Times New Roman"/>
                <a:cs typeface="Times New Roman"/>
              </a:rPr>
              <a:t>s</a:t>
            </a:r>
            <a:r>
              <a:rPr sz="818" dirty="0">
                <a:latin typeface="Times New Roman"/>
                <a:cs typeface="Times New Roman"/>
              </a:rPr>
              <a:t>burs</a:t>
            </a:r>
            <a:r>
              <a:rPr sz="818" spc="-7" dirty="0">
                <a:latin typeface="Times New Roman"/>
                <a:cs typeface="Times New Roman"/>
              </a:rPr>
              <a:t>e</a:t>
            </a:r>
            <a:r>
              <a:rPr sz="818" dirty="0">
                <a:latin typeface="Times New Roman"/>
                <a:cs typeface="Times New Roman"/>
              </a:rPr>
              <a:t>d</a:t>
            </a:r>
            <a:r>
              <a:rPr sz="818" spc="72" dirty="0">
                <a:latin typeface="Times New Roman"/>
                <a:cs typeface="Times New Roman"/>
              </a:rPr>
              <a:t> </a:t>
            </a:r>
            <a:r>
              <a:rPr sz="818" dirty="0">
                <a:latin typeface="Times New Roman"/>
                <a:cs typeface="Times New Roman"/>
              </a:rPr>
              <a:t>to</a:t>
            </a:r>
            <a:r>
              <a:rPr sz="818" spc="72"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68" dirty="0">
                <a:latin typeface="Times New Roman"/>
                <a:cs typeface="Times New Roman"/>
              </a:rPr>
              <a:t> </a:t>
            </a:r>
            <a:r>
              <a:rPr sz="818" spc="3" dirty="0">
                <a:latin typeface="Times New Roman"/>
                <a:cs typeface="Times New Roman"/>
              </a:rPr>
              <a:t>G</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ntor</a:t>
            </a:r>
            <a:r>
              <a:rPr sz="818" spc="78"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72" dirty="0">
                <a:latin typeface="Times New Roman"/>
                <a:cs typeface="Times New Roman"/>
              </a:rPr>
              <a:t> </a:t>
            </a:r>
            <a:r>
              <a:rPr sz="818" dirty="0">
                <a:latin typeface="Times New Roman"/>
                <a:cs typeface="Times New Roman"/>
              </a:rPr>
              <a:t>a</a:t>
            </a:r>
            <a:r>
              <a:rPr sz="818" spc="68" dirty="0">
                <a:latin typeface="Times New Roman"/>
                <a:cs typeface="Times New Roman"/>
              </a:rPr>
              <a:t> </a:t>
            </a:r>
            <a:r>
              <a:rPr sz="818" dirty="0">
                <a:latin typeface="Times New Roman"/>
                <a:cs typeface="Times New Roman"/>
              </a:rPr>
              <a:t>title</a:t>
            </a:r>
            <a:r>
              <a:rPr sz="818" spc="75" dirty="0">
                <a:latin typeface="Times New Roman"/>
                <a:cs typeface="Times New Roman"/>
              </a:rPr>
              <a:t> </a:t>
            </a:r>
            <a:r>
              <a:rPr sz="818" spc="-3" dirty="0">
                <a:latin typeface="Times New Roman"/>
                <a:cs typeface="Times New Roman"/>
              </a:rPr>
              <a:t>c</a:t>
            </a:r>
            <a:r>
              <a:rPr sz="818" dirty="0">
                <a:latin typeface="Times New Roman"/>
                <a:cs typeface="Times New Roman"/>
              </a:rPr>
              <a:t>ompa</a:t>
            </a:r>
            <a:r>
              <a:rPr sz="818" spc="14" dirty="0">
                <a:latin typeface="Times New Roman"/>
                <a:cs typeface="Times New Roman"/>
              </a:rPr>
              <a:t>n</a:t>
            </a:r>
            <a:r>
              <a:rPr sz="818" dirty="0">
                <a:latin typeface="Times New Roman"/>
                <a:cs typeface="Times New Roman"/>
              </a:rPr>
              <a:t>y</a:t>
            </a:r>
            <a:r>
              <a:rPr sz="818" spc="68" dirty="0">
                <a:latin typeface="Times New Roman"/>
                <a:cs typeface="Times New Roman"/>
              </a:rPr>
              <a:t> </a:t>
            </a:r>
            <a:r>
              <a:rPr sz="818" spc="-3" dirty="0">
                <a:latin typeface="Times New Roman"/>
                <a:cs typeface="Times New Roman"/>
              </a:rPr>
              <a:t>ac</a:t>
            </a:r>
            <a:r>
              <a:rPr sz="818" dirty="0">
                <a:latin typeface="Times New Roman"/>
                <a:cs typeface="Times New Roman"/>
              </a:rPr>
              <a:t>ti</a:t>
            </a:r>
            <a:r>
              <a:rPr sz="818" spc="7" dirty="0">
                <a:latin typeface="Times New Roman"/>
                <a:cs typeface="Times New Roman"/>
              </a:rPr>
              <a:t>n</a:t>
            </a:r>
            <a:r>
              <a:rPr sz="818" dirty="0">
                <a:latin typeface="Times New Roman"/>
                <a:cs typeface="Times New Roman"/>
              </a:rPr>
              <a:t>g</a:t>
            </a:r>
            <a:r>
              <a:rPr sz="818" spc="75" dirty="0">
                <a:latin typeface="Times New Roman"/>
                <a:cs typeface="Times New Roman"/>
              </a:rPr>
              <a:t> </a:t>
            </a:r>
            <a:r>
              <a:rPr sz="818" spc="-3" dirty="0">
                <a:latin typeface="Times New Roman"/>
                <a:cs typeface="Times New Roman"/>
              </a:rPr>
              <a:t>a</a:t>
            </a:r>
            <a:r>
              <a:rPr sz="818" dirty="0">
                <a:latin typeface="Times New Roman"/>
                <a:cs typeface="Times New Roman"/>
              </a:rPr>
              <a:t>s </a:t>
            </a:r>
            <a:r>
              <a:rPr sz="818" spc="-3" dirty="0">
                <a:latin typeface="Times New Roman"/>
                <a:cs typeface="Times New Roman"/>
              </a:rPr>
              <a:t>e</a:t>
            </a:r>
            <a:r>
              <a:rPr sz="818" dirty="0">
                <a:latin typeface="Times New Roman"/>
                <a:cs typeface="Times New Roman"/>
              </a:rPr>
              <a:t>s</a:t>
            </a:r>
            <a:r>
              <a:rPr sz="818" spc="-3" dirty="0">
                <a:latin typeface="Times New Roman"/>
                <a:cs typeface="Times New Roman"/>
              </a:rPr>
              <a:t>c</a:t>
            </a:r>
            <a:r>
              <a:rPr sz="818" dirty="0">
                <a:latin typeface="Times New Roman"/>
                <a:cs typeface="Times New Roman"/>
              </a:rPr>
              <a:t>row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e</a:t>
            </a:r>
            <a:r>
              <a:rPr sz="818" dirty="0">
                <a:latin typeface="Times New Roman"/>
                <a:cs typeface="Times New Roman"/>
              </a:rPr>
              <a:t>nt for</a:t>
            </a:r>
            <a:r>
              <a:rPr sz="818" spc="-3"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tr</a:t>
            </a:r>
            <a:r>
              <a:rPr sz="818" spc="-7" dirty="0">
                <a:latin typeface="Times New Roman"/>
                <a:cs typeface="Times New Roman"/>
              </a:rPr>
              <a:t>a</a:t>
            </a:r>
            <a:r>
              <a:rPr sz="818" spc="7" dirty="0">
                <a:latin typeface="Times New Roman"/>
                <a:cs typeface="Times New Roman"/>
              </a:rPr>
              <a:t>n</a:t>
            </a:r>
            <a:r>
              <a:rPr sz="818" dirty="0">
                <a:latin typeface="Times New Roman"/>
                <a:cs typeface="Times New Roman"/>
              </a:rPr>
              <a:t>s</a:t>
            </a:r>
            <a:r>
              <a:rPr sz="818" spc="-3" dirty="0">
                <a:latin typeface="Times New Roman"/>
                <a:cs typeface="Times New Roman"/>
              </a:rPr>
              <a:t>ac</a:t>
            </a:r>
            <a:r>
              <a:rPr sz="818" dirty="0">
                <a:latin typeface="Times New Roman"/>
                <a:cs typeface="Times New Roman"/>
              </a:rPr>
              <a:t>tio</a:t>
            </a:r>
            <a:r>
              <a:rPr sz="818" spc="3" dirty="0">
                <a:latin typeface="Times New Roman"/>
                <a:cs typeface="Times New Roman"/>
              </a:rPr>
              <a:t>n</a:t>
            </a:r>
            <a:r>
              <a:rPr sz="818" dirty="0">
                <a:latin typeface="Times New Roman"/>
                <a:cs typeface="Times New Roman"/>
              </a:rPr>
              <a:t>, (the</a:t>
            </a:r>
            <a:r>
              <a:rPr sz="818" spc="-7" dirty="0">
                <a:latin typeface="Times New Roman"/>
                <a:cs typeface="Times New Roman"/>
              </a:rPr>
              <a:t> </a:t>
            </a:r>
            <a:r>
              <a:rPr sz="818" spc="-3" dirty="0">
                <a:latin typeface="Times New Roman"/>
                <a:cs typeface="Times New Roman"/>
              </a:rPr>
              <a:t>“</a:t>
            </a:r>
            <a:r>
              <a:rPr sz="818" spc="7" dirty="0">
                <a:latin typeface="Times New Roman"/>
                <a:cs typeface="Times New Roman"/>
              </a:rPr>
              <a:t>E</a:t>
            </a:r>
            <a:r>
              <a:rPr sz="818" dirty="0">
                <a:latin typeface="Times New Roman"/>
                <a:cs typeface="Times New Roman"/>
              </a:rPr>
              <a:t>f</a:t>
            </a:r>
            <a:r>
              <a:rPr sz="818" spc="-7" dirty="0">
                <a:latin typeface="Times New Roman"/>
                <a:cs typeface="Times New Roman"/>
              </a:rPr>
              <a:t>f</a:t>
            </a:r>
            <a:r>
              <a:rPr sz="818" spc="3" dirty="0">
                <a:latin typeface="Times New Roman"/>
                <a:cs typeface="Times New Roman"/>
              </a:rPr>
              <a:t>e</a:t>
            </a:r>
            <a:r>
              <a:rPr sz="818" spc="-3" dirty="0">
                <a:latin typeface="Times New Roman"/>
                <a:cs typeface="Times New Roman"/>
              </a:rPr>
              <a:t>c</a:t>
            </a:r>
            <a:r>
              <a:rPr sz="818" dirty="0">
                <a:latin typeface="Times New Roman"/>
                <a:cs typeface="Times New Roman"/>
              </a:rPr>
              <a:t>tive</a:t>
            </a:r>
            <a:r>
              <a:rPr sz="818" spc="-3" dirty="0">
                <a:latin typeface="Times New Roman"/>
                <a:cs typeface="Times New Roman"/>
              </a:rPr>
              <a:t> </a:t>
            </a:r>
            <a:r>
              <a:rPr sz="818" spc="3" dirty="0">
                <a:latin typeface="Times New Roman"/>
                <a:cs typeface="Times New Roman"/>
              </a:rPr>
              <a:t>D</a:t>
            </a:r>
            <a:r>
              <a:rPr sz="818" spc="-3" dirty="0">
                <a:latin typeface="Times New Roman"/>
                <a:cs typeface="Times New Roman"/>
              </a:rPr>
              <a:t>a</a:t>
            </a:r>
            <a:r>
              <a:rPr sz="818" dirty="0">
                <a:latin typeface="Times New Roman"/>
                <a:cs typeface="Times New Roman"/>
              </a:rPr>
              <a:t>te</a:t>
            </a:r>
            <a:r>
              <a:rPr sz="818" spc="-7" dirty="0">
                <a:latin typeface="Times New Roman"/>
                <a:cs typeface="Times New Roman"/>
              </a:rPr>
              <a:t>”</a:t>
            </a:r>
            <a:r>
              <a:rPr sz="818" dirty="0">
                <a:latin typeface="Times New Roman"/>
                <a:cs typeface="Times New Roman"/>
              </a:rPr>
              <a:t>).</a:t>
            </a:r>
            <a:endParaRPr sz="818">
              <a:latin typeface="Times New Roman"/>
              <a:cs typeface="Times New Roman"/>
            </a:endParaRPr>
          </a:p>
          <a:p>
            <a:endParaRPr sz="818">
              <a:latin typeface="Times New Roman"/>
              <a:cs typeface="Times New Roman"/>
            </a:endParaRPr>
          </a:p>
          <a:p>
            <a:pPr marL="164518" marR="3896" indent="-155859" algn="just">
              <a:lnSpc>
                <a:spcPts val="941"/>
              </a:lnSpc>
              <a:buFont typeface="Times New Roman"/>
              <a:buAutoNum type="arabicPeriod" startAt="4"/>
              <a:tabLst>
                <a:tab pos="161921" algn="l"/>
              </a:tabLst>
            </a:pPr>
            <a:r>
              <a:rPr sz="818" dirty="0">
                <a:latin typeface="Times New Roman"/>
                <a:cs typeface="Times New Roman"/>
              </a:rPr>
              <a:t>The</a:t>
            </a:r>
            <a:r>
              <a:rPr sz="818" spc="82"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85" dirty="0">
                <a:latin typeface="Times New Roman"/>
                <a:cs typeface="Times New Roman"/>
              </a:rPr>
              <a:t> </a:t>
            </a:r>
            <a:r>
              <a:rPr sz="818" dirty="0">
                <a:latin typeface="Times New Roman"/>
                <a:cs typeface="Times New Roman"/>
              </a:rPr>
              <a:t>w</a:t>
            </a:r>
            <a:r>
              <a:rPr sz="818" spc="-7" dirty="0">
                <a:latin typeface="Times New Roman"/>
                <a:cs typeface="Times New Roman"/>
              </a:rPr>
              <a:t>a</a:t>
            </a:r>
            <a:r>
              <a:rPr sz="818" spc="3" dirty="0">
                <a:latin typeface="Times New Roman"/>
                <a:cs typeface="Times New Roman"/>
              </a:rPr>
              <a:t>r</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n</a:t>
            </a:r>
            <a:r>
              <a:rPr sz="818" spc="7" dirty="0">
                <a:latin typeface="Times New Roman"/>
                <a:cs typeface="Times New Roman"/>
              </a:rPr>
              <a:t>t</a:t>
            </a:r>
            <a:r>
              <a:rPr sz="818" dirty="0">
                <a:latin typeface="Times New Roman"/>
                <a:cs typeface="Times New Roman"/>
              </a:rPr>
              <a:t>s</a:t>
            </a:r>
            <a:r>
              <a:rPr sz="818" spc="89"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89"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pr</a:t>
            </a:r>
            <a:r>
              <a:rPr sz="818" spc="-7" dirty="0">
                <a:latin typeface="Times New Roman"/>
                <a:cs typeface="Times New Roman"/>
              </a:rPr>
              <a:t>e</a:t>
            </a:r>
            <a:r>
              <a:rPr sz="818" spc="7" dirty="0">
                <a:latin typeface="Times New Roman"/>
                <a:cs typeface="Times New Roman"/>
              </a:rPr>
              <a:t>s</a:t>
            </a:r>
            <a:r>
              <a:rPr sz="818" spc="-3" dirty="0">
                <a:latin typeface="Times New Roman"/>
                <a:cs typeface="Times New Roman"/>
              </a:rPr>
              <a:t>e</a:t>
            </a:r>
            <a:r>
              <a:rPr sz="818" dirty="0">
                <a:latin typeface="Times New Roman"/>
                <a:cs typeface="Times New Roman"/>
              </a:rPr>
              <a:t>nts</a:t>
            </a:r>
            <a:r>
              <a:rPr sz="818" spc="89" dirty="0">
                <a:latin typeface="Times New Roman"/>
                <a:cs typeface="Times New Roman"/>
              </a:rPr>
              <a:t> </a:t>
            </a:r>
            <a:r>
              <a:rPr sz="818" dirty="0">
                <a:latin typeface="Times New Roman"/>
                <a:cs typeface="Times New Roman"/>
              </a:rPr>
              <a:t>that</a:t>
            </a:r>
            <a:r>
              <a:rPr sz="818" spc="89" dirty="0">
                <a:latin typeface="Times New Roman"/>
                <a:cs typeface="Times New Roman"/>
              </a:rPr>
              <a:t> </a:t>
            </a:r>
            <a:r>
              <a:rPr sz="818" dirty="0">
                <a:latin typeface="Times New Roman"/>
                <a:cs typeface="Times New Roman"/>
              </a:rPr>
              <a:t>the</a:t>
            </a:r>
            <a:r>
              <a:rPr sz="818" spc="85" dirty="0">
                <a:latin typeface="Times New Roman"/>
                <a:cs typeface="Times New Roman"/>
              </a:rPr>
              <a:t> </a:t>
            </a:r>
            <a:r>
              <a:rPr sz="818" dirty="0">
                <a:latin typeface="Times New Roman"/>
                <a:cs typeface="Times New Roman"/>
              </a:rPr>
              <a:t>title</a:t>
            </a:r>
            <a:r>
              <a:rPr sz="818" spc="85" dirty="0">
                <a:latin typeface="Times New Roman"/>
                <a:cs typeface="Times New Roman"/>
              </a:rPr>
              <a:t> </a:t>
            </a:r>
            <a:r>
              <a:rPr sz="818" dirty="0">
                <a:latin typeface="Times New Roman"/>
                <a:cs typeface="Times New Roman"/>
              </a:rPr>
              <a:t>to</a:t>
            </a:r>
            <a:r>
              <a:rPr sz="818" spc="82" dirty="0">
                <a:latin typeface="Times New Roman"/>
                <a:cs typeface="Times New Roman"/>
              </a:rPr>
              <a:t> </a:t>
            </a:r>
            <a:r>
              <a:rPr sz="818" dirty="0">
                <a:latin typeface="Times New Roman"/>
                <a:cs typeface="Times New Roman"/>
              </a:rPr>
              <a:t>the</a:t>
            </a:r>
            <a:r>
              <a:rPr sz="818" spc="85"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72" dirty="0">
                <a:latin typeface="Times New Roman"/>
                <a:cs typeface="Times New Roman"/>
              </a:rPr>
              <a:t> </a:t>
            </a:r>
            <a:r>
              <a:rPr sz="818" dirty="0">
                <a:latin typeface="Times New Roman"/>
                <a:cs typeface="Times New Roman"/>
              </a:rPr>
              <a:t>is</a:t>
            </a:r>
            <a:r>
              <a:rPr sz="818" spc="89" dirty="0">
                <a:latin typeface="Times New Roman"/>
                <a:cs typeface="Times New Roman"/>
              </a:rPr>
              <a:t> </a:t>
            </a:r>
            <a:r>
              <a:rPr sz="818" spc="3" dirty="0">
                <a:latin typeface="Times New Roman"/>
                <a:cs typeface="Times New Roman"/>
              </a:rPr>
              <a:t>f</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e</a:t>
            </a:r>
            <a:r>
              <a:rPr sz="818" spc="85"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89" dirty="0">
                <a:latin typeface="Times New Roman"/>
                <a:cs typeface="Times New Roman"/>
              </a:rPr>
              <a:t> </a:t>
            </a:r>
            <a:r>
              <a:rPr sz="818" spc="-3" dirty="0">
                <a:latin typeface="Times New Roman"/>
                <a:cs typeface="Times New Roman"/>
              </a:rPr>
              <a:t>c</a:t>
            </a:r>
            <a:r>
              <a:rPr sz="818" spc="7" dirty="0">
                <a:latin typeface="Times New Roman"/>
                <a:cs typeface="Times New Roman"/>
              </a:rPr>
              <a:t>l</a:t>
            </a:r>
            <a:r>
              <a:rPr sz="818" spc="-3" dirty="0">
                <a:latin typeface="Times New Roman"/>
                <a:cs typeface="Times New Roman"/>
              </a:rPr>
              <a:t>ea</a:t>
            </a:r>
            <a:r>
              <a:rPr sz="818" dirty="0">
                <a:latin typeface="Times New Roman"/>
                <a:cs typeface="Times New Roman"/>
              </a:rPr>
              <a:t>r</a:t>
            </a:r>
            <a:r>
              <a:rPr sz="818" spc="85" dirty="0">
                <a:latin typeface="Times New Roman"/>
                <a:cs typeface="Times New Roman"/>
              </a:rPr>
              <a:t> </a:t>
            </a:r>
            <a:r>
              <a:rPr sz="818" dirty="0">
                <a:latin typeface="Times New Roman"/>
                <a:cs typeface="Times New Roman"/>
              </a:rPr>
              <a:t>of </a:t>
            </a:r>
            <a:r>
              <a:rPr sz="818" spc="-85"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89" dirty="0">
                <a:latin typeface="Times New Roman"/>
                <a:cs typeface="Times New Roman"/>
              </a:rPr>
              <a:t> </a:t>
            </a:r>
            <a:r>
              <a:rPr sz="818" dirty="0">
                <a:latin typeface="Times New Roman"/>
                <a:cs typeface="Times New Roman"/>
              </a:rPr>
              <a:t>li</a:t>
            </a:r>
            <a:r>
              <a:rPr sz="818" spc="-3" dirty="0">
                <a:latin typeface="Times New Roman"/>
                <a:cs typeface="Times New Roman"/>
              </a:rPr>
              <a:t>e</a:t>
            </a:r>
            <a:r>
              <a:rPr sz="818" dirty="0">
                <a:latin typeface="Times New Roman"/>
                <a:cs typeface="Times New Roman"/>
              </a:rPr>
              <a:t>ns</a:t>
            </a:r>
            <a:r>
              <a:rPr sz="818" spc="89" dirty="0">
                <a:latin typeface="Times New Roman"/>
                <a:cs typeface="Times New Roman"/>
              </a:rPr>
              <a:t> </a:t>
            </a:r>
            <a:r>
              <a:rPr sz="818" spc="-3" dirty="0">
                <a:latin typeface="Times New Roman"/>
                <a:cs typeface="Times New Roman"/>
              </a:rPr>
              <a:t>a</a:t>
            </a:r>
            <a:r>
              <a:rPr sz="818" dirty="0">
                <a:latin typeface="Times New Roman"/>
                <a:cs typeface="Times New Roman"/>
              </a:rPr>
              <a:t>nd </a:t>
            </a:r>
            <a:r>
              <a:rPr sz="818" spc="-3" dirty="0">
                <a:latin typeface="Times New Roman"/>
                <a:cs typeface="Times New Roman"/>
              </a:rPr>
              <a:t>e</a:t>
            </a:r>
            <a:r>
              <a:rPr sz="818" dirty="0">
                <a:latin typeface="Times New Roman"/>
                <a:cs typeface="Times New Roman"/>
              </a:rPr>
              <a:t>n</a:t>
            </a:r>
            <a:r>
              <a:rPr sz="818" spc="-3" dirty="0">
                <a:latin typeface="Times New Roman"/>
                <a:cs typeface="Times New Roman"/>
              </a:rPr>
              <a:t>c</a:t>
            </a:r>
            <a:r>
              <a:rPr sz="818" dirty="0">
                <a:latin typeface="Times New Roman"/>
                <a:cs typeface="Times New Roman"/>
              </a:rPr>
              <a:t>umbr</a:t>
            </a:r>
            <a:r>
              <a:rPr sz="818" spc="-7" dirty="0">
                <a:latin typeface="Times New Roman"/>
                <a:cs typeface="Times New Roman"/>
              </a:rPr>
              <a:t>a</a:t>
            </a:r>
            <a:r>
              <a:rPr sz="818" spc="7" dirty="0">
                <a:latin typeface="Times New Roman"/>
                <a:cs typeface="Times New Roman"/>
              </a:rPr>
              <a:t>n</a:t>
            </a:r>
            <a:r>
              <a:rPr sz="818" spc="-3" dirty="0">
                <a:latin typeface="Times New Roman"/>
                <a:cs typeface="Times New Roman"/>
              </a:rPr>
              <a:t>ce</a:t>
            </a:r>
            <a:r>
              <a:rPr sz="818" dirty="0">
                <a:latin typeface="Times New Roman"/>
                <a:cs typeface="Times New Roman"/>
              </a:rPr>
              <a:t>s </a:t>
            </a:r>
            <a:r>
              <a:rPr sz="818" spc="7" dirty="0">
                <a:latin typeface="Times New Roman"/>
                <a:cs typeface="Times New Roman"/>
              </a:rPr>
              <a:t>o</a:t>
            </a:r>
            <a:r>
              <a:rPr sz="818" dirty="0">
                <a:latin typeface="Times New Roman"/>
                <a:cs typeface="Times New Roman"/>
              </a:rPr>
              <a:t>r</a:t>
            </a:r>
            <a:r>
              <a:rPr sz="818" spc="-3" dirty="0">
                <a:latin typeface="Times New Roman"/>
                <a:cs typeface="Times New Roman"/>
              </a:rPr>
              <a:t> </a:t>
            </a:r>
            <a:r>
              <a:rPr sz="818" dirty="0">
                <a:latin typeface="Times New Roman"/>
                <a:cs typeface="Times New Roman"/>
              </a:rPr>
              <a:t>that p</a:t>
            </a:r>
            <a:r>
              <a:rPr sz="818" spc="-3" dirty="0">
                <a:latin typeface="Times New Roman"/>
                <a:cs typeface="Times New Roman"/>
              </a:rPr>
              <a:t>r</a:t>
            </a:r>
            <a:r>
              <a:rPr sz="818" spc="7" dirty="0">
                <a:latin typeface="Times New Roman"/>
                <a:cs typeface="Times New Roman"/>
              </a:rPr>
              <a:t>o</a:t>
            </a:r>
            <a:r>
              <a:rPr sz="818" dirty="0">
                <a:latin typeface="Times New Roman"/>
                <a:cs typeface="Times New Roman"/>
              </a:rPr>
              <a:t>p</a:t>
            </a:r>
            <a:r>
              <a:rPr sz="818" spc="-3" dirty="0">
                <a:latin typeface="Times New Roman"/>
                <a:cs typeface="Times New Roman"/>
              </a:rPr>
              <a:t>e</a:t>
            </a:r>
            <a:r>
              <a:rPr sz="818" dirty="0">
                <a:latin typeface="Times New Roman"/>
                <a:cs typeface="Times New Roman"/>
              </a:rPr>
              <a:t>r r</a:t>
            </a:r>
            <a:r>
              <a:rPr sz="818" spc="-3" dirty="0">
                <a:latin typeface="Times New Roman"/>
                <a:cs typeface="Times New Roman"/>
              </a:rPr>
              <a:t>e</a:t>
            </a:r>
            <a:r>
              <a:rPr sz="818" dirty="0">
                <a:latin typeface="Times New Roman"/>
                <a:cs typeface="Times New Roman"/>
              </a:rPr>
              <a:t>le</a:t>
            </a:r>
            <a:r>
              <a:rPr sz="818" spc="-7" dirty="0">
                <a:latin typeface="Times New Roman"/>
                <a:cs typeface="Times New Roman"/>
              </a:rPr>
              <a:t>a</a:t>
            </a:r>
            <a:r>
              <a:rPr sz="818" spc="7" dirty="0">
                <a:latin typeface="Times New Roman"/>
                <a:cs typeface="Times New Roman"/>
              </a:rPr>
              <a:t>s</a:t>
            </a:r>
            <a:r>
              <a:rPr sz="818" spc="-3" dirty="0">
                <a:latin typeface="Times New Roman"/>
                <a:cs typeface="Times New Roman"/>
              </a:rPr>
              <a:t>e</a:t>
            </a:r>
            <a:r>
              <a:rPr sz="818" dirty="0">
                <a:latin typeface="Times New Roman"/>
                <a:cs typeface="Times New Roman"/>
              </a:rPr>
              <a:t>s will</a:t>
            </a:r>
            <a:r>
              <a:rPr sz="818" spc="7" dirty="0">
                <a:latin typeface="Times New Roman"/>
                <a:cs typeface="Times New Roman"/>
              </a:rPr>
              <a:t> </a:t>
            </a:r>
            <a:r>
              <a:rPr sz="818" dirty="0">
                <a:latin typeface="Times New Roman"/>
                <a:cs typeface="Times New Roman"/>
              </a:rPr>
              <a:t>be</a:t>
            </a:r>
            <a:r>
              <a:rPr sz="818" spc="3" dirty="0">
                <a:latin typeface="Times New Roman"/>
                <a:cs typeface="Times New Roman"/>
              </a:rPr>
              <a:t> </a:t>
            </a:r>
            <a:r>
              <a:rPr sz="818" spc="-3" dirty="0">
                <a:latin typeface="Times New Roman"/>
                <a:cs typeface="Times New Roman"/>
              </a:rPr>
              <a:t>e</a:t>
            </a:r>
            <a:r>
              <a:rPr sz="818" spc="7" dirty="0">
                <a:latin typeface="Times New Roman"/>
                <a:cs typeface="Times New Roman"/>
              </a:rPr>
              <a:t>x</a:t>
            </a:r>
            <a:r>
              <a:rPr sz="818" spc="-3" dirty="0">
                <a:latin typeface="Times New Roman"/>
                <a:cs typeface="Times New Roman"/>
              </a:rPr>
              <a:t>ec</a:t>
            </a:r>
            <a:r>
              <a:rPr sz="818" dirty="0">
                <a:latin typeface="Times New Roman"/>
                <a:cs typeface="Times New Roman"/>
              </a:rPr>
              <a:t>uted </a:t>
            </a:r>
            <a:r>
              <a:rPr sz="818" spc="-7" dirty="0">
                <a:latin typeface="Times New Roman"/>
                <a:cs typeface="Times New Roman"/>
              </a:rPr>
              <a:t>f</a:t>
            </a:r>
            <a:r>
              <a:rPr sz="818" dirty="0">
                <a:latin typeface="Times New Roman"/>
                <a:cs typeface="Times New Roman"/>
              </a:rPr>
              <a:t>or t</a:t>
            </a:r>
            <a:r>
              <a:rPr sz="818" spc="3" dirty="0">
                <a:latin typeface="Times New Roman"/>
                <a:cs typeface="Times New Roman"/>
              </a:rPr>
              <a:t>h</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a:t>
            </a:r>
            <a:r>
              <a:rPr sz="818" spc="-17" dirty="0">
                <a:latin typeface="Times New Roman"/>
                <a:cs typeface="Times New Roman"/>
              </a:rPr>
              <a:t> </a:t>
            </a:r>
            <a:r>
              <a:rPr sz="818" spc="7" dirty="0">
                <a:latin typeface="Times New Roman"/>
                <a:cs typeface="Times New Roman"/>
              </a:rPr>
              <a:t>p</a:t>
            </a:r>
            <a:r>
              <a:rPr sz="818" dirty="0">
                <a:latin typeface="Times New Roman"/>
                <a:cs typeface="Times New Roman"/>
              </a:rPr>
              <a:t>ri</a:t>
            </a:r>
            <a:r>
              <a:rPr sz="818" spc="3" dirty="0">
                <a:latin typeface="Times New Roman"/>
                <a:cs typeface="Times New Roman"/>
              </a:rPr>
              <a:t>o</a:t>
            </a:r>
            <a:r>
              <a:rPr sz="818" dirty="0">
                <a:latin typeface="Times New Roman"/>
                <a:cs typeface="Times New Roman"/>
              </a:rPr>
              <a:t>r to </a:t>
            </a:r>
            <a:r>
              <a:rPr sz="818" spc="-3" dirty="0">
                <a:latin typeface="Times New Roman"/>
                <a:cs typeface="Times New Roman"/>
              </a:rPr>
              <a:t>f</a:t>
            </a:r>
            <a:r>
              <a:rPr sz="818" dirty="0">
                <a:latin typeface="Times New Roman"/>
                <a:cs typeface="Times New Roman"/>
              </a:rPr>
              <a:t>unds </a:t>
            </a:r>
            <a:r>
              <a:rPr sz="818" spc="7" dirty="0">
                <a:latin typeface="Times New Roman"/>
                <a:cs typeface="Times New Roman"/>
              </a:rPr>
              <a:t>b</a:t>
            </a:r>
            <a:r>
              <a:rPr sz="818" spc="-3" dirty="0">
                <a:latin typeface="Times New Roman"/>
                <a:cs typeface="Times New Roman"/>
              </a:rPr>
              <a:t>e</a:t>
            </a:r>
            <a:r>
              <a:rPr sz="818" dirty="0">
                <a:latin typeface="Times New Roman"/>
                <a:cs typeface="Times New Roman"/>
              </a:rPr>
              <a:t>ing disbursed und</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 </a:t>
            </a:r>
            <a:r>
              <a:rPr sz="818" dirty="0">
                <a:latin typeface="Times New Roman"/>
                <a:cs typeface="Times New Roman"/>
              </a:rPr>
              <a:t>this</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gr</a:t>
            </a:r>
            <a:r>
              <a:rPr sz="818" spc="-7" dirty="0">
                <a:latin typeface="Times New Roman"/>
                <a:cs typeface="Times New Roman"/>
              </a:rPr>
              <a:t>e</a:t>
            </a:r>
            <a:r>
              <a:rPr sz="818" spc="-3" dirty="0">
                <a:latin typeface="Times New Roman"/>
                <a:cs typeface="Times New Roman"/>
              </a:rPr>
              <a:t>e</a:t>
            </a:r>
            <a:r>
              <a:rPr sz="818" spc="7" dirty="0">
                <a:latin typeface="Times New Roman"/>
                <a:cs typeface="Times New Roman"/>
              </a:rPr>
              <a:t>m</a:t>
            </a:r>
            <a:r>
              <a:rPr sz="818" spc="-3" dirty="0">
                <a:latin typeface="Times New Roman"/>
                <a:cs typeface="Times New Roman"/>
              </a:rPr>
              <a:t>e</a:t>
            </a:r>
            <a:r>
              <a:rPr sz="818" dirty="0">
                <a:latin typeface="Times New Roman"/>
                <a:cs typeface="Times New Roman"/>
              </a:rPr>
              <a:t>nt.</a:t>
            </a:r>
            <a:r>
              <a:rPr sz="818" spc="10" dirty="0">
                <a:latin typeface="Times New Roman"/>
                <a:cs typeface="Times New Roman"/>
              </a:rPr>
              <a:t> </a:t>
            </a:r>
            <a:r>
              <a:rPr sz="818" dirty="0">
                <a:latin typeface="Times New Roman"/>
                <a:cs typeface="Times New Roman"/>
              </a:rPr>
              <a:t>The</a:t>
            </a:r>
            <a:r>
              <a:rPr sz="818" spc="3"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14" dirty="0">
                <a:latin typeface="Times New Roman"/>
                <a:cs typeface="Times New Roman"/>
              </a:rPr>
              <a:t> </a:t>
            </a:r>
            <a:r>
              <a:rPr sz="818" dirty="0">
                <a:latin typeface="Times New Roman"/>
                <a:cs typeface="Times New Roman"/>
              </a:rPr>
              <a:t>fu</a:t>
            </a:r>
            <a:r>
              <a:rPr sz="818" spc="-7" dirty="0">
                <a:latin typeface="Times New Roman"/>
                <a:cs typeface="Times New Roman"/>
              </a:rPr>
              <a:t>r</a:t>
            </a:r>
            <a:r>
              <a:rPr sz="818" dirty="0">
                <a:latin typeface="Times New Roman"/>
                <a:cs typeface="Times New Roman"/>
              </a:rPr>
              <a:t>ther</a:t>
            </a:r>
            <a:r>
              <a:rPr sz="818" spc="10" dirty="0">
                <a:latin typeface="Times New Roman"/>
                <a:cs typeface="Times New Roman"/>
              </a:rPr>
              <a:t> </a:t>
            </a:r>
            <a:r>
              <a:rPr sz="818" dirty="0">
                <a:latin typeface="Times New Roman"/>
                <a:cs typeface="Times New Roman"/>
              </a:rPr>
              <a:t>w</a:t>
            </a:r>
            <a:r>
              <a:rPr sz="818" spc="-7" dirty="0">
                <a:latin typeface="Times New Roman"/>
                <a:cs typeface="Times New Roman"/>
              </a:rPr>
              <a:t>a</a:t>
            </a:r>
            <a:r>
              <a:rPr sz="818" spc="3" dirty="0">
                <a:latin typeface="Times New Roman"/>
                <a:cs typeface="Times New Roman"/>
              </a:rPr>
              <a:t>r</a:t>
            </a:r>
            <a:r>
              <a:rPr sz="818" dirty="0">
                <a:latin typeface="Times New Roman"/>
                <a:cs typeface="Times New Roman"/>
              </a:rPr>
              <a:t>ran</a:t>
            </a:r>
            <a:r>
              <a:rPr sz="818" spc="3" dirty="0">
                <a:latin typeface="Times New Roman"/>
                <a:cs typeface="Times New Roman"/>
              </a:rPr>
              <a:t>t</a:t>
            </a:r>
            <a:r>
              <a:rPr sz="818" dirty="0">
                <a:latin typeface="Times New Roman"/>
                <a:cs typeface="Times New Roman"/>
              </a:rPr>
              <a:t>s</a:t>
            </a:r>
            <a:r>
              <a:rPr sz="818" spc="7" dirty="0">
                <a:latin typeface="Times New Roman"/>
                <a:cs typeface="Times New Roman"/>
              </a:rPr>
              <a:t> </a:t>
            </a:r>
            <a:r>
              <a:rPr sz="818" dirty="0">
                <a:latin typeface="Times New Roman"/>
                <a:cs typeface="Times New Roman"/>
              </a:rPr>
              <a:t>th</a:t>
            </a:r>
            <a:r>
              <a:rPr sz="818" spc="-3" dirty="0">
                <a:latin typeface="Times New Roman"/>
                <a:cs typeface="Times New Roman"/>
              </a:rPr>
              <a:t>a</a:t>
            </a:r>
            <a:r>
              <a:rPr sz="818" dirty="0">
                <a:latin typeface="Times New Roman"/>
                <a:cs typeface="Times New Roman"/>
              </a:rPr>
              <a:t>t</a:t>
            </a:r>
            <a:r>
              <a:rPr sz="818" spc="7" dirty="0">
                <a:latin typeface="Times New Roman"/>
                <a:cs typeface="Times New Roman"/>
              </a:rPr>
              <a:t> </a:t>
            </a:r>
            <a:r>
              <a:rPr sz="818" dirty="0">
                <a:latin typeface="Times New Roman"/>
                <a:cs typeface="Times New Roman"/>
              </a:rPr>
              <a:t>no</a:t>
            </a:r>
            <a:r>
              <a:rPr sz="818" spc="7" dirty="0">
                <a:latin typeface="Times New Roman"/>
                <a:cs typeface="Times New Roman"/>
              </a:rPr>
              <a:t> </a:t>
            </a:r>
            <a:r>
              <a:rPr sz="818" dirty="0">
                <a:latin typeface="Times New Roman"/>
                <a:cs typeface="Times New Roman"/>
              </a:rPr>
              <a:t>other p</a:t>
            </a:r>
            <a:r>
              <a:rPr sz="818" spc="-3" dirty="0">
                <a:latin typeface="Times New Roman"/>
                <a:cs typeface="Times New Roman"/>
              </a:rPr>
              <a:t>e</a:t>
            </a:r>
            <a:r>
              <a:rPr sz="818" dirty="0">
                <a:latin typeface="Times New Roman"/>
                <a:cs typeface="Times New Roman"/>
              </a:rPr>
              <a:t>rson</a:t>
            </a:r>
            <a:r>
              <a:rPr sz="818" spc="3" dirty="0">
                <a:latin typeface="Times New Roman"/>
                <a:cs typeface="Times New Roman"/>
              </a:rPr>
              <a:t> </a:t>
            </a:r>
            <a:r>
              <a:rPr sz="818" spc="7" dirty="0">
                <a:latin typeface="Times New Roman"/>
                <a:cs typeface="Times New Roman"/>
              </a:rPr>
              <a:t>o</a:t>
            </a:r>
            <a:r>
              <a:rPr sz="818" dirty="0">
                <a:latin typeface="Times New Roman"/>
                <a:cs typeface="Times New Roman"/>
              </a:rPr>
              <a:t>r</a:t>
            </a:r>
            <a:r>
              <a:rPr sz="818" spc="10" dirty="0">
                <a:latin typeface="Times New Roman"/>
                <a:cs typeface="Times New Roman"/>
              </a:rPr>
              <a:t> </a:t>
            </a:r>
            <a:r>
              <a:rPr sz="818" spc="-3" dirty="0">
                <a:latin typeface="Times New Roman"/>
                <a:cs typeface="Times New Roman"/>
              </a:rPr>
              <a:t>e</a:t>
            </a:r>
            <a:r>
              <a:rPr sz="818" dirty="0">
                <a:latin typeface="Times New Roman"/>
                <a:cs typeface="Times New Roman"/>
              </a:rPr>
              <a:t>nti</a:t>
            </a:r>
            <a:r>
              <a:rPr sz="818" spc="7" dirty="0">
                <a:latin typeface="Times New Roman"/>
                <a:cs typeface="Times New Roman"/>
              </a:rPr>
              <a:t>t</a:t>
            </a:r>
            <a:r>
              <a:rPr sz="818" dirty="0">
                <a:latin typeface="Times New Roman"/>
                <a:cs typeface="Times New Roman"/>
              </a:rPr>
              <a:t>y</a:t>
            </a:r>
            <a:r>
              <a:rPr sz="818" spc="-7" dirty="0">
                <a:latin typeface="Times New Roman"/>
                <a:cs typeface="Times New Roman"/>
              </a:rPr>
              <a:t> </a:t>
            </a:r>
            <a:r>
              <a:rPr sz="818" dirty="0">
                <a:latin typeface="Times New Roman"/>
                <a:cs typeface="Times New Roman"/>
              </a:rPr>
              <a:t>owns</a:t>
            </a:r>
            <a:r>
              <a:rPr sz="818" spc="3" dirty="0">
                <a:latin typeface="Times New Roman"/>
                <a:cs typeface="Times New Roman"/>
              </a:rPr>
              <a:t> </a:t>
            </a:r>
            <a:r>
              <a:rPr sz="818" spc="-3" dirty="0">
                <a:latin typeface="Times New Roman"/>
                <a:cs typeface="Times New Roman"/>
              </a:rPr>
              <a:t>a</a:t>
            </a:r>
            <a:r>
              <a:rPr sz="818" dirty="0">
                <a:latin typeface="Times New Roman"/>
                <a:cs typeface="Times New Roman"/>
              </a:rPr>
              <a:t>n</a:t>
            </a:r>
            <a:r>
              <a:rPr sz="818" spc="7"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a:t>
            </a:r>
            <a:r>
              <a:rPr sz="818" spc="7" dirty="0">
                <a:latin typeface="Times New Roman"/>
                <a:cs typeface="Times New Roman"/>
              </a:rPr>
              <a:t> </a:t>
            </a:r>
            <a:r>
              <a:rPr sz="818" dirty="0">
                <a:latin typeface="Times New Roman"/>
                <a:cs typeface="Times New Roman"/>
              </a:rPr>
              <a:t>in the</a:t>
            </a:r>
            <a:r>
              <a:rPr sz="818" spc="-44" dirty="0">
                <a:latin typeface="Times New Roman"/>
                <a:cs typeface="Times New Roman"/>
              </a:rPr>
              <a:t> </a:t>
            </a:r>
            <a:r>
              <a:rPr sz="818" dirty="0">
                <a:latin typeface="Times New Roman"/>
                <a:cs typeface="Times New Roman"/>
              </a:rPr>
              <a:t>fee</a:t>
            </a:r>
            <a:r>
              <a:rPr sz="818" spc="-44" dirty="0">
                <a:latin typeface="Times New Roman"/>
                <a:cs typeface="Times New Roman"/>
              </a:rPr>
              <a:t> </a:t>
            </a:r>
            <a:r>
              <a:rPr sz="818" dirty="0">
                <a:latin typeface="Times New Roman"/>
                <a:cs typeface="Times New Roman"/>
              </a:rPr>
              <a:t>title</a:t>
            </a:r>
            <a:r>
              <a:rPr sz="818" spc="-44" dirty="0">
                <a:latin typeface="Times New Roman"/>
                <a:cs typeface="Times New Roman"/>
              </a:rPr>
              <a:t> </a:t>
            </a:r>
            <a:r>
              <a:rPr sz="818" dirty="0">
                <a:latin typeface="Times New Roman"/>
                <a:cs typeface="Times New Roman"/>
              </a:rPr>
              <a:t>to</a:t>
            </a:r>
            <a:r>
              <a:rPr sz="818" spc="-41"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Pro</a:t>
            </a:r>
            <a:r>
              <a:rPr sz="818" spc="3"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5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34" dirty="0">
                <a:latin typeface="Times New Roman"/>
                <a:cs typeface="Times New Roman"/>
              </a:rPr>
              <a:t> </a:t>
            </a:r>
            <a:r>
              <a:rPr sz="818" dirty="0">
                <a:latin typeface="Times New Roman"/>
                <a:cs typeface="Times New Roman"/>
              </a:rPr>
              <a:t>f</a:t>
            </a:r>
            <a:r>
              <a:rPr sz="818" spc="3" dirty="0">
                <a:latin typeface="Times New Roman"/>
                <a:cs typeface="Times New Roman"/>
              </a:rPr>
              <a:t>u</a:t>
            </a:r>
            <a:r>
              <a:rPr sz="818" dirty="0">
                <a:latin typeface="Times New Roman"/>
                <a:cs typeface="Times New Roman"/>
              </a:rPr>
              <a:t>rth</a:t>
            </a:r>
            <a:r>
              <a:rPr sz="818" spc="-7" dirty="0">
                <a:latin typeface="Times New Roman"/>
                <a:cs typeface="Times New Roman"/>
              </a:rPr>
              <a:t>e</a:t>
            </a:r>
            <a:r>
              <a:rPr sz="818" dirty="0">
                <a:latin typeface="Times New Roman"/>
                <a:cs typeface="Times New Roman"/>
              </a:rPr>
              <a:t>r</a:t>
            </a:r>
            <a:r>
              <a:rPr sz="818" spc="-37" dirty="0">
                <a:latin typeface="Times New Roman"/>
                <a:cs typeface="Times New Roman"/>
              </a:rPr>
              <a:t>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ee</a:t>
            </a:r>
            <a:r>
              <a:rPr sz="818" dirty="0">
                <a:latin typeface="Times New Roman"/>
                <a:cs typeface="Times New Roman"/>
              </a:rPr>
              <a:t>s</a:t>
            </a:r>
            <a:r>
              <a:rPr sz="818" spc="-37" dirty="0">
                <a:latin typeface="Times New Roman"/>
                <a:cs typeface="Times New Roman"/>
              </a:rPr>
              <a:t> </a:t>
            </a:r>
            <a:r>
              <a:rPr sz="818" dirty="0">
                <a:latin typeface="Times New Roman"/>
                <a:cs typeface="Times New Roman"/>
              </a:rPr>
              <a:t>to</a:t>
            </a:r>
            <a:r>
              <a:rPr sz="818" spc="-41" dirty="0">
                <a:latin typeface="Times New Roman"/>
                <a:cs typeface="Times New Roman"/>
              </a:rPr>
              <a:t> </a:t>
            </a:r>
            <a:r>
              <a:rPr sz="818" dirty="0">
                <a:latin typeface="Times New Roman"/>
                <a:cs typeface="Times New Roman"/>
              </a:rPr>
              <a:t>i</a:t>
            </a:r>
            <a:r>
              <a:rPr sz="818" spc="7" dirty="0">
                <a:latin typeface="Times New Roman"/>
                <a:cs typeface="Times New Roman"/>
              </a:rPr>
              <a:t>n</a:t>
            </a:r>
            <a:r>
              <a:rPr sz="818" dirty="0">
                <a:latin typeface="Times New Roman"/>
                <a:cs typeface="Times New Roman"/>
              </a:rPr>
              <a:t>d</a:t>
            </a:r>
            <a:r>
              <a:rPr sz="818" spc="-3" dirty="0">
                <a:latin typeface="Times New Roman"/>
                <a:cs typeface="Times New Roman"/>
              </a:rPr>
              <a:t>e</a:t>
            </a:r>
            <a:r>
              <a:rPr sz="818" dirty="0">
                <a:latin typeface="Times New Roman"/>
                <a:cs typeface="Times New Roman"/>
              </a:rPr>
              <a:t>mni</a:t>
            </a:r>
            <a:r>
              <a:rPr sz="818" spc="3" dirty="0">
                <a:latin typeface="Times New Roman"/>
                <a:cs typeface="Times New Roman"/>
              </a:rPr>
              <a:t>f</a:t>
            </a:r>
            <a:r>
              <a:rPr sz="818" dirty="0">
                <a:latin typeface="Times New Roman"/>
                <a:cs typeface="Times New Roman"/>
              </a:rPr>
              <a:t>y</a:t>
            </a:r>
            <a:r>
              <a:rPr sz="818" spc="-58"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44" dirty="0">
                <a:latin typeface="Times New Roman"/>
                <a:cs typeface="Times New Roman"/>
              </a:rPr>
              <a:t> </a:t>
            </a:r>
            <a:r>
              <a:rPr sz="818" dirty="0">
                <a:latin typeface="Times New Roman"/>
                <a:cs typeface="Times New Roman"/>
              </a:rPr>
              <a:t>State</a:t>
            </a:r>
            <a:r>
              <a:rPr sz="818" spc="-37" dirty="0">
                <a:latin typeface="Times New Roman"/>
                <a:cs typeface="Times New Roman"/>
              </a:rPr>
              <a:t> </a:t>
            </a:r>
            <a:r>
              <a:rPr sz="818" dirty="0">
                <a:latin typeface="Times New Roman"/>
                <a:cs typeface="Times New Roman"/>
              </a:rPr>
              <a:t>f</a:t>
            </a:r>
            <a:r>
              <a:rPr sz="818" spc="-7" dirty="0">
                <a:latin typeface="Times New Roman"/>
                <a:cs typeface="Times New Roman"/>
              </a:rPr>
              <a:t>r</a:t>
            </a:r>
            <a:r>
              <a:rPr sz="818" dirty="0">
                <a:latin typeface="Times New Roman"/>
                <a:cs typeface="Times New Roman"/>
              </a:rPr>
              <a:t>om</a:t>
            </a:r>
            <a:r>
              <a:rPr sz="818" spc="-34"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41" dirty="0">
                <a:latin typeface="Times New Roman"/>
                <a:cs typeface="Times New Roman"/>
              </a:rPr>
              <a:t> </a:t>
            </a:r>
            <a:r>
              <a:rPr sz="818" dirty="0">
                <a:latin typeface="Times New Roman"/>
                <a:cs typeface="Times New Roman"/>
              </a:rPr>
              <a:t>unr</a:t>
            </a:r>
            <a:r>
              <a:rPr sz="818" spc="-7" dirty="0">
                <a:latin typeface="Times New Roman"/>
                <a:cs typeface="Times New Roman"/>
              </a:rPr>
              <a:t>e</a:t>
            </a:r>
            <a:r>
              <a:rPr sz="818" dirty="0">
                <a:latin typeface="Times New Roman"/>
                <a:cs typeface="Times New Roman"/>
              </a:rPr>
              <a:t>le</a:t>
            </a:r>
            <a:r>
              <a:rPr sz="818" spc="-7" dirty="0">
                <a:latin typeface="Times New Roman"/>
                <a:cs typeface="Times New Roman"/>
              </a:rPr>
              <a:t>a</a:t>
            </a:r>
            <a:r>
              <a:rPr sz="818" spc="7" dirty="0">
                <a:latin typeface="Times New Roman"/>
                <a:cs typeface="Times New Roman"/>
              </a:rPr>
              <a:t>s</a:t>
            </a:r>
            <a:r>
              <a:rPr sz="818" spc="-3" dirty="0">
                <a:latin typeface="Times New Roman"/>
                <a:cs typeface="Times New Roman"/>
              </a:rPr>
              <a:t>e</a:t>
            </a:r>
            <a:r>
              <a:rPr sz="818" dirty="0">
                <a:latin typeface="Times New Roman"/>
                <a:cs typeface="Times New Roman"/>
              </a:rPr>
              <a:t>d</a:t>
            </a:r>
            <a:r>
              <a:rPr sz="818" spc="-41" dirty="0">
                <a:latin typeface="Times New Roman"/>
                <a:cs typeface="Times New Roman"/>
              </a:rPr>
              <a:t> </a:t>
            </a:r>
            <a:r>
              <a:rPr sz="818" dirty="0">
                <a:latin typeface="Times New Roman"/>
                <a:cs typeface="Times New Roman"/>
              </a:rPr>
              <a:t>or</a:t>
            </a:r>
            <a:r>
              <a:rPr sz="818" spc="-37" dirty="0">
                <a:latin typeface="Times New Roman"/>
                <a:cs typeface="Times New Roman"/>
              </a:rPr>
              <a:t> </a:t>
            </a:r>
            <a:r>
              <a:rPr sz="818" dirty="0">
                <a:latin typeface="Times New Roman"/>
                <a:cs typeface="Times New Roman"/>
              </a:rPr>
              <a:t>undis</a:t>
            </a:r>
            <a:r>
              <a:rPr sz="818" spc="-3" dirty="0">
                <a:latin typeface="Times New Roman"/>
                <a:cs typeface="Times New Roman"/>
              </a:rPr>
              <a:t>c</a:t>
            </a:r>
            <a:r>
              <a:rPr sz="818" dirty="0">
                <a:latin typeface="Times New Roman"/>
                <a:cs typeface="Times New Roman"/>
              </a:rPr>
              <a:t>los</a:t>
            </a:r>
            <a:r>
              <a:rPr sz="818" spc="3" dirty="0">
                <a:latin typeface="Times New Roman"/>
                <a:cs typeface="Times New Roman"/>
              </a:rPr>
              <a:t>e</a:t>
            </a:r>
            <a:r>
              <a:rPr sz="818" dirty="0">
                <a:latin typeface="Times New Roman"/>
                <a:cs typeface="Times New Roman"/>
              </a:rPr>
              <a:t>d li</a:t>
            </a:r>
            <a:r>
              <a:rPr sz="818" spc="-3" dirty="0">
                <a:latin typeface="Times New Roman"/>
                <a:cs typeface="Times New Roman"/>
              </a:rPr>
              <a:t>e</a:t>
            </a:r>
            <a:r>
              <a:rPr sz="818" dirty="0">
                <a:latin typeface="Times New Roman"/>
                <a:cs typeface="Times New Roman"/>
              </a:rPr>
              <a:t>ns, </a:t>
            </a:r>
            <a:r>
              <a:rPr sz="818" spc="-3" dirty="0">
                <a:latin typeface="Times New Roman"/>
                <a:cs typeface="Times New Roman"/>
              </a:rPr>
              <a:t>c</a:t>
            </a:r>
            <a:r>
              <a:rPr sz="818" dirty="0">
                <a:latin typeface="Times New Roman"/>
                <a:cs typeface="Times New Roman"/>
              </a:rPr>
              <a:t>laims or </a:t>
            </a:r>
            <a:r>
              <a:rPr sz="818" spc="-7" dirty="0">
                <a:latin typeface="Times New Roman"/>
                <a:cs typeface="Times New Roman"/>
              </a:rPr>
              <a:t>e</a:t>
            </a:r>
            <a:r>
              <a:rPr sz="818" dirty="0">
                <a:latin typeface="Times New Roman"/>
                <a:cs typeface="Times New Roman"/>
              </a:rPr>
              <a:t>n</a:t>
            </a:r>
            <a:r>
              <a:rPr sz="818" spc="-3" dirty="0">
                <a:latin typeface="Times New Roman"/>
                <a:cs typeface="Times New Roman"/>
              </a:rPr>
              <a:t>c</a:t>
            </a:r>
            <a:r>
              <a:rPr sz="818" dirty="0">
                <a:latin typeface="Times New Roman"/>
                <a:cs typeface="Times New Roman"/>
              </a:rPr>
              <a:t>umb</a:t>
            </a:r>
            <a:r>
              <a:rPr sz="818" spc="3" dirty="0">
                <a:latin typeface="Times New Roman"/>
                <a:cs typeface="Times New Roman"/>
              </a:rPr>
              <a:t>r</a:t>
            </a:r>
            <a:r>
              <a:rPr sz="818" spc="-3" dirty="0">
                <a:latin typeface="Times New Roman"/>
                <a:cs typeface="Times New Roman"/>
              </a:rPr>
              <a:t>a</a:t>
            </a:r>
            <a:r>
              <a:rPr sz="818" dirty="0">
                <a:latin typeface="Times New Roman"/>
                <a:cs typeface="Times New Roman"/>
              </a:rPr>
              <a:t>n</a:t>
            </a:r>
            <a:r>
              <a:rPr sz="818" spc="-3" dirty="0">
                <a:latin typeface="Times New Roman"/>
                <a:cs typeface="Times New Roman"/>
              </a:rPr>
              <a:t>ce</a:t>
            </a:r>
            <a:r>
              <a:rPr sz="818" dirty="0">
                <a:latin typeface="Times New Roman"/>
                <a:cs typeface="Times New Roman"/>
              </a:rPr>
              <a:t>s </a:t>
            </a:r>
            <a:r>
              <a:rPr sz="818" spc="3" dirty="0">
                <a:latin typeface="Times New Roman"/>
                <a:cs typeface="Times New Roman"/>
              </a:rPr>
              <a:t>a</a:t>
            </a:r>
            <a:r>
              <a:rPr sz="818" dirty="0">
                <a:latin typeface="Times New Roman"/>
                <a:cs typeface="Times New Roman"/>
              </a:rPr>
              <a:t>f</a:t>
            </a:r>
            <a:r>
              <a:rPr sz="818" spc="-7" dirty="0">
                <a:latin typeface="Times New Roman"/>
                <a:cs typeface="Times New Roman"/>
              </a:rPr>
              <a:t>f</a:t>
            </a:r>
            <a:r>
              <a:rPr sz="818" spc="3" dirty="0">
                <a:latin typeface="Times New Roman"/>
                <a:cs typeface="Times New Roman"/>
              </a:rPr>
              <a:t>e</a:t>
            </a:r>
            <a:r>
              <a:rPr sz="818" spc="-3" dirty="0">
                <a:latin typeface="Times New Roman"/>
                <a:cs typeface="Times New Roman"/>
              </a:rPr>
              <a:t>c</a:t>
            </a:r>
            <a:r>
              <a:rPr sz="818" dirty="0">
                <a:latin typeface="Times New Roman"/>
                <a:cs typeface="Times New Roman"/>
              </a:rPr>
              <a:t>ting</a:t>
            </a:r>
            <a:r>
              <a:rPr sz="818" spc="-10"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Proper</a:t>
            </a:r>
            <a:r>
              <a:rPr sz="818" spc="3" dirty="0">
                <a:latin typeface="Times New Roman"/>
                <a:cs typeface="Times New Roman"/>
              </a:rPr>
              <a:t>t</a:t>
            </a:r>
            <a:r>
              <a:rPr sz="818" spc="-17" dirty="0">
                <a:latin typeface="Times New Roman"/>
                <a:cs typeface="Times New Roman"/>
              </a:rPr>
              <a:t>y</a:t>
            </a:r>
            <a:r>
              <a:rPr sz="818" dirty="0">
                <a:latin typeface="Times New Roman"/>
                <a:cs typeface="Times New Roman"/>
              </a:rPr>
              <a:t>.</a:t>
            </a:r>
            <a:endParaRPr sz="818">
              <a:latin typeface="Times New Roman"/>
              <a:cs typeface="Times New Roman"/>
            </a:endParaRPr>
          </a:p>
          <a:p>
            <a:pPr>
              <a:buFont typeface="Times New Roman"/>
              <a:buAutoNum type="arabicPeriod" startAt="4"/>
            </a:pPr>
            <a:endParaRPr sz="818">
              <a:latin typeface="Times New Roman"/>
              <a:cs typeface="Times New Roman"/>
            </a:endParaRPr>
          </a:p>
          <a:p>
            <a:pPr marL="164518" marR="6061" indent="-155859" algn="just">
              <a:lnSpc>
                <a:spcPts val="941"/>
              </a:lnSpc>
              <a:buFont typeface="Times New Roman"/>
              <a:buAutoNum type="arabicPeriod" startAt="4"/>
              <a:tabLst>
                <a:tab pos="164951" algn="l"/>
              </a:tabLst>
            </a:pPr>
            <a:r>
              <a:rPr sz="818" dirty="0">
                <a:latin typeface="Times New Roman"/>
                <a:cs typeface="Times New Roman"/>
              </a:rPr>
              <a:t>The</a:t>
            </a:r>
            <a:r>
              <a:rPr sz="818" spc="-7" dirty="0">
                <a:latin typeface="Times New Roman"/>
                <a:cs typeface="Times New Roman"/>
              </a:rPr>
              <a:t> </a:t>
            </a:r>
            <a:r>
              <a:rPr sz="818" dirty="0">
                <a:latin typeface="Times New Roman"/>
                <a:cs typeface="Times New Roman"/>
              </a:rPr>
              <a:t>p</a:t>
            </a:r>
            <a:r>
              <a:rPr sz="818" spc="3" dirty="0">
                <a:latin typeface="Times New Roman"/>
                <a:cs typeface="Times New Roman"/>
              </a:rPr>
              <a:t>a</a:t>
            </a:r>
            <a:r>
              <a:rPr sz="818" dirty="0">
                <a:latin typeface="Times New Roman"/>
                <a:cs typeface="Times New Roman"/>
              </a:rPr>
              <a:t>rti</a:t>
            </a:r>
            <a:r>
              <a:rPr sz="818" spc="-3" dirty="0">
                <a:latin typeface="Times New Roman"/>
                <a:cs typeface="Times New Roman"/>
              </a:rPr>
              <a:t>e</a:t>
            </a:r>
            <a:r>
              <a:rPr sz="818" dirty="0">
                <a:latin typeface="Times New Roman"/>
                <a:cs typeface="Times New Roman"/>
              </a:rPr>
              <a:t>s </a:t>
            </a:r>
            <a:r>
              <a:rPr sz="818" spc="3" dirty="0">
                <a:latin typeface="Times New Roman"/>
                <a:cs typeface="Times New Roman"/>
              </a:rPr>
              <a:t>a</a:t>
            </a:r>
            <a:r>
              <a:rPr sz="818" dirty="0">
                <a:latin typeface="Times New Roman"/>
                <a:cs typeface="Times New Roman"/>
              </a:rPr>
              <a:t>gr</a:t>
            </a:r>
            <a:r>
              <a:rPr sz="818" spc="-7" dirty="0">
                <a:latin typeface="Times New Roman"/>
                <a:cs typeface="Times New Roman"/>
              </a:rPr>
              <a:t>e</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that the</a:t>
            </a:r>
            <a:r>
              <a:rPr sz="818" spc="3" dirty="0">
                <a:latin typeface="Times New Roman"/>
                <a:cs typeface="Times New Roman"/>
              </a:rPr>
              <a:t> </a:t>
            </a:r>
            <a:r>
              <a:rPr sz="818" dirty="0">
                <a:latin typeface="Times New Roman"/>
                <a:cs typeface="Times New Roman"/>
              </a:rPr>
              <a:t>v</a:t>
            </a:r>
            <a:r>
              <a:rPr sz="818" spc="-3" dirty="0">
                <a:latin typeface="Times New Roman"/>
                <a:cs typeface="Times New Roman"/>
              </a:rPr>
              <a:t>a</a:t>
            </a:r>
            <a:r>
              <a:rPr sz="818" dirty="0">
                <a:latin typeface="Times New Roman"/>
                <a:cs typeface="Times New Roman"/>
              </a:rPr>
              <a:t>luation da</a:t>
            </a:r>
            <a:r>
              <a:rPr sz="818" spc="7" dirty="0">
                <a:latin typeface="Times New Roman"/>
                <a:cs typeface="Times New Roman"/>
              </a:rPr>
              <a:t>t</a:t>
            </a:r>
            <a:r>
              <a:rPr sz="818" dirty="0">
                <a:latin typeface="Times New Roman"/>
                <a:cs typeface="Times New Roman"/>
              </a:rPr>
              <a:t>e</a:t>
            </a:r>
            <a:r>
              <a:rPr sz="818" spc="-3" dirty="0">
                <a:latin typeface="Times New Roman"/>
                <a:cs typeface="Times New Roman"/>
              </a:rPr>
              <a:t> </a:t>
            </a:r>
            <a:r>
              <a:rPr sz="818" dirty="0">
                <a:latin typeface="Times New Roman"/>
                <a:cs typeface="Times New Roman"/>
              </a:rPr>
              <a:t>f</a:t>
            </a:r>
            <a:r>
              <a:rPr sz="818" spc="3" dirty="0">
                <a:latin typeface="Times New Roman"/>
                <a:cs typeface="Times New Roman"/>
              </a:rPr>
              <a:t>o</a:t>
            </a:r>
            <a:r>
              <a:rPr sz="818" dirty="0">
                <a:latin typeface="Times New Roman"/>
                <a:cs typeface="Times New Roman"/>
              </a:rPr>
              <a:t>r d</a:t>
            </a:r>
            <a:r>
              <a:rPr sz="818" spc="-7" dirty="0">
                <a:latin typeface="Times New Roman"/>
                <a:cs typeface="Times New Roman"/>
              </a:rPr>
              <a:t>e</a:t>
            </a:r>
            <a:r>
              <a:rPr sz="818" spc="7" dirty="0">
                <a:latin typeface="Times New Roman"/>
                <a:cs typeface="Times New Roman"/>
              </a:rPr>
              <a:t>t</a:t>
            </a:r>
            <a:r>
              <a:rPr sz="818" spc="-3" dirty="0">
                <a:latin typeface="Times New Roman"/>
                <a:cs typeface="Times New Roman"/>
              </a:rPr>
              <a:t>e</a:t>
            </a:r>
            <a:r>
              <a:rPr sz="818" spc="3" dirty="0">
                <a:latin typeface="Times New Roman"/>
                <a:cs typeface="Times New Roman"/>
              </a:rPr>
              <a:t>r</a:t>
            </a:r>
            <a:r>
              <a:rPr sz="818" dirty="0">
                <a:latin typeface="Times New Roman"/>
                <a:cs typeface="Times New Roman"/>
              </a:rPr>
              <a:t>mining</a:t>
            </a:r>
            <a:r>
              <a:rPr sz="818" spc="-7" dirty="0">
                <a:latin typeface="Times New Roman"/>
                <a:cs typeface="Times New Roman"/>
              </a:rPr>
              <a:t> </a:t>
            </a:r>
            <a:r>
              <a:rPr sz="818" dirty="0">
                <a:latin typeface="Times New Roman"/>
                <a:cs typeface="Times New Roman"/>
              </a:rPr>
              <a:t>the</a:t>
            </a:r>
            <a:r>
              <a:rPr sz="818" spc="3" dirty="0">
                <a:latin typeface="Times New Roman"/>
                <a:cs typeface="Times New Roman"/>
              </a:rPr>
              <a:t> </a:t>
            </a:r>
            <a:r>
              <a:rPr sz="818" spc="-3" dirty="0">
                <a:latin typeface="Times New Roman"/>
                <a:cs typeface="Times New Roman"/>
              </a:rPr>
              <a:t>a</a:t>
            </a:r>
            <a:r>
              <a:rPr sz="818" dirty="0">
                <a:latin typeface="Times New Roman"/>
                <a:cs typeface="Times New Roman"/>
              </a:rPr>
              <a:t>mount of</a:t>
            </a:r>
            <a:r>
              <a:rPr sz="818" spc="3" dirty="0">
                <a:latin typeface="Times New Roman"/>
                <a:cs typeface="Times New Roman"/>
              </a:rPr>
              <a:t> </a:t>
            </a:r>
            <a:r>
              <a:rPr sz="818" dirty="0">
                <a:latin typeface="Times New Roman"/>
                <a:cs typeface="Times New Roman"/>
              </a:rPr>
              <a:t>just </a:t>
            </a:r>
            <a:r>
              <a:rPr sz="818" spc="-3" dirty="0">
                <a:latin typeface="Times New Roman"/>
                <a:cs typeface="Times New Roman"/>
              </a:rPr>
              <a:t>c</a:t>
            </a:r>
            <a:r>
              <a:rPr sz="818" dirty="0">
                <a:latin typeface="Times New Roman"/>
                <a:cs typeface="Times New Roman"/>
              </a:rPr>
              <a:t>ompens</a:t>
            </a:r>
            <a:r>
              <a:rPr sz="818" spc="-7" dirty="0">
                <a:latin typeface="Times New Roman"/>
                <a:cs typeface="Times New Roman"/>
              </a:rPr>
              <a:t>a</a:t>
            </a:r>
            <a:r>
              <a:rPr sz="818" dirty="0">
                <a:latin typeface="Times New Roman"/>
                <a:cs typeface="Times New Roman"/>
              </a:rPr>
              <a:t>tion f</a:t>
            </a:r>
            <a:r>
              <a:rPr sz="818" spc="3" dirty="0">
                <a:latin typeface="Times New Roman"/>
                <a:cs typeface="Times New Roman"/>
              </a:rPr>
              <a:t>o</a:t>
            </a:r>
            <a:r>
              <a:rPr sz="818" dirty="0">
                <a:latin typeface="Times New Roman"/>
                <a:cs typeface="Times New Roman"/>
              </a:rPr>
              <a:t>r the</a:t>
            </a:r>
            <a:r>
              <a:rPr sz="818" spc="20" dirty="0">
                <a:latin typeface="Times New Roman"/>
                <a:cs typeface="Times New Roman"/>
              </a:rPr>
              <a:t> </a:t>
            </a:r>
            <a:r>
              <a:rPr sz="818" dirty="0">
                <a:latin typeface="Times New Roman"/>
                <a:cs typeface="Times New Roman"/>
              </a:rPr>
              <a:t>re</a:t>
            </a:r>
            <a:r>
              <a:rPr sz="818" spc="-3" dirty="0">
                <a:latin typeface="Times New Roman"/>
                <a:cs typeface="Times New Roman"/>
              </a:rPr>
              <a:t>a</a:t>
            </a:r>
            <a:r>
              <a:rPr sz="818" dirty="0">
                <a:latin typeface="Times New Roman"/>
                <a:cs typeface="Times New Roman"/>
              </a:rPr>
              <a:t>l 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a:t>
            </a:r>
            <a:r>
              <a:rPr sz="818" spc="89"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 </a:t>
            </a:r>
            <a:r>
              <a:rPr sz="818" spc="-99" dirty="0">
                <a:latin typeface="Times New Roman"/>
                <a:cs typeface="Times New Roman"/>
              </a:rPr>
              <a:t> </a:t>
            </a:r>
            <a:r>
              <a:rPr sz="818" spc="7" dirty="0">
                <a:latin typeface="Times New Roman"/>
                <a:cs typeface="Times New Roman"/>
              </a:rPr>
              <a:t>p</a:t>
            </a:r>
            <a:r>
              <a:rPr sz="818" dirty="0">
                <a:latin typeface="Times New Roman"/>
                <a:cs typeface="Times New Roman"/>
              </a:rPr>
              <a:t>ropos</a:t>
            </a:r>
            <a:r>
              <a:rPr sz="818" spc="-7" dirty="0">
                <a:latin typeface="Times New Roman"/>
                <a:cs typeface="Times New Roman"/>
              </a:rPr>
              <a:t>e</a:t>
            </a:r>
            <a:r>
              <a:rPr sz="818" dirty="0">
                <a:latin typeface="Times New Roman"/>
                <a:cs typeface="Times New Roman"/>
              </a:rPr>
              <a:t>d </a:t>
            </a:r>
            <a:r>
              <a:rPr sz="818" spc="-102" dirty="0">
                <a:latin typeface="Times New Roman"/>
                <a:cs typeface="Times New Roman"/>
              </a:rPr>
              <a:t> </a:t>
            </a:r>
            <a:r>
              <a:rPr sz="818" dirty="0">
                <a:latin typeface="Times New Roman"/>
                <a:cs typeface="Times New Roman"/>
              </a:rPr>
              <a:t>to </a:t>
            </a:r>
            <a:r>
              <a:rPr sz="818" spc="-99" dirty="0">
                <a:latin typeface="Times New Roman"/>
                <a:cs typeface="Times New Roman"/>
              </a:rPr>
              <a:t> </a:t>
            </a:r>
            <a:r>
              <a:rPr sz="818" dirty="0">
                <a:latin typeface="Times New Roman"/>
                <a:cs typeface="Times New Roman"/>
              </a:rPr>
              <a:t>be </a:t>
            </a:r>
            <a:r>
              <a:rPr sz="818" spc="-102" dirty="0">
                <a:latin typeface="Times New Roman"/>
                <a:cs typeface="Times New Roman"/>
              </a:rPr>
              <a:t> </a:t>
            </a:r>
            <a:r>
              <a:rPr sz="818" spc="-3" dirty="0">
                <a:latin typeface="Times New Roman"/>
                <a:cs typeface="Times New Roman"/>
              </a:rPr>
              <a:t>ac</a:t>
            </a:r>
            <a:r>
              <a:rPr sz="818" dirty="0">
                <a:latin typeface="Times New Roman"/>
                <a:cs typeface="Times New Roman"/>
              </a:rPr>
              <a:t>qu</a:t>
            </a:r>
            <a:r>
              <a:rPr sz="818" spc="7" dirty="0">
                <a:latin typeface="Times New Roman"/>
                <a:cs typeface="Times New Roman"/>
              </a:rPr>
              <a:t>i</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d </a:t>
            </a:r>
            <a:r>
              <a:rPr sz="818" spc="-102"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89" dirty="0">
                <a:latin typeface="Times New Roman"/>
                <a:cs typeface="Times New Roman"/>
              </a:rPr>
              <a:t> </a:t>
            </a:r>
            <a:r>
              <a:rPr sz="818" dirty="0">
                <a:latin typeface="Times New Roman"/>
                <a:cs typeface="Times New Roman"/>
              </a:rPr>
              <a:t>the </a:t>
            </a:r>
            <a:r>
              <a:rPr sz="818" spc="-95" dirty="0">
                <a:latin typeface="Times New Roman"/>
                <a:cs typeface="Times New Roman"/>
              </a:rPr>
              <a:t> </a:t>
            </a:r>
            <a:r>
              <a:rPr sz="818" dirty="0">
                <a:latin typeface="Times New Roman"/>
                <a:cs typeface="Times New Roman"/>
              </a:rPr>
              <a:t>State </a:t>
            </a:r>
            <a:r>
              <a:rPr sz="818" spc="-102" dirty="0">
                <a:latin typeface="Times New Roman"/>
                <a:cs typeface="Times New Roman"/>
              </a:rPr>
              <a:t> </a:t>
            </a:r>
            <a:r>
              <a:rPr sz="818" dirty="0">
                <a:latin typeface="Times New Roman"/>
                <a:cs typeface="Times New Roman"/>
              </a:rPr>
              <a:t>in </a:t>
            </a:r>
            <a:r>
              <a:rPr sz="818" spc="-82" dirty="0">
                <a:latin typeface="Times New Roman"/>
                <a:cs typeface="Times New Roman"/>
              </a:rPr>
              <a:t> </a:t>
            </a:r>
            <a:r>
              <a:rPr sz="818" dirty="0">
                <a:latin typeface="Times New Roman"/>
                <a:cs typeface="Times New Roman"/>
              </a:rPr>
              <a:t>the </a:t>
            </a:r>
            <a:r>
              <a:rPr sz="818" spc="-102"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spc="-17" dirty="0">
                <a:latin typeface="Times New Roman"/>
                <a:cs typeface="Times New Roman"/>
              </a:rPr>
              <a:t>y</a:t>
            </a:r>
            <a:r>
              <a:rPr sz="818" dirty="0">
                <a:latin typeface="Times New Roman"/>
                <a:cs typeface="Times New Roman"/>
              </a:rPr>
              <a:t>, </a:t>
            </a:r>
            <a:r>
              <a:rPr sz="818" spc="-92" dirty="0">
                <a:latin typeface="Times New Roman"/>
                <a:cs typeface="Times New Roman"/>
              </a:rPr>
              <a:t> </a:t>
            </a:r>
            <a:r>
              <a:rPr sz="818" spc="3" dirty="0">
                <a:latin typeface="Times New Roman"/>
                <a:cs typeface="Times New Roman"/>
              </a:rPr>
              <a:t>f</a:t>
            </a:r>
            <a:r>
              <a:rPr sz="818" dirty="0">
                <a:latin typeface="Times New Roman"/>
                <a:cs typeface="Times New Roman"/>
              </a:rPr>
              <a:t>or </a:t>
            </a:r>
            <a:r>
              <a:rPr sz="818" spc="-102" dirty="0">
                <a:latin typeface="Times New Roman"/>
                <a:cs typeface="Times New Roman"/>
              </a:rPr>
              <a:t> </a:t>
            </a:r>
            <a:r>
              <a:rPr sz="818" dirty="0">
                <a:latin typeface="Times New Roman"/>
                <a:cs typeface="Times New Roman"/>
              </a:rPr>
              <a:t>n</a:t>
            </a:r>
            <a:r>
              <a:rPr sz="818" spc="3" dirty="0">
                <a:latin typeface="Times New Roman"/>
                <a:cs typeface="Times New Roman"/>
              </a:rPr>
              <a:t>e</a:t>
            </a:r>
            <a:r>
              <a:rPr sz="818" spc="-10" dirty="0">
                <a:latin typeface="Times New Roman"/>
                <a:cs typeface="Times New Roman"/>
              </a:rPr>
              <a:t>g</a:t>
            </a:r>
            <a:r>
              <a:rPr sz="818" dirty="0">
                <a:latin typeface="Times New Roman"/>
                <a:cs typeface="Times New Roman"/>
              </a:rPr>
              <a:t>oti</a:t>
            </a:r>
            <a:r>
              <a:rPr sz="818" spc="-3" dirty="0">
                <a:latin typeface="Times New Roman"/>
                <a:cs typeface="Times New Roman"/>
              </a:rPr>
              <a:t>a</a:t>
            </a:r>
            <a:r>
              <a:rPr sz="818" dirty="0">
                <a:latin typeface="Times New Roman"/>
                <a:cs typeface="Times New Roman"/>
              </a:rPr>
              <a:t>tion </a:t>
            </a:r>
            <a:r>
              <a:rPr sz="818" spc="-102" dirty="0">
                <a:latin typeface="Times New Roman"/>
                <a:cs typeface="Times New Roman"/>
              </a:rPr>
              <a:t> </a:t>
            </a:r>
            <a:r>
              <a:rPr sz="818" dirty="0">
                <a:latin typeface="Times New Roman"/>
                <a:cs typeface="Times New Roman"/>
              </a:rPr>
              <a:t>or </a:t>
            </a:r>
            <a:r>
              <a:rPr sz="818" spc="-102" dirty="0">
                <a:latin typeface="Times New Roman"/>
                <a:cs typeface="Times New Roman"/>
              </a:rPr>
              <a:t> </a:t>
            </a:r>
            <a:r>
              <a:rPr sz="818" spc="-3" dirty="0">
                <a:latin typeface="Times New Roman"/>
                <a:cs typeface="Times New Roman"/>
              </a:rPr>
              <a:t>e</a:t>
            </a:r>
            <a:r>
              <a:rPr sz="818" dirty="0">
                <a:latin typeface="Times New Roman"/>
                <a:cs typeface="Times New Roman"/>
              </a:rPr>
              <a:t>min</a:t>
            </a:r>
            <a:r>
              <a:rPr sz="818" spc="3" dirty="0">
                <a:latin typeface="Times New Roman"/>
                <a:cs typeface="Times New Roman"/>
              </a:rPr>
              <a:t>e</a:t>
            </a:r>
            <a:r>
              <a:rPr sz="818" dirty="0">
                <a:latin typeface="Times New Roman"/>
                <a:cs typeface="Times New Roman"/>
              </a:rPr>
              <a:t>nt domain p</a:t>
            </a:r>
            <a:r>
              <a:rPr sz="818" spc="-3" dirty="0">
                <a:latin typeface="Times New Roman"/>
                <a:cs typeface="Times New Roman"/>
              </a:rPr>
              <a:t>r</a:t>
            </a:r>
            <a:r>
              <a:rPr sz="818" dirty="0">
                <a:latin typeface="Times New Roman"/>
                <a:cs typeface="Times New Roman"/>
              </a:rPr>
              <a:t>o</a:t>
            </a:r>
            <a:r>
              <a:rPr sz="818" spc="-3" dirty="0">
                <a:latin typeface="Times New Roman"/>
                <a:cs typeface="Times New Roman"/>
              </a:rPr>
              <a:t>cee</a:t>
            </a:r>
            <a:r>
              <a:rPr sz="818" dirty="0">
                <a:latin typeface="Times New Roman"/>
                <a:cs typeface="Times New Roman"/>
              </a:rPr>
              <a:t>di</a:t>
            </a:r>
            <a:r>
              <a:rPr sz="818" spc="7" dirty="0">
                <a:latin typeface="Times New Roman"/>
                <a:cs typeface="Times New Roman"/>
              </a:rPr>
              <a:t>n</a:t>
            </a:r>
            <a:r>
              <a:rPr sz="818" dirty="0">
                <a:latin typeface="Times New Roman"/>
                <a:cs typeface="Times New Roman"/>
              </a:rPr>
              <a:t>g</a:t>
            </a:r>
            <a:r>
              <a:rPr sz="818" spc="-10" dirty="0">
                <a:latin typeface="Times New Roman"/>
                <a:cs typeface="Times New Roman"/>
              </a:rPr>
              <a:t> </a:t>
            </a:r>
            <a:r>
              <a:rPr sz="818" dirty="0">
                <a:latin typeface="Times New Roman"/>
                <a:cs typeface="Times New Roman"/>
              </a:rPr>
              <a:t>p</a:t>
            </a:r>
            <a:r>
              <a:rPr sz="818" spc="7" dirty="0">
                <a:latin typeface="Times New Roman"/>
                <a:cs typeface="Times New Roman"/>
              </a:rPr>
              <a:t>u</a:t>
            </a:r>
            <a:r>
              <a:rPr sz="818" dirty="0">
                <a:latin typeface="Times New Roman"/>
                <a:cs typeface="Times New Roman"/>
              </a:rPr>
              <a:t>r</a:t>
            </a:r>
            <a:r>
              <a:rPr sz="818" spc="3" dirty="0">
                <a:latin typeface="Times New Roman"/>
                <a:cs typeface="Times New Roman"/>
              </a:rPr>
              <a:t>p</a:t>
            </a:r>
            <a:r>
              <a:rPr sz="818" dirty="0">
                <a:latin typeface="Times New Roman"/>
                <a:cs typeface="Times New Roman"/>
              </a:rPr>
              <a:t>os</a:t>
            </a:r>
            <a:r>
              <a:rPr sz="818" spc="-3" dirty="0">
                <a:latin typeface="Times New Roman"/>
                <a:cs typeface="Times New Roman"/>
              </a:rPr>
              <a:t>e</a:t>
            </a:r>
            <a:r>
              <a:rPr sz="818" dirty="0">
                <a:latin typeface="Times New Roman"/>
                <a:cs typeface="Times New Roman"/>
              </a:rPr>
              <a:t>s, will be</a:t>
            </a:r>
            <a:r>
              <a:rPr sz="818" spc="-3" dirty="0">
                <a:latin typeface="Times New Roman"/>
                <a:cs typeface="Times New Roman"/>
              </a:rPr>
              <a:t> </a:t>
            </a:r>
            <a:r>
              <a:rPr sz="818" dirty="0">
                <a:latin typeface="Times New Roman"/>
                <a:cs typeface="Times New Roman"/>
              </a:rPr>
              <a:t>the</a:t>
            </a:r>
            <a:r>
              <a:rPr sz="818" spc="3" dirty="0">
                <a:latin typeface="Times New Roman"/>
                <a:cs typeface="Times New Roman"/>
              </a:rPr>
              <a:t> </a:t>
            </a:r>
            <a:r>
              <a:rPr sz="818" dirty="0">
                <a:latin typeface="Times New Roman"/>
                <a:cs typeface="Times New Roman"/>
              </a:rPr>
              <a:t>E</a:t>
            </a:r>
            <a:r>
              <a:rPr sz="818" spc="-3" dirty="0">
                <a:latin typeface="Times New Roman"/>
                <a:cs typeface="Times New Roman"/>
              </a:rPr>
              <a:t>f</a:t>
            </a:r>
            <a:r>
              <a:rPr sz="818" dirty="0">
                <a:latin typeface="Times New Roman"/>
                <a:cs typeface="Times New Roman"/>
              </a:rPr>
              <a:t>fe</a:t>
            </a:r>
            <a:r>
              <a:rPr sz="818" spc="-3" dirty="0">
                <a:latin typeface="Times New Roman"/>
                <a:cs typeface="Times New Roman"/>
              </a:rPr>
              <a:t>c</a:t>
            </a:r>
            <a:r>
              <a:rPr sz="818" dirty="0">
                <a:latin typeface="Times New Roman"/>
                <a:cs typeface="Times New Roman"/>
              </a:rPr>
              <a:t>tive</a:t>
            </a:r>
            <a:r>
              <a:rPr sz="818" spc="-3" dirty="0">
                <a:latin typeface="Times New Roman"/>
                <a:cs typeface="Times New Roman"/>
              </a:rPr>
              <a:t> </a:t>
            </a:r>
            <a:r>
              <a:rPr sz="818" dirty="0">
                <a:latin typeface="Times New Roman"/>
                <a:cs typeface="Times New Roman"/>
              </a:rPr>
              <a:t>D</a:t>
            </a:r>
            <a:r>
              <a:rPr sz="818" spc="-7" dirty="0">
                <a:latin typeface="Times New Roman"/>
                <a:cs typeface="Times New Roman"/>
              </a:rPr>
              <a:t>a</a:t>
            </a:r>
            <a:r>
              <a:rPr sz="818" dirty="0">
                <a:latin typeface="Times New Roman"/>
                <a:cs typeface="Times New Roman"/>
              </a:rPr>
              <a:t>te of this </a:t>
            </a:r>
            <a:r>
              <a:rPr sz="818" spc="7" dirty="0">
                <a:latin typeface="Times New Roman"/>
                <a:cs typeface="Times New Roman"/>
              </a:rPr>
              <a:t>A</a:t>
            </a:r>
            <a:r>
              <a:rPr sz="818" dirty="0">
                <a:latin typeface="Times New Roman"/>
                <a:cs typeface="Times New Roman"/>
              </a:rPr>
              <a:t>gr</a:t>
            </a:r>
            <a:r>
              <a:rPr sz="818" spc="-7" dirty="0">
                <a:latin typeface="Times New Roman"/>
                <a:cs typeface="Times New Roman"/>
              </a:rPr>
              <a:t>e</a:t>
            </a:r>
            <a:r>
              <a:rPr sz="818" spc="-3" dirty="0">
                <a:latin typeface="Times New Roman"/>
                <a:cs typeface="Times New Roman"/>
              </a:rPr>
              <a:t>e</a:t>
            </a:r>
            <a:r>
              <a:rPr sz="818" dirty="0">
                <a:latin typeface="Times New Roman"/>
                <a:cs typeface="Times New Roman"/>
              </a:rPr>
              <a:t>men</a:t>
            </a:r>
            <a:r>
              <a:rPr sz="818" spc="10" dirty="0">
                <a:latin typeface="Times New Roman"/>
                <a:cs typeface="Times New Roman"/>
              </a:rPr>
              <a:t>t</a:t>
            </a:r>
            <a:r>
              <a:rPr sz="818" dirty="0">
                <a:latin typeface="Times New Roman"/>
                <a:cs typeface="Times New Roman"/>
              </a:rPr>
              <a:t>.</a:t>
            </a:r>
            <a:endParaRPr sz="818">
              <a:latin typeface="Times New Roman"/>
              <a:cs typeface="Times New Roman"/>
            </a:endParaRPr>
          </a:p>
          <a:p>
            <a:pPr>
              <a:spcBef>
                <a:spcPts val="17"/>
              </a:spcBef>
              <a:buFont typeface="Times New Roman"/>
              <a:buAutoNum type="arabicPeriod" startAt="4"/>
            </a:pPr>
            <a:endParaRPr sz="784">
              <a:latin typeface="Times New Roman"/>
              <a:cs typeface="Times New Roman"/>
            </a:endParaRPr>
          </a:p>
          <a:p>
            <a:pPr marL="164518" marR="4329" indent="-155859" algn="just">
              <a:lnSpc>
                <a:spcPct val="95800"/>
              </a:lnSpc>
              <a:buFont typeface="Times New Roman"/>
              <a:buAutoNum type="arabicPeriod" startAt="4"/>
              <a:tabLst>
                <a:tab pos="164951" algn="l"/>
              </a:tabLst>
            </a:pPr>
            <a:r>
              <a:rPr sz="818" dirty="0">
                <a:latin typeface="Times New Roman"/>
                <a:cs typeface="Times New Roman"/>
              </a:rPr>
              <a:t>This</a:t>
            </a:r>
            <a:r>
              <a:rPr sz="818" spc="-41" dirty="0">
                <a:latin typeface="Times New Roman"/>
                <a:cs typeface="Times New Roman"/>
              </a:rPr>
              <a:t> </a:t>
            </a:r>
            <a:r>
              <a:rPr sz="818" dirty="0">
                <a:latin typeface="Times New Roman"/>
                <a:cs typeface="Times New Roman"/>
              </a:rPr>
              <a:t>A</a:t>
            </a:r>
            <a:r>
              <a:rPr sz="818" spc="-10" dirty="0">
                <a:latin typeface="Times New Roman"/>
                <a:cs typeface="Times New Roman"/>
              </a:rPr>
              <a:t>g</a:t>
            </a:r>
            <a:r>
              <a:rPr sz="818" dirty="0">
                <a:latin typeface="Times New Roman"/>
                <a:cs typeface="Times New Roman"/>
              </a:rPr>
              <a:t>re</a:t>
            </a:r>
            <a:r>
              <a:rPr sz="818" spc="-3" dirty="0">
                <a:latin typeface="Times New Roman"/>
                <a:cs typeface="Times New Roman"/>
              </a:rPr>
              <a:t>e</a:t>
            </a:r>
            <a:r>
              <a:rPr sz="818" dirty="0">
                <a:latin typeface="Times New Roman"/>
                <a:cs typeface="Times New Roman"/>
              </a:rPr>
              <a:t>ment</a:t>
            </a:r>
            <a:r>
              <a:rPr sz="818" spc="-41" dirty="0">
                <a:latin typeface="Times New Roman"/>
                <a:cs typeface="Times New Roman"/>
              </a:rPr>
              <a:t> </a:t>
            </a:r>
            <a:r>
              <a:rPr sz="818" dirty="0">
                <a:latin typeface="Times New Roman"/>
                <a:cs typeface="Times New Roman"/>
              </a:rPr>
              <a:t>is</a:t>
            </a:r>
            <a:r>
              <a:rPr sz="818" spc="-41" dirty="0">
                <a:latin typeface="Times New Roman"/>
                <a:cs typeface="Times New Roman"/>
              </a:rPr>
              <a:t> </a:t>
            </a:r>
            <a:r>
              <a:rPr sz="818" dirty="0">
                <a:latin typeface="Times New Roman"/>
                <a:cs typeface="Times New Roman"/>
              </a:rPr>
              <a:t>made</a:t>
            </a:r>
            <a:r>
              <a:rPr sz="818" spc="-48" dirty="0">
                <a:latin typeface="Times New Roman"/>
                <a:cs typeface="Times New Roman"/>
              </a:rPr>
              <a:t> </a:t>
            </a:r>
            <a:r>
              <a:rPr sz="818" dirty="0">
                <a:latin typeface="Times New Roman"/>
                <a:cs typeface="Times New Roman"/>
              </a:rPr>
              <a:t>with</a:t>
            </a:r>
            <a:r>
              <a:rPr sz="818" spc="-41"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und</a:t>
            </a:r>
            <a:r>
              <a:rPr sz="818" spc="-3" dirty="0">
                <a:latin typeface="Times New Roman"/>
                <a:cs typeface="Times New Roman"/>
              </a:rPr>
              <a:t>e</a:t>
            </a:r>
            <a:r>
              <a:rPr sz="818" dirty="0">
                <a:latin typeface="Times New Roman"/>
                <a:cs typeface="Times New Roman"/>
              </a:rPr>
              <a:t>rst</a:t>
            </a:r>
            <a:r>
              <a:rPr sz="818" spc="-3" dirty="0">
                <a:latin typeface="Times New Roman"/>
                <a:cs typeface="Times New Roman"/>
              </a:rPr>
              <a:t>a</a:t>
            </a:r>
            <a:r>
              <a:rPr sz="818" dirty="0">
                <a:latin typeface="Times New Roman"/>
                <a:cs typeface="Times New Roman"/>
              </a:rPr>
              <a:t>nding</a:t>
            </a:r>
            <a:r>
              <a:rPr sz="818" spc="-48" dirty="0">
                <a:latin typeface="Times New Roman"/>
                <a:cs typeface="Times New Roman"/>
              </a:rPr>
              <a:t> </a:t>
            </a:r>
            <a:r>
              <a:rPr sz="818" dirty="0">
                <a:latin typeface="Times New Roman"/>
                <a:cs typeface="Times New Roman"/>
              </a:rPr>
              <a:t>that</a:t>
            </a:r>
            <a:r>
              <a:rPr sz="818" spc="-41"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State</a:t>
            </a:r>
            <a:r>
              <a:rPr sz="818" spc="-44" dirty="0">
                <a:latin typeface="Times New Roman"/>
                <a:cs typeface="Times New Roman"/>
              </a:rPr>
              <a:t> </a:t>
            </a:r>
            <a:r>
              <a:rPr sz="818" dirty="0">
                <a:latin typeface="Times New Roman"/>
                <a:cs typeface="Times New Roman"/>
              </a:rPr>
              <a:t>will</a:t>
            </a:r>
            <a:r>
              <a:rPr sz="818" spc="-41" dirty="0">
                <a:latin typeface="Times New Roman"/>
                <a:cs typeface="Times New Roman"/>
              </a:rPr>
              <a:t> </a:t>
            </a:r>
            <a:r>
              <a:rPr sz="818" spc="-3" dirty="0">
                <a:latin typeface="Times New Roman"/>
                <a:cs typeface="Times New Roman"/>
              </a:rPr>
              <a:t>c</a:t>
            </a:r>
            <a:r>
              <a:rPr sz="818" dirty="0">
                <a:latin typeface="Times New Roman"/>
                <a:cs typeface="Times New Roman"/>
              </a:rPr>
              <a:t>ontinue</a:t>
            </a:r>
            <a:r>
              <a:rPr sz="818" spc="-44" dirty="0">
                <a:latin typeface="Times New Roman"/>
                <a:cs typeface="Times New Roman"/>
              </a:rPr>
              <a:t> </a:t>
            </a:r>
            <a:r>
              <a:rPr sz="818" spc="-7" dirty="0">
                <a:latin typeface="Times New Roman"/>
                <a:cs typeface="Times New Roman"/>
              </a:rPr>
              <a:t>t</a:t>
            </a:r>
            <a:r>
              <a:rPr sz="818" dirty="0">
                <a:latin typeface="Times New Roman"/>
                <a:cs typeface="Times New Roman"/>
              </a:rPr>
              <a:t>o</a:t>
            </a:r>
            <a:r>
              <a:rPr sz="818" spc="-41" dirty="0">
                <a:latin typeface="Times New Roman"/>
                <a:cs typeface="Times New Roman"/>
              </a:rPr>
              <a:t> </a:t>
            </a:r>
            <a:r>
              <a:rPr sz="818" dirty="0">
                <a:latin typeface="Times New Roman"/>
                <a:cs typeface="Times New Roman"/>
              </a:rPr>
              <a:t>pro</a:t>
            </a:r>
            <a:r>
              <a:rPr sz="818" spc="-7" dirty="0">
                <a:latin typeface="Times New Roman"/>
                <a:cs typeface="Times New Roman"/>
              </a:rPr>
              <a:t>c</a:t>
            </a:r>
            <a:r>
              <a:rPr sz="818" spc="-3" dirty="0">
                <a:latin typeface="Times New Roman"/>
                <a:cs typeface="Times New Roman"/>
              </a:rPr>
              <a:t>ee</a:t>
            </a:r>
            <a:r>
              <a:rPr sz="818" dirty="0">
                <a:latin typeface="Times New Roman"/>
                <a:cs typeface="Times New Roman"/>
              </a:rPr>
              <a:t>d</a:t>
            </a:r>
            <a:r>
              <a:rPr sz="818" spc="-41" dirty="0">
                <a:latin typeface="Times New Roman"/>
                <a:cs typeface="Times New Roman"/>
              </a:rPr>
              <a:t> </a:t>
            </a:r>
            <a:r>
              <a:rPr sz="818" dirty="0">
                <a:latin typeface="Times New Roman"/>
                <a:cs typeface="Times New Roman"/>
              </a:rPr>
              <a:t>with</a:t>
            </a:r>
            <a:r>
              <a:rPr sz="818" spc="-41" dirty="0">
                <a:latin typeface="Times New Roman"/>
                <a:cs typeface="Times New Roman"/>
              </a:rPr>
              <a:t> </a:t>
            </a:r>
            <a:r>
              <a:rPr sz="818" spc="-3" dirty="0">
                <a:latin typeface="Times New Roman"/>
                <a:cs typeface="Times New Roman"/>
              </a:rPr>
              <a:t>ac</a:t>
            </a:r>
            <a:r>
              <a:rPr sz="818" dirty="0">
                <a:latin typeface="Times New Roman"/>
                <a:cs typeface="Times New Roman"/>
              </a:rPr>
              <a:t>quisition of</a:t>
            </a:r>
            <a:r>
              <a:rPr sz="818" spc="-20" dirty="0">
                <a:latin typeface="Times New Roman"/>
                <a:cs typeface="Times New Roman"/>
              </a:rPr>
              <a:t> </a:t>
            </a:r>
            <a:r>
              <a:rPr sz="818" dirty="0">
                <a:latin typeface="Times New Roman"/>
                <a:cs typeface="Times New Roman"/>
              </a:rPr>
              <a:t>a</a:t>
            </a:r>
            <a:r>
              <a:rPr sz="818" spc="-20" dirty="0">
                <a:latin typeface="Times New Roman"/>
                <a:cs typeface="Times New Roman"/>
              </a:rPr>
              <a:t> </a:t>
            </a:r>
            <a:r>
              <a:rPr sz="818" spc="3" dirty="0">
                <a:latin typeface="Times New Roman"/>
                <a:cs typeface="Times New Roman"/>
              </a:rPr>
              <a:t>r</a:t>
            </a:r>
            <a:r>
              <a:rPr sz="818" spc="-3" dirty="0">
                <a:latin typeface="Times New Roman"/>
                <a:cs typeface="Times New Roman"/>
              </a:rPr>
              <a:t>ea</a:t>
            </a:r>
            <a:r>
              <a:rPr sz="818" dirty="0">
                <a:latin typeface="Times New Roman"/>
                <a:cs typeface="Times New Roman"/>
              </a:rPr>
              <a:t>l</a:t>
            </a:r>
            <a:r>
              <a:rPr sz="818" spc="-17" dirty="0">
                <a:latin typeface="Times New Roman"/>
                <a:cs typeface="Times New Roman"/>
              </a:rPr>
              <a:t> </a:t>
            </a:r>
            <a:r>
              <a:rPr sz="818" dirty="0">
                <a:latin typeface="Times New Roman"/>
                <a:cs typeface="Times New Roman"/>
              </a:rPr>
              <a:t>proper</a:t>
            </a:r>
            <a:r>
              <a:rPr sz="818" spc="14" dirty="0">
                <a:latin typeface="Times New Roman"/>
                <a:cs typeface="Times New Roman"/>
              </a:rPr>
              <a:t>t</a:t>
            </a:r>
            <a:r>
              <a:rPr sz="818" dirty="0">
                <a:latin typeface="Times New Roman"/>
                <a:cs typeface="Times New Roman"/>
              </a:rPr>
              <a:t>y</a:t>
            </a:r>
            <a:r>
              <a:rPr sz="818" spc="-31"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a:t>
            </a:r>
            <a:r>
              <a:rPr sz="818" spc="-7" dirty="0">
                <a:latin typeface="Times New Roman"/>
                <a:cs typeface="Times New Roman"/>
              </a:rPr>
              <a:t> </a:t>
            </a:r>
            <a:r>
              <a:rPr sz="818" dirty="0">
                <a:latin typeface="Times New Roman"/>
                <a:cs typeface="Times New Roman"/>
              </a:rPr>
              <a:t>in</a:t>
            </a:r>
            <a:r>
              <a:rPr sz="818" spc="-17"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spc="-17" dirty="0">
                <a:latin typeface="Times New Roman"/>
                <a:cs typeface="Times New Roman"/>
              </a:rPr>
              <a:t>y</a:t>
            </a:r>
            <a:r>
              <a:rPr sz="818" dirty="0">
                <a:latin typeface="Times New Roman"/>
                <a:cs typeface="Times New Roman"/>
              </a:rPr>
              <a:t>. </a:t>
            </a:r>
            <a:r>
              <a:rPr sz="818" spc="-31" dirty="0">
                <a:latin typeface="Times New Roman"/>
                <a:cs typeface="Times New Roman"/>
              </a:rPr>
              <a:t> </a:t>
            </a:r>
            <a:r>
              <a:rPr sz="818" dirty="0">
                <a:latin typeface="Times New Roman"/>
                <a:cs typeface="Times New Roman"/>
              </a:rPr>
              <a:t>The</a:t>
            </a:r>
            <a:r>
              <a:rPr sz="818" spc="-14"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20"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a:t>
            </a:r>
            <a:r>
              <a:rPr sz="818" spc="-3" dirty="0">
                <a:latin typeface="Times New Roman"/>
                <a:cs typeface="Times New Roman"/>
              </a:rPr>
              <a:t>e</a:t>
            </a:r>
            <a:r>
              <a:rPr sz="818" dirty="0">
                <a:latin typeface="Times New Roman"/>
                <a:cs typeface="Times New Roman"/>
              </a:rPr>
              <a:t>r</a:t>
            </a:r>
            <a:r>
              <a:rPr sz="818" spc="3" dirty="0">
                <a:latin typeface="Times New Roman"/>
                <a:cs typeface="Times New Roman"/>
              </a:rPr>
              <a:t>v</a:t>
            </a:r>
            <a:r>
              <a:rPr sz="818" spc="-3" dirty="0">
                <a:latin typeface="Times New Roman"/>
                <a:cs typeface="Times New Roman"/>
              </a:rPr>
              <a:t>e</a:t>
            </a:r>
            <a:r>
              <a:rPr sz="818" dirty="0">
                <a:latin typeface="Times New Roman"/>
                <a:cs typeface="Times New Roman"/>
              </a:rPr>
              <a:t>s</a:t>
            </a:r>
            <a:r>
              <a:rPr sz="818" spc="-17"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17" dirty="0">
                <a:latin typeface="Times New Roman"/>
                <a:cs typeface="Times New Roman"/>
              </a:rPr>
              <a:t> </a:t>
            </a:r>
            <a:r>
              <a:rPr sz="818" dirty="0">
                <a:latin typeface="Times New Roman"/>
                <a:cs typeface="Times New Roman"/>
              </a:rPr>
              <a:t>r</a:t>
            </a:r>
            <a:r>
              <a:rPr sz="818" spc="3" dirty="0">
                <a:latin typeface="Times New Roman"/>
                <a:cs typeface="Times New Roman"/>
              </a:rPr>
              <a:t>i</a:t>
            </a:r>
            <a:r>
              <a:rPr sz="818" spc="-10" dirty="0">
                <a:latin typeface="Times New Roman"/>
                <a:cs typeface="Times New Roman"/>
              </a:rPr>
              <a:t>g</a:t>
            </a:r>
            <a:r>
              <a:rPr sz="818" dirty="0">
                <a:latin typeface="Times New Roman"/>
                <a:cs typeface="Times New Roman"/>
              </a:rPr>
              <a:t>hts</a:t>
            </a:r>
            <a:r>
              <a:rPr sz="818" spc="-17" dirty="0">
                <a:latin typeface="Times New Roman"/>
                <a:cs typeface="Times New Roman"/>
              </a:rPr>
              <a:t> </a:t>
            </a:r>
            <a:r>
              <a:rPr sz="818" dirty="0">
                <a:latin typeface="Times New Roman"/>
                <a:cs typeface="Times New Roman"/>
              </a:rPr>
              <a:t>of</a:t>
            </a:r>
            <a:r>
              <a:rPr sz="818" spc="-14" dirty="0">
                <a:latin typeface="Times New Roman"/>
                <a:cs typeface="Times New Roman"/>
              </a:rPr>
              <a:t> </a:t>
            </a:r>
            <a:r>
              <a:rPr sz="818" spc="-3" dirty="0">
                <a:latin typeface="Times New Roman"/>
                <a:cs typeface="Times New Roman"/>
              </a:rPr>
              <a:t>c</a:t>
            </a:r>
            <a:r>
              <a:rPr sz="818" dirty="0">
                <a:latin typeface="Times New Roman"/>
                <a:cs typeface="Times New Roman"/>
              </a:rPr>
              <a:t>ompens</a:t>
            </a:r>
            <a:r>
              <a:rPr sz="818" spc="-7" dirty="0">
                <a:latin typeface="Times New Roman"/>
                <a:cs typeface="Times New Roman"/>
              </a:rPr>
              <a:t>a</a:t>
            </a:r>
            <a:r>
              <a:rPr sz="818" dirty="0">
                <a:latin typeface="Times New Roman"/>
                <a:cs typeface="Times New Roman"/>
              </a:rPr>
              <a:t>tion</a:t>
            </a:r>
            <a:r>
              <a:rPr sz="818" spc="-17" dirty="0">
                <a:latin typeface="Times New Roman"/>
                <a:cs typeface="Times New Roman"/>
              </a:rPr>
              <a:t> </a:t>
            </a:r>
            <a:r>
              <a:rPr sz="818" dirty="0">
                <a:latin typeface="Times New Roman"/>
                <a:cs typeface="Times New Roman"/>
              </a:rPr>
              <a:t>for</a:t>
            </a:r>
            <a:r>
              <a:rPr sz="818" spc="-24"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dirty="0">
                <a:latin typeface="Times New Roman"/>
                <a:cs typeface="Times New Roman"/>
              </a:rPr>
              <a:t>title </a:t>
            </a:r>
            <a:r>
              <a:rPr sz="818" spc="-3" dirty="0">
                <a:latin typeface="Times New Roman"/>
                <a:cs typeface="Times New Roman"/>
              </a:rPr>
              <a:t>a</a:t>
            </a:r>
            <a:r>
              <a:rPr sz="818" dirty="0">
                <a:latin typeface="Times New Roman"/>
                <a:cs typeface="Times New Roman"/>
              </a:rPr>
              <a:t>nd</a:t>
            </a:r>
            <a:r>
              <a:rPr sz="818" spc="61"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a:t>
            </a:r>
            <a:r>
              <a:rPr sz="818" spc="65" dirty="0">
                <a:latin typeface="Times New Roman"/>
                <a:cs typeface="Times New Roman"/>
              </a:rPr>
              <a:t> </a:t>
            </a:r>
            <a:r>
              <a:rPr sz="818" dirty="0">
                <a:latin typeface="Times New Roman"/>
                <a:cs typeface="Times New Roman"/>
              </a:rPr>
              <a:t>in</a:t>
            </a:r>
            <a:r>
              <a:rPr sz="818" spc="65"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61" dirty="0">
                <a:latin typeface="Times New Roman"/>
                <a:cs typeface="Times New Roman"/>
              </a:rPr>
              <a:t> </a:t>
            </a:r>
            <a:r>
              <a:rPr sz="818" spc="7" dirty="0">
                <a:latin typeface="Times New Roman"/>
                <a:cs typeface="Times New Roman"/>
              </a:rPr>
              <a:t>t</a:t>
            </a:r>
            <a:r>
              <a:rPr sz="818" dirty="0">
                <a:latin typeface="Times New Roman"/>
                <a:cs typeface="Times New Roman"/>
              </a:rPr>
              <a:t>o</a:t>
            </a:r>
            <a:r>
              <a:rPr sz="818" spc="61"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61"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a:t>
            </a:r>
            <a:r>
              <a:rPr sz="818" spc="48" dirty="0">
                <a:latin typeface="Times New Roman"/>
                <a:cs typeface="Times New Roman"/>
              </a:rPr>
              <a:t> </a:t>
            </a:r>
            <a:r>
              <a:rPr sz="818" dirty="0">
                <a:latin typeface="Times New Roman"/>
                <a:cs typeface="Times New Roman"/>
              </a:rPr>
              <a:t>whi</a:t>
            </a:r>
            <a:r>
              <a:rPr sz="818" spc="-3" dirty="0">
                <a:latin typeface="Times New Roman"/>
                <a:cs typeface="Times New Roman"/>
              </a:rPr>
              <a:t>c</a:t>
            </a:r>
            <a:r>
              <a:rPr sz="818" dirty="0">
                <a:latin typeface="Times New Roman"/>
                <a:cs typeface="Times New Roman"/>
              </a:rPr>
              <a:t>h</a:t>
            </a:r>
            <a:r>
              <a:rPr sz="818" spc="61" dirty="0">
                <a:latin typeface="Times New Roman"/>
                <a:cs typeface="Times New Roman"/>
              </a:rPr>
              <a:t> </a:t>
            </a:r>
            <a:r>
              <a:rPr sz="818" dirty="0">
                <a:latin typeface="Times New Roman"/>
                <a:cs typeface="Times New Roman"/>
              </a:rPr>
              <a:t>the</a:t>
            </a:r>
            <a:r>
              <a:rPr sz="818" spc="61" dirty="0">
                <a:latin typeface="Times New Roman"/>
                <a:cs typeface="Times New Roman"/>
              </a:rPr>
              <a:t> </a:t>
            </a:r>
            <a:r>
              <a:rPr sz="818" dirty="0">
                <a:latin typeface="Times New Roman"/>
                <a:cs typeface="Times New Roman"/>
              </a:rPr>
              <a:t>Gr</a:t>
            </a:r>
            <a:r>
              <a:rPr sz="818" spc="-3" dirty="0">
                <a:latin typeface="Times New Roman"/>
                <a:cs typeface="Times New Roman"/>
              </a:rPr>
              <a:t>a</a:t>
            </a:r>
            <a:r>
              <a:rPr sz="818" dirty="0">
                <a:latin typeface="Times New Roman"/>
                <a:cs typeface="Times New Roman"/>
              </a:rPr>
              <a:t>ntor</a:t>
            </a:r>
            <a:r>
              <a:rPr sz="818" spc="61" dirty="0">
                <a:latin typeface="Times New Roman"/>
                <a:cs typeface="Times New Roman"/>
              </a:rPr>
              <a:t> </a:t>
            </a:r>
            <a:r>
              <a:rPr sz="818" dirty="0">
                <a:latin typeface="Times New Roman"/>
                <a:cs typeface="Times New Roman"/>
              </a:rPr>
              <a:t>holds</a:t>
            </a:r>
            <a:r>
              <a:rPr sz="818" spc="65" dirty="0">
                <a:latin typeface="Times New Roman"/>
                <a:cs typeface="Times New Roman"/>
              </a:rPr>
              <a:t> </a:t>
            </a:r>
            <a:r>
              <a:rPr sz="818" spc="-3" dirty="0">
                <a:latin typeface="Times New Roman"/>
                <a:cs typeface="Times New Roman"/>
              </a:rPr>
              <a:t>a</a:t>
            </a:r>
            <a:r>
              <a:rPr sz="818" dirty="0">
                <a:latin typeface="Times New Roman"/>
                <a:cs typeface="Times New Roman"/>
              </a:rPr>
              <a:t>s</a:t>
            </a:r>
            <a:r>
              <a:rPr sz="818" spc="65" dirty="0">
                <a:latin typeface="Times New Roman"/>
                <a:cs typeface="Times New Roman"/>
              </a:rPr>
              <a:t> </a:t>
            </a:r>
            <a:r>
              <a:rPr sz="818" dirty="0">
                <a:latin typeface="Times New Roman"/>
                <a:cs typeface="Times New Roman"/>
              </a:rPr>
              <a:t>of</a:t>
            </a:r>
            <a:r>
              <a:rPr sz="818" spc="61" dirty="0">
                <a:latin typeface="Times New Roman"/>
                <a:cs typeface="Times New Roman"/>
              </a:rPr>
              <a:t> </a:t>
            </a:r>
            <a:r>
              <a:rPr sz="818" dirty="0">
                <a:latin typeface="Times New Roman"/>
                <a:cs typeface="Times New Roman"/>
              </a:rPr>
              <a:t>the</a:t>
            </a:r>
            <a:r>
              <a:rPr sz="818" spc="61" dirty="0">
                <a:latin typeface="Times New Roman"/>
                <a:cs typeface="Times New Roman"/>
              </a:rPr>
              <a:t> </a:t>
            </a:r>
            <a:r>
              <a:rPr sz="818" dirty="0">
                <a:latin typeface="Times New Roman"/>
                <a:cs typeface="Times New Roman"/>
              </a:rPr>
              <a:t>ti</a:t>
            </a:r>
            <a:r>
              <a:rPr sz="818" spc="-7" dirty="0">
                <a:latin typeface="Times New Roman"/>
                <a:cs typeface="Times New Roman"/>
              </a:rPr>
              <a:t>m</a:t>
            </a:r>
            <a:r>
              <a:rPr sz="818" dirty="0">
                <a:latin typeface="Times New Roman"/>
                <a:cs typeface="Times New Roman"/>
              </a:rPr>
              <a:t>e</a:t>
            </a:r>
            <a:r>
              <a:rPr sz="818" spc="61" dirty="0">
                <a:latin typeface="Times New Roman"/>
                <a:cs typeface="Times New Roman"/>
              </a:rPr>
              <a:t> </a:t>
            </a:r>
            <a:r>
              <a:rPr sz="818" dirty="0">
                <a:latin typeface="Times New Roman"/>
                <a:cs typeface="Times New Roman"/>
              </a:rPr>
              <a:t>immedi</a:t>
            </a:r>
            <a:r>
              <a:rPr sz="818" spc="-3" dirty="0">
                <a:latin typeface="Times New Roman"/>
                <a:cs typeface="Times New Roman"/>
              </a:rPr>
              <a:t>a</a:t>
            </a:r>
            <a:r>
              <a:rPr sz="818" dirty="0">
                <a:latin typeface="Times New Roman"/>
                <a:cs typeface="Times New Roman"/>
              </a:rPr>
              <a:t>te</a:t>
            </a:r>
            <a:r>
              <a:rPr sz="818" spc="7" dirty="0">
                <a:latin typeface="Times New Roman"/>
                <a:cs typeface="Times New Roman"/>
              </a:rPr>
              <a:t>l</a:t>
            </a:r>
            <a:r>
              <a:rPr sz="818" dirty="0">
                <a:latin typeface="Times New Roman"/>
                <a:cs typeface="Times New Roman"/>
              </a:rPr>
              <a:t>y</a:t>
            </a:r>
            <a:r>
              <a:rPr sz="818" spc="48" dirty="0">
                <a:latin typeface="Times New Roman"/>
                <a:cs typeface="Times New Roman"/>
              </a:rPr>
              <a:t> </a:t>
            </a:r>
            <a:r>
              <a:rPr sz="818" dirty="0">
                <a:latin typeface="Times New Roman"/>
                <a:cs typeface="Times New Roman"/>
              </a:rPr>
              <a:t>prior</a:t>
            </a:r>
            <a:r>
              <a:rPr sz="818" spc="61" dirty="0">
                <a:latin typeface="Times New Roman"/>
                <a:cs typeface="Times New Roman"/>
              </a:rPr>
              <a:t> </a:t>
            </a:r>
            <a:r>
              <a:rPr sz="818" dirty="0">
                <a:latin typeface="Times New Roman"/>
                <a:cs typeface="Times New Roman"/>
              </a:rPr>
              <a:t>to</a:t>
            </a:r>
            <a:r>
              <a:rPr sz="818" spc="85" dirty="0">
                <a:latin typeface="Times New Roman"/>
                <a:cs typeface="Times New Roman"/>
              </a:rPr>
              <a:t> </a:t>
            </a:r>
            <a:r>
              <a:rPr sz="818" dirty="0">
                <a:latin typeface="Times New Roman"/>
                <a:cs typeface="Times New Roman"/>
              </a:rPr>
              <a:t>the E</a:t>
            </a:r>
            <a:r>
              <a:rPr sz="818" spc="-3" dirty="0">
                <a:latin typeface="Times New Roman"/>
                <a:cs typeface="Times New Roman"/>
              </a:rPr>
              <a:t>f</a:t>
            </a:r>
            <a:r>
              <a:rPr sz="818" dirty="0">
                <a:latin typeface="Times New Roman"/>
                <a:cs typeface="Times New Roman"/>
              </a:rPr>
              <a:t>f</a:t>
            </a:r>
            <a:r>
              <a:rPr sz="818" spc="-7" dirty="0">
                <a:latin typeface="Times New Roman"/>
                <a:cs typeface="Times New Roman"/>
              </a:rPr>
              <a:t>e</a:t>
            </a:r>
            <a:r>
              <a:rPr sz="818" spc="-3" dirty="0">
                <a:latin typeface="Times New Roman"/>
                <a:cs typeface="Times New Roman"/>
              </a:rPr>
              <a:t>c</a:t>
            </a:r>
            <a:r>
              <a:rPr sz="818" dirty="0">
                <a:latin typeface="Times New Roman"/>
                <a:cs typeface="Times New Roman"/>
              </a:rPr>
              <a:t>tive</a:t>
            </a:r>
            <a:r>
              <a:rPr sz="818" spc="27" dirty="0">
                <a:latin typeface="Times New Roman"/>
                <a:cs typeface="Times New Roman"/>
              </a:rPr>
              <a:t> </a:t>
            </a:r>
            <a:r>
              <a:rPr sz="818" spc="3" dirty="0">
                <a:latin typeface="Times New Roman"/>
                <a:cs typeface="Times New Roman"/>
              </a:rPr>
              <a:t>D</a:t>
            </a:r>
            <a:r>
              <a:rPr sz="818" spc="-3" dirty="0">
                <a:latin typeface="Times New Roman"/>
                <a:cs typeface="Times New Roman"/>
              </a:rPr>
              <a:t>a</a:t>
            </a:r>
            <a:r>
              <a:rPr sz="818" dirty="0">
                <a:latin typeface="Times New Roman"/>
                <a:cs typeface="Times New Roman"/>
              </a:rPr>
              <a:t>te</a:t>
            </a:r>
            <a:r>
              <a:rPr sz="818" spc="27" dirty="0">
                <a:latin typeface="Times New Roman"/>
                <a:cs typeface="Times New Roman"/>
              </a:rPr>
              <a:t> </a:t>
            </a:r>
            <a:r>
              <a:rPr sz="818" dirty="0">
                <a:latin typeface="Times New Roman"/>
                <a:cs typeface="Times New Roman"/>
              </a:rPr>
              <a:t>of</a:t>
            </a:r>
            <a:r>
              <a:rPr sz="818" spc="31" dirty="0">
                <a:latin typeface="Times New Roman"/>
                <a:cs typeface="Times New Roman"/>
              </a:rPr>
              <a:t> </a:t>
            </a:r>
            <a:r>
              <a:rPr sz="818" dirty="0">
                <a:latin typeface="Times New Roman"/>
                <a:cs typeface="Times New Roman"/>
              </a:rPr>
              <a:t>this</a:t>
            </a:r>
            <a:r>
              <a:rPr sz="818" spc="31" dirty="0">
                <a:latin typeface="Times New Roman"/>
                <a:cs typeface="Times New Roman"/>
              </a:rPr>
              <a:t> </a:t>
            </a:r>
            <a:r>
              <a:rPr sz="818" dirty="0">
                <a:latin typeface="Times New Roman"/>
                <a:cs typeface="Times New Roman"/>
              </a:rPr>
              <a:t>Ag</a:t>
            </a:r>
            <a:r>
              <a:rPr sz="818" spc="-7" dirty="0">
                <a:latin typeface="Times New Roman"/>
                <a:cs typeface="Times New Roman"/>
              </a:rPr>
              <a:t>r</a:t>
            </a:r>
            <a:r>
              <a:rPr sz="818" spc="-3" dirty="0">
                <a:latin typeface="Times New Roman"/>
                <a:cs typeface="Times New Roman"/>
              </a:rPr>
              <a:t>ee</a:t>
            </a:r>
            <a:r>
              <a:rPr sz="818" dirty="0">
                <a:latin typeface="Times New Roman"/>
                <a:cs typeface="Times New Roman"/>
              </a:rPr>
              <a:t>ment. </a:t>
            </a:r>
            <a:r>
              <a:rPr sz="818" spc="61" dirty="0">
                <a:latin typeface="Times New Roman"/>
                <a:cs typeface="Times New Roman"/>
              </a:rPr>
              <a:t> </a:t>
            </a:r>
            <a:r>
              <a:rPr sz="818" dirty="0">
                <a:latin typeface="Times New Roman"/>
                <a:cs typeface="Times New Roman"/>
              </a:rPr>
              <a:t>This</a:t>
            </a:r>
            <a:r>
              <a:rPr sz="818" spc="31" dirty="0">
                <a:latin typeface="Times New Roman"/>
                <a:cs typeface="Times New Roman"/>
              </a:rPr>
              <a:t> </a:t>
            </a:r>
            <a:r>
              <a:rPr sz="818" dirty="0">
                <a:latin typeface="Times New Roman"/>
                <a:cs typeface="Times New Roman"/>
              </a:rPr>
              <a:t>Ag</a:t>
            </a:r>
            <a:r>
              <a:rPr sz="818" spc="-7" dirty="0">
                <a:latin typeface="Times New Roman"/>
                <a:cs typeface="Times New Roman"/>
              </a:rPr>
              <a:t>r</a:t>
            </a:r>
            <a:r>
              <a:rPr sz="818" spc="-3" dirty="0">
                <a:latin typeface="Times New Roman"/>
                <a:cs typeface="Times New Roman"/>
              </a:rPr>
              <a:t>ee</a:t>
            </a:r>
            <a:r>
              <a:rPr sz="818" spc="7" dirty="0">
                <a:latin typeface="Times New Roman"/>
                <a:cs typeface="Times New Roman"/>
              </a:rPr>
              <a:t>m</a:t>
            </a:r>
            <a:r>
              <a:rPr sz="818" spc="3" dirty="0">
                <a:latin typeface="Times New Roman"/>
                <a:cs typeface="Times New Roman"/>
              </a:rPr>
              <a:t>e</a:t>
            </a:r>
            <a:r>
              <a:rPr sz="818" dirty="0">
                <a:latin typeface="Times New Roman"/>
                <a:cs typeface="Times New Roman"/>
              </a:rPr>
              <a:t>nt</a:t>
            </a:r>
            <a:r>
              <a:rPr sz="818" spc="31" dirty="0">
                <a:latin typeface="Times New Roman"/>
                <a:cs typeface="Times New Roman"/>
              </a:rPr>
              <a:t> </a:t>
            </a:r>
            <a:r>
              <a:rPr sz="818" dirty="0">
                <a:latin typeface="Times New Roman"/>
                <a:cs typeface="Times New Roman"/>
              </a:rPr>
              <a:t>sh</a:t>
            </a:r>
            <a:r>
              <a:rPr sz="818" spc="-3" dirty="0">
                <a:latin typeface="Times New Roman"/>
                <a:cs typeface="Times New Roman"/>
              </a:rPr>
              <a:t>a</a:t>
            </a:r>
            <a:r>
              <a:rPr sz="818" dirty="0">
                <a:latin typeface="Times New Roman"/>
                <a:cs typeface="Times New Roman"/>
              </a:rPr>
              <a:t>ll</a:t>
            </a:r>
            <a:r>
              <a:rPr sz="818" spc="44" dirty="0">
                <a:latin typeface="Times New Roman"/>
                <a:cs typeface="Times New Roman"/>
              </a:rPr>
              <a:t> </a:t>
            </a:r>
            <a:r>
              <a:rPr sz="818" dirty="0">
                <a:latin typeface="Times New Roman"/>
                <a:cs typeface="Times New Roman"/>
              </a:rPr>
              <a:t>in</a:t>
            </a:r>
            <a:r>
              <a:rPr sz="818" spc="31" dirty="0">
                <a:latin typeface="Times New Roman"/>
                <a:cs typeface="Times New Roman"/>
              </a:rPr>
              <a:t> </a:t>
            </a:r>
            <a:r>
              <a:rPr sz="818" dirty="0">
                <a:latin typeface="Times New Roman"/>
                <a:cs typeface="Times New Roman"/>
              </a:rPr>
              <a:t>no</a:t>
            </a:r>
            <a:r>
              <a:rPr sz="818" spc="20" dirty="0">
                <a:latin typeface="Times New Roman"/>
                <a:cs typeface="Times New Roman"/>
              </a:rPr>
              <a:t> </a:t>
            </a:r>
            <a:r>
              <a:rPr sz="818" dirty="0">
                <a:latin typeface="Times New Roman"/>
                <a:cs typeface="Times New Roman"/>
              </a:rPr>
              <a:t>way</a:t>
            </a:r>
            <a:r>
              <a:rPr sz="818" spc="20" dirty="0">
                <a:latin typeface="Times New Roman"/>
                <a:cs typeface="Times New Roman"/>
              </a:rPr>
              <a:t> </a:t>
            </a:r>
            <a:r>
              <a:rPr sz="818" dirty="0">
                <a:latin typeface="Times New Roman"/>
                <a:cs typeface="Times New Roman"/>
              </a:rPr>
              <a:t>pr</a:t>
            </a:r>
            <a:r>
              <a:rPr sz="818" spc="-7" dirty="0">
                <a:latin typeface="Times New Roman"/>
                <a:cs typeface="Times New Roman"/>
              </a:rPr>
              <a:t>e</a:t>
            </a:r>
            <a:r>
              <a:rPr sz="818" dirty="0">
                <a:latin typeface="Times New Roman"/>
                <a:cs typeface="Times New Roman"/>
              </a:rPr>
              <a:t>ju</a:t>
            </a:r>
            <a:r>
              <a:rPr sz="818" spc="7" dirty="0">
                <a:latin typeface="Times New Roman"/>
                <a:cs typeface="Times New Roman"/>
              </a:rPr>
              <a:t>d</a:t>
            </a:r>
            <a:r>
              <a:rPr sz="818" dirty="0">
                <a:latin typeface="Times New Roman"/>
                <a:cs typeface="Times New Roman"/>
              </a:rPr>
              <a:t>ice</a:t>
            </a:r>
            <a:r>
              <a:rPr sz="818" spc="27" dirty="0">
                <a:latin typeface="Times New Roman"/>
                <a:cs typeface="Times New Roman"/>
              </a:rPr>
              <a:t> </a:t>
            </a:r>
            <a:r>
              <a:rPr sz="818" dirty="0">
                <a:latin typeface="Times New Roman"/>
                <a:cs typeface="Times New Roman"/>
              </a:rPr>
              <a:t>the</a:t>
            </a:r>
            <a:r>
              <a:rPr sz="818" spc="31"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a:t>
            </a:r>
            <a:r>
              <a:rPr sz="818" spc="3" dirty="0">
                <a:latin typeface="Times New Roman"/>
                <a:cs typeface="Times New Roman"/>
              </a:rPr>
              <a:t>r</a:t>
            </a:r>
            <a:r>
              <a:rPr sz="818" dirty="0">
                <a:latin typeface="Times New Roman"/>
                <a:cs typeface="Times New Roman"/>
              </a:rPr>
              <a:t>’s</a:t>
            </a:r>
            <a:r>
              <a:rPr sz="818" spc="27" dirty="0">
                <a:latin typeface="Times New Roman"/>
                <a:cs typeface="Times New Roman"/>
              </a:rPr>
              <a:t> </a:t>
            </a:r>
            <a:r>
              <a:rPr sz="818" dirty="0">
                <a:latin typeface="Times New Roman"/>
                <a:cs typeface="Times New Roman"/>
              </a:rPr>
              <a:t>ri</a:t>
            </a:r>
            <a:r>
              <a:rPr sz="818" spc="-10" dirty="0">
                <a:latin typeface="Times New Roman"/>
                <a:cs typeface="Times New Roman"/>
              </a:rPr>
              <a:t>g</a:t>
            </a:r>
            <a:r>
              <a:rPr sz="818" dirty="0">
                <a:latin typeface="Times New Roman"/>
                <a:cs typeface="Times New Roman"/>
              </a:rPr>
              <a:t>hts</a:t>
            </a:r>
            <a:r>
              <a:rPr sz="818" spc="34" dirty="0">
                <a:latin typeface="Times New Roman"/>
                <a:cs typeface="Times New Roman"/>
              </a:rPr>
              <a:t> </a:t>
            </a:r>
            <a:r>
              <a:rPr sz="818" dirty="0">
                <a:latin typeface="Times New Roman"/>
                <a:cs typeface="Times New Roman"/>
              </a:rPr>
              <a:t>to r</a:t>
            </a:r>
            <a:r>
              <a:rPr sz="818" spc="-7" dirty="0">
                <a:latin typeface="Times New Roman"/>
                <a:cs typeface="Times New Roman"/>
              </a:rPr>
              <a:t>e</a:t>
            </a:r>
            <a:r>
              <a:rPr sz="818" spc="-3" dirty="0">
                <a:latin typeface="Times New Roman"/>
                <a:cs typeface="Times New Roman"/>
              </a:rPr>
              <a:t>ce</a:t>
            </a:r>
            <a:r>
              <a:rPr sz="818" dirty="0">
                <a:latin typeface="Times New Roman"/>
                <a:cs typeface="Times New Roman"/>
              </a:rPr>
              <a:t>i</a:t>
            </a:r>
            <a:r>
              <a:rPr sz="818" spc="7" dirty="0">
                <a:latin typeface="Times New Roman"/>
                <a:cs typeface="Times New Roman"/>
              </a:rPr>
              <a:t>v</a:t>
            </a:r>
            <a:r>
              <a:rPr sz="818" dirty="0">
                <a:latin typeface="Times New Roman"/>
                <a:cs typeface="Times New Roman"/>
              </a:rPr>
              <a:t>e</a:t>
            </a:r>
            <a:r>
              <a:rPr sz="818" spc="51" dirty="0">
                <a:latin typeface="Times New Roman"/>
                <a:cs typeface="Times New Roman"/>
              </a:rPr>
              <a:t> </a:t>
            </a:r>
            <a:r>
              <a:rPr sz="818" dirty="0">
                <a:latin typeface="Times New Roman"/>
                <a:cs typeface="Times New Roman"/>
              </a:rPr>
              <a:t>full</a:t>
            </a:r>
            <a:r>
              <a:rPr sz="818" spc="55"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55" dirty="0">
                <a:latin typeface="Times New Roman"/>
                <a:cs typeface="Times New Roman"/>
              </a:rPr>
              <a:t> </a:t>
            </a:r>
            <a:r>
              <a:rPr sz="818" dirty="0">
                <a:latin typeface="Times New Roman"/>
                <a:cs typeface="Times New Roman"/>
              </a:rPr>
              <a:t>just</a:t>
            </a:r>
            <a:r>
              <a:rPr sz="818" spc="58" dirty="0">
                <a:latin typeface="Times New Roman"/>
                <a:cs typeface="Times New Roman"/>
              </a:rPr>
              <a:t> </a:t>
            </a:r>
            <a:r>
              <a:rPr sz="818" spc="-3" dirty="0">
                <a:latin typeface="Times New Roman"/>
                <a:cs typeface="Times New Roman"/>
              </a:rPr>
              <a:t>c</a:t>
            </a:r>
            <a:r>
              <a:rPr sz="818" dirty="0">
                <a:latin typeface="Times New Roman"/>
                <a:cs typeface="Times New Roman"/>
              </a:rPr>
              <a:t>ompens</a:t>
            </a:r>
            <a:r>
              <a:rPr sz="818" spc="-7" dirty="0">
                <a:latin typeface="Times New Roman"/>
                <a:cs typeface="Times New Roman"/>
              </a:rPr>
              <a:t>a</a:t>
            </a:r>
            <a:r>
              <a:rPr sz="818" dirty="0">
                <a:latin typeface="Times New Roman"/>
                <a:cs typeface="Times New Roman"/>
              </a:rPr>
              <a:t>tion</a:t>
            </a:r>
            <a:r>
              <a:rPr sz="818" spc="65" dirty="0">
                <a:latin typeface="Times New Roman"/>
                <a:cs typeface="Times New Roman"/>
              </a:rPr>
              <a:t> </a:t>
            </a:r>
            <a:r>
              <a:rPr sz="818" spc="-3" dirty="0">
                <a:latin typeface="Times New Roman"/>
                <a:cs typeface="Times New Roman"/>
              </a:rPr>
              <a:t>a</a:t>
            </a:r>
            <a:r>
              <a:rPr sz="818" dirty="0">
                <a:latin typeface="Times New Roman"/>
                <a:cs typeface="Times New Roman"/>
              </a:rPr>
              <a:t>s</a:t>
            </a:r>
            <a:r>
              <a:rPr sz="818" spc="55" dirty="0">
                <a:latin typeface="Times New Roman"/>
                <a:cs typeface="Times New Roman"/>
              </a:rPr>
              <a:t> </a:t>
            </a:r>
            <a:r>
              <a:rPr sz="818" spc="-3" dirty="0">
                <a:latin typeface="Times New Roman"/>
                <a:cs typeface="Times New Roman"/>
              </a:rPr>
              <a:t>a</a:t>
            </a:r>
            <a:r>
              <a:rPr sz="818" dirty="0">
                <a:latin typeface="Times New Roman"/>
                <a:cs typeface="Times New Roman"/>
              </a:rPr>
              <a:t>llow</a:t>
            </a:r>
            <a:r>
              <a:rPr sz="818" spc="-7" dirty="0">
                <a:latin typeface="Times New Roman"/>
                <a:cs typeface="Times New Roman"/>
              </a:rPr>
              <a:t>e</a:t>
            </a:r>
            <a:r>
              <a:rPr sz="818" dirty="0">
                <a:latin typeface="Times New Roman"/>
                <a:cs typeface="Times New Roman"/>
              </a:rPr>
              <a:t>d</a:t>
            </a:r>
            <a:r>
              <a:rPr sz="818" spc="55"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48" dirty="0">
                <a:latin typeface="Times New Roman"/>
                <a:cs typeface="Times New Roman"/>
              </a:rPr>
              <a:t> </a:t>
            </a:r>
            <a:r>
              <a:rPr sz="818" dirty="0">
                <a:latin typeface="Times New Roman"/>
                <a:cs typeface="Times New Roman"/>
              </a:rPr>
              <a:t>law</a:t>
            </a:r>
            <a:r>
              <a:rPr sz="818" spc="58" dirty="0">
                <a:latin typeface="Times New Roman"/>
                <a:cs typeface="Times New Roman"/>
              </a:rPr>
              <a:t> </a:t>
            </a:r>
            <a:r>
              <a:rPr sz="818" dirty="0">
                <a:latin typeface="Times New Roman"/>
                <a:cs typeface="Times New Roman"/>
              </a:rPr>
              <a:t>for</a:t>
            </a:r>
            <a:r>
              <a:rPr sz="818" spc="51"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58" dirty="0">
                <a:latin typeface="Times New Roman"/>
                <a:cs typeface="Times New Roman"/>
              </a:rPr>
              <a:t> </a:t>
            </a:r>
            <a:r>
              <a:rPr sz="818" dirty="0">
                <a:latin typeface="Times New Roman"/>
                <a:cs typeface="Times New Roman"/>
              </a:rPr>
              <a:t>of</a:t>
            </a:r>
            <a:r>
              <a:rPr sz="818" spc="51" dirty="0">
                <a:latin typeface="Times New Roman"/>
                <a:cs typeface="Times New Roman"/>
              </a:rPr>
              <a:t> </a:t>
            </a:r>
            <a:r>
              <a:rPr sz="818" dirty="0">
                <a:latin typeface="Times New Roman"/>
                <a:cs typeface="Times New Roman"/>
              </a:rPr>
              <a:t>the</a:t>
            </a:r>
            <a:r>
              <a:rPr sz="818" spc="55" dirty="0">
                <a:latin typeface="Times New Roman"/>
                <a:cs typeface="Times New Roman"/>
              </a:rPr>
              <a:t> </a:t>
            </a:r>
            <a:r>
              <a:rPr sz="818" dirty="0">
                <a:latin typeface="Times New Roman"/>
                <a:cs typeface="Times New Roman"/>
              </a:rPr>
              <a:t>Gr</a:t>
            </a:r>
            <a:r>
              <a:rPr sz="818" spc="-3" dirty="0">
                <a:latin typeface="Times New Roman"/>
                <a:cs typeface="Times New Roman"/>
              </a:rPr>
              <a:t>a</a:t>
            </a:r>
            <a:r>
              <a:rPr sz="818" dirty="0">
                <a:latin typeface="Times New Roman"/>
                <a:cs typeface="Times New Roman"/>
              </a:rPr>
              <a:t>nto</a:t>
            </a:r>
            <a:r>
              <a:rPr sz="818" spc="3" dirty="0">
                <a:latin typeface="Times New Roman"/>
                <a:cs typeface="Times New Roman"/>
              </a:rPr>
              <a:t>r</a:t>
            </a:r>
            <a:r>
              <a:rPr sz="818" spc="-3" dirty="0">
                <a:latin typeface="Times New Roman"/>
                <a:cs typeface="Times New Roman"/>
              </a:rPr>
              <a:t>’</a:t>
            </a:r>
            <a:r>
              <a:rPr sz="818" dirty="0">
                <a:latin typeface="Times New Roman"/>
                <a:cs typeface="Times New Roman"/>
              </a:rPr>
              <a:t>s</a:t>
            </a:r>
            <a:r>
              <a:rPr sz="818" spc="58"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sts</a:t>
            </a:r>
            <a:r>
              <a:rPr sz="818" spc="58" dirty="0">
                <a:latin typeface="Times New Roman"/>
                <a:cs typeface="Times New Roman"/>
              </a:rPr>
              <a:t> </a:t>
            </a:r>
            <a:r>
              <a:rPr sz="818" dirty="0">
                <a:latin typeface="Times New Roman"/>
                <a:cs typeface="Times New Roman"/>
              </a:rPr>
              <a:t>in</a:t>
            </a:r>
            <a:r>
              <a:rPr sz="818" spc="58"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55" dirty="0">
                <a:latin typeface="Times New Roman"/>
                <a:cs typeface="Times New Roman"/>
              </a:rPr>
              <a:t> </a:t>
            </a:r>
            <a:r>
              <a:rPr sz="818" dirty="0">
                <a:latin typeface="Times New Roman"/>
                <a:cs typeface="Times New Roman"/>
              </a:rPr>
              <a:t>to</a:t>
            </a:r>
            <a:r>
              <a:rPr sz="818" spc="58" dirty="0">
                <a:latin typeface="Times New Roman"/>
                <a:cs typeface="Times New Roman"/>
              </a:rPr>
              <a:t> </a:t>
            </a:r>
            <a:r>
              <a:rPr sz="818" dirty="0">
                <a:latin typeface="Times New Roman"/>
                <a:cs typeface="Times New Roman"/>
              </a:rPr>
              <a:t>the 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48" dirty="0">
                <a:latin typeface="Times New Roman"/>
                <a:cs typeface="Times New Roman"/>
              </a:rPr>
              <a:t> </a:t>
            </a:r>
            <a:r>
              <a:rPr sz="818" dirty="0">
                <a:latin typeface="Times New Roman"/>
                <a:cs typeface="Times New Roman"/>
              </a:rPr>
              <a:t>to</a:t>
            </a:r>
            <a:r>
              <a:rPr sz="818" spc="-41" dirty="0">
                <a:latin typeface="Times New Roman"/>
                <a:cs typeface="Times New Roman"/>
              </a:rPr>
              <a:t> </a:t>
            </a:r>
            <a:r>
              <a:rPr sz="818" spc="7" dirty="0">
                <a:latin typeface="Times New Roman"/>
                <a:cs typeface="Times New Roman"/>
              </a:rPr>
              <a:t>b</a:t>
            </a:r>
            <a:r>
              <a:rPr sz="818" dirty="0">
                <a:latin typeface="Times New Roman"/>
                <a:cs typeface="Times New Roman"/>
              </a:rPr>
              <a:t>e</a:t>
            </a:r>
            <a:r>
              <a:rPr sz="818" spc="-44" dirty="0">
                <a:latin typeface="Times New Roman"/>
                <a:cs typeface="Times New Roman"/>
              </a:rPr>
              <a:t> </a:t>
            </a:r>
            <a:r>
              <a:rPr sz="818" spc="3" dirty="0">
                <a:latin typeface="Times New Roman"/>
                <a:cs typeface="Times New Roman"/>
              </a:rPr>
              <a:t>a</a:t>
            </a:r>
            <a:r>
              <a:rPr sz="818" spc="-3" dirty="0">
                <a:latin typeface="Times New Roman"/>
                <a:cs typeface="Times New Roman"/>
              </a:rPr>
              <a:t>c</a:t>
            </a:r>
            <a:r>
              <a:rPr sz="818" dirty="0">
                <a:latin typeface="Times New Roman"/>
                <a:cs typeface="Times New Roman"/>
              </a:rPr>
              <a:t>quir</a:t>
            </a:r>
            <a:r>
              <a:rPr sz="818" spc="-7" dirty="0">
                <a:latin typeface="Times New Roman"/>
                <a:cs typeface="Times New Roman"/>
              </a:rPr>
              <a:t>e</a:t>
            </a:r>
            <a:r>
              <a:rPr sz="818" dirty="0">
                <a:latin typeface="Times New Roman"/>
                <a:cs typeface="Times New Roman"/>
              </a:rPr>
              <a:t>d</a:t>
            </a:r>
            <a:r>
              <a:rPr sz="818" spc="-34" dirty="0">
                <a:latin typeface="Times New Roman"/>
                <a:cs typeface="Times New Roman"/>
              </a:rPr>
              <a:t> </a:t>
            </a:r>
            <a:r>
              <a:rPr sz="818" spc="7" dirty="0">
                <a:latin typeface="Times New Roman"/>
                <a:cs typeface="Times New Roman"/>
              </a:rPr>
              <a:t>b</a:t>
            </a:r>
            <a:r>
              <a:rPr sz="818" dirty="0">
                <a:latin typeface="Times New Roman"/>
                <a:cs typeface="Times New Roman"/>
              </a:rPr>
              <a:t>y</a:t>
            </a:r>
            <a:r>
              <a:rPr sz="818" spc="-51"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44"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a:t>
            </a:r>
            <a:r>
              <a:rPr sz="818" spc="-34" dirty="0">
                <a:latin typeface="Times New Roman"/>
                <a:cs typeface="Times New Roman"/>
              </a:rPr>
              <a:t> </a:t>
            </a:r>
            <a:r>
              <a:rPr sz="818" spc="-3" dirty="0">
                <a:latin typeface="Times New Roman"/>
                <a:cs typeface="Times New Roman"/>
              </a:rPr>
              <a:t>e</a:t>
            </a:r>
            <a:r>
              <a:rPr sz="818" dirty="0">
                <a:latin typeface="Times New Roman"/>
                <a:cs typeface="Times New Roman"/>
              </a:rPr>
              <a:t>n</a:t>
            </a:r>
            <a:r>
              <a:rPr sz="818" spc="-3" dirty="0">
                <a:latin typeface="Times New Roman"/>
                <a:cs typeface="Times New Roman"/>
              </a:rPr>
              <a:t>c</a:t>
            </a:r>
            <a:r>
              <a:rPr sz="818" dirty="0">
                <a:latin typeface="Times New Roman"/>
                <a:cs typeface="Times New Roman"/>
              </a:rPr>
              <a:t>umb</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d</a:t>
            </a:r>
            <a:r>
              <a:rPr sz="818" spc="-27" dirty="0">
                <a:latin typeface="Times New Roman"/>
                <a:cs typeface="Times New Roman"/>
              </a:rPr>
              <a:t> </a:t>
            </a:r>
            <a:r>
              <a:rPr sz="818" dirty="0">
                <a:latin typeface="Times New Roman"/>
                <a:cs typeface="Times New Roman"/>
              </a:rPr>
              <a:t>with</a:t>
            </a:r>
            <a:r>
              <a:rPr sz="818" spc="-41" dirty="0">
                <a:latin typeface="Times New Roman"/>
                <a:cs typeface="Times New Roman"/>
              </a:rPr>
              <a:t> </a:t>
            </a:r>
            <a:r>
              <a:rPr sz="818" dirty="0">
                <a:latin typeface="Times New Roman"/>
                <a:cs typeface="Times New Roman"/>
              </a:rPr>
              <a:t>the</a:t>
            </a:r>
            <a:r>
              <a:rPr sz="818" spc="-34" dirty="0">
                <a:latin typeface="Times New Roman"/>
                <a:cs typeface="Times New Roman"/>
              </a:rPr>
              <a:t> </a:t>
            </a:r>
            <a:r>
              <a:rPr sz="818" dirty="0">
                <a:latin typeface="Times New Roman"/>
                <a:cs typeface="Times New Roman"/>
              </a:rPr>
              <a:t>improv</a:t>
            </a:r>
            <a:r>
              <a:rPr sz="818" spc="-7" dirty="0">
                <a:latin typeface="Times New Roman"/>
                <a:cs typeface="Times New Roman"/>
              </a:rPr>
              <a:t>e</a:t>
            </a:r>
            <a:r>
              <a:rPr sz="818" dirty="0">
                <a:latin typeface="Times New Roman"/>
                <a:cs typeface="Times New Roman"/>
              </a:rPr>
              <a:t>ments</a:t>
            </a:r>
            <a:r>
              <a:rPr sz="818" spc="-34" dirty="0">
                <a:latin typeface="Times New Roman"/>
                <a:cs typeface="Times New Roman"/>
              </a:rPr>
              <a:t> </a:t>
            </a:r>
            <a:r>
              <a:rPr sz="818" dirty="0">
                <a:latin typeface="Times New Roman"/>
                <a:cs typeface="Times New Roman"/>
              </a:rPr>
              <a:t>the</a:t>
            </a:r>
            <a:r>
              <a:rPr sz="818" spc="-7" dirty="0">
                <a:latin typeface="Times New Roman"/>
                <a:cs typeface="Times New Roman"/>
              </a:rPr>
              <a:t>r</a:t>
            </a:r>
            <a:r>
              <a:rPr sz="818" spc="-3" dirty="0">
                <a:latin typeface="Times New Roman"/>
                <a:cs typeface="Times New Roman"/>
              </a:rPr>
              <a:t>e</a:t>
            </a:r>
            <a:r>
              <a:rPr sz="818" dirty="0">
                <a:latin typeface="Times New Roman"/>
                <a:cs typeface="Times New Roman"/>
              </a:rPr>
              <a:t>on,</a:t>
            </a:r>
            <a:r>
              <a:rPr sz="818" spc="-34" dirty="0">
                <a:latin typeface="Times New Roman"/>
                <a:cs typeface="Times New Roman"/>
              </a:rPr>
              <a:t> </a:t>
            </a:r>
            <a:r>
              <a:rPr sz="818" dirty="0">
                <a:latin typeface="Times New Roman"/>
                <a:cs typeface="Times New Roman"/>
              </a:rPr>
              <a:t>if</a:t>
            </a:r>
            <a:r>
              <a:rPr sz="818" spc="-44" dirty="0">
                <a:latin typeface="Times New Roman"/>
                <a:cs typeface="Times New Roman"/>
              </a:rPr>
              <a:t> </a:t>
            </a:r>
            <a:r>
              <a:rPr sz="818" spc="-3" dirty="0">
                <a:latin typeface="Times New Roman"/>
                <a:cs typeface="Times New Roman"/>
              </a:rPr>
              <a:t>a</a:t>
            </a:r>
            <a:r>
              <a:rPr sz="818" spc="14" dirty="0">
                <a:latin typeface="Times New Roman"/>
                <a:cs typeface="Times New Roman"/>
              </a:rPr>
              <a:t>n</a:t>
            </a:r>
            <a:r>
              <a:rPr sz="818" spc="-17" dirty="0">
                <a:latin typeface="Times New Roman"/>
                <a:cs typeface="Times New Roman"/>
              </a:rPr>
              <a:t>y</a:t>
            </a:r>
            <a:r>
              <a:rPr sz="818" dirty="0">
                <a:latin typeface="Times New Roman"/>
                <a:cs typeface="Times New Roman"/>
              </a:rPr>
              <a:t>,</a:t>
            </a:r>
            <a:r>
              <a:rPr sz="818" spc="-3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34" dirty="0">
                <a:latin typeface="Times New Roman"/>
                <a:cs typeface="Times New Roman"/>
              </a:rPr>
              <a:t> </a:t>
            </a:r>
            <a:r>
              <a:rPr sz="818" dirty="0">
                <a:latin typeface="Times New Roman"/>
                <a:cs typeface="Times New Roman"/>
              </a:rPr>
              <a:t>d</a:t>
            </a:r>
            <a:r>
              <a:rPr sz="818" spc="-3" dirty="0">
                <a:latin typeface="Times New Roman"/>
                <a:cs typeface="Times New Roman"/>
              </a:rPr>
              <a:t>a</a:t>
            </a:r>
            <a:r>
              <a:rPr sz="818" dirty="0">
                <a:latin typeface="Times New Roman"/>
                <a:cs typeface="Times New Roman"/>
              </a:rPr>
              <a:t>m</a:t>
            </a:r>
            <a:r>
              <a:rPr sz="818" spc="3" dirty="0">
                <a:latin typeface="Times New Roman"/>
                <a:cs typeface="Times New Roman"/>
              </a:rPr>
              <a:t>a</a:t>
            </a:r>
            <a:r>
              <a:rPr sz="818" dirty="0">
                <a:latin typeface="Times New Roman"/>
                <a:cs typeface="Times New Roman"/>
              </a:rPr>
              <a:t>g</a:t>
            </a:r>
            <a:r>
              <a:rPr sz="818" spc="3" dirty="0">
                <a:latin typeface="Times New Roman"/>
                <a:cs typeface="Times New Roman"/>
              </a:rPr>
              <a:t>e</a:t>
            </a:r>
            <a:r>
              <a:rPr sz="818" dirty="0">
                <a:latin typeface="Times New Roman"/>
                <a:cs typeface="Times New Roman"/>
              </a:rPr>
              <a:t>s, if</a:t>
            </a:r>
            <a:r>
              <a:rPr sz="818" spc="-10" dirty="0">
                <a:latin typeface="Times New Roman"/>
                <a:cs typeface="Times New Roman"/>
              </a:rPr>
              <a:t> </a:t>
            </a:r>
            <a:r>
              <a:rPr sz="818" spc="-3" dirty="0">
                <a:latin typeface="Times New Roman"/>
                <a:cs typeface="Times New Roman"/>
              </a:rPr>
              <a:t>a</a:t>
            </a:r>
            <a:r>
              <a:rPr sz="818" spc="14" dirty="0">
                <a:latin typeface="Times New Roman"/>
                <a:cs typeface="Times New Roman"/>
              </a:rPr>
              <a:t>n</a:t>
            </a:r>
            <a:r>
              <a:rPr sz="818" spc="-17" dirty="0">
                <a:latin typeface="Times New Roman"/>
                <a:cs typeface="Times New Roman"/>
              </a:rPr>
              <a:t>y</a:t>
            </a:r>
            <a:r>
              <a:rPr sz="818" dirty="0">
                <a:latin typeface="Times New Roman"/>
                <a:cs typeface="Times New Roman"/>
              </a:rPr>
              <a:t>,</a:t>
            </a:r>
            <a:r>
              <a:rPr sz="818" spc="-10" dirty="0">
                <a:latin typeface="Times New Roman"/>
                <a:cs typeface="Times New Roman"/>
              </a:rPr>
              <a:t> </a:t>
            </a:r>
            <a:r>
              <a:rPr sz="818" dirty="0">
                <a:latin typeface="Times New Roman"/>
                <a:cs typeface="Times New Roman"/>
              </a:rPr>
              <a:t>to</a:t>
            </a:r>
            <a:r>
              <a:rPr sz="818" spc="-7"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maind</a:t>
            </a:r>
            <a:r>
              <a:rPr sz="818" spc="-3" dirty="0">
                <a:latin typeface="Times New Roman"/>
                <a:cs typeface="Times New Roman"/>
              </a:rPr>
              <a:t>e</a:t>
            </a:r>
            <a:r>
              <a:rPr sz="818" dirty="0">
                <a:latin typeface="Times New Roman"/>
                <a:cs typeface="Times New Roman"/>
              </a:rPr>
              <a:t>r</a:t>
            </a:r>
            <a:r>
              <a:rPr sz="818" spc="-10" dirty="0">
                <a:latin typeface="Times New Roman"/>
                <a:cs typeface="Times New Roman"/>
              </a:rPr>
              <a:t> </a:t>
            </a:r>
            <a:r>
              <a:rPr sz="818" spc="7" dirty="0">
                <a:latin typeface="Times New Roman"/>
                <a:cs typeface="Times New Roman"/>
              </a:rPr>
              <a:t>o</a:t>
            </a:r>
            <a:r>
              <a:rPr sz="818" dirty="0">
                <a:latin typeface="Times New Roman"/>
                <a:cs typeface="Times New Roman"/>
              </a:rPr>
              <a:t>f</a:t>
            </a:r>
            <a:r>
              <a:rPr sz="818" spc="-14"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Gr</a:t>
            </a:r>
            <a:r>
              <a:rPr sz="818" spc="-3" dirty="0">
                <a:latin typeface="Times New Roman"/>
                <a:cs typeface="Times New Roman"/>
              </a:rPr>
              <a:t>a</a:t>
            </a:r>
            <a:r>
              <a:rPr sz="818" dirty="0">
                <a:latin typeface="Times New Roman"/>
                <a:cs typeface="Times New Roman"/>
              </a:rPr>
              <a:t>ntor</a:t>
            </a:r>
            <a:r>
              <a:rPr sz="818" spc="-3" dirty="0">
                <a:latin typeface="Times New Roman"/>
                <a:cs typeface="Times New Roman"/>
              </a:rPr>
              <a:t>’</a:t>
            </a:r>
            <a:r>
              <a:rPr sz="818" dirty="0">
                <a:latin typeface="Times New Roman"/>
                <a:cs typeface="Times New Roman"/>
              </a:rPr>
              <a:t>s</a:t>
            </a:r>
            <a:r>
              <a:rPr sz="818" spc="-10"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st</a:t>
            </a:r>
            <a:r>
              <a:rPr sz="818" spc="-7" dirty="0">
                <a:latin typeface="Times New Roman"/>
                <a:cs typeface="Times New Roman"/>
              </a:rPr>
              <a:t> </a:t>
            </a:r>
            <a:r>
              <a:rPr sz="818" dirty="0">
                <a:latin typeface="Times New Roman"/>
                <a:cs typeface="Times New Roman"/>
              </a:rPr>
              <a:t>in</a:t>
            </a:r>
            <a:r>
              <a:rPr sz="818" spc="-7" dirty="0">
                <a:latin typeface="Times New Roman"/>
                <a:cs typeface="Times New Roman"/>
              </a:rPr>
              <a:t> </a:t>
            </a:r>
            <a:r>
              <a:rPr sz="818" spc="-3" dirty="0">
                <a:latin typeface="Times New Roman"/>
                <a:cs typeface="Times New Roman"/>
              </a:rPr>
              <a:t>a</a:t>
            </a:r>
            <a:r>
              <a:rPr sz="818" spc="7" dirty="0">
                <a:latin typeface="Times New Roman"/>
                <a:cs typeface="Times New Roman"/>
              </a:rPr>
              <a:t>n</a:t>
            </a:r>
            <a:r>
              <a:rPr sz="818" dirty="0">
                <a:latin typeface="Times New Roman"/>
                <a:cs typeface="Times New Roman"/>
              </a:rPr>
              <a:t>y</a:t>
            </a:r>
            <a:r>
              <a:rPr sz="818" spc="-27" dirty="0">
                <a:latin typeface="Times New Roman"/>
                <a:cs typeface="Times New Roman"/>
              </a:rPr>
              <a:t> </a:t>
            </a:r>
            <a:r>
              <a:rPr sz="818" spc="7" dirty="0">
                <a:latin typeface="Times New Roman"/>
                <a:cs typeface="Times New Roman"/>
              </a:rPr>
              <a:t>l</a:t>
            </a:r>
            <a:r>
              <a:rPr sz="818" spc="-3" dirty="0">
                <a:latin typeface="Times New Roman"/>
                <a:cs typeface="Times New Roman"/>
              </a:rPr>
              <a:t>a</a:t>
            </a:r>
            <a:r>
              <a:rPr sz="818" spc="3" dirty="0">
                <a:latin typeface="Times New Roman"/>
                <a:cs typeface="Times New Roman"/>
              </a:rPr>
              <a:t>r</a:t>
            </a:r>
            <a:r>
              <a:rPr sz="818" spc="-10" dirty="0">
                <a:latin typeface="Times New Roman"/>
                <a:cs typeface="Times New Roman"/>
              </a:rPr>
              <a:t>g</a:t>
            </a:r>
            <a:r>
              <a:rPr sz="818" spc="3" dirty="0">
                <a:latin typeface="Times New Roman"/>
                <a:cs typeface="Times New Roman"/>
              </a:rPr>
              <a:t>e</a:t>
            </a:r>
            <a:r>
              <a:rPr sz="818" dirty="0">
                <a:latin typeface="Times New Roman"/>
                <a:cs typeface="Times New Roman"/>
              </a:rPr>
              <a:t>r</a:t>
            </a:r>
            <a:r>
              <a:rPr sz="818" spc="-14" dirty="0">
                <a:latin typeface="Times New Roman"/>
                <a:cs typeface="Times New Roman"/>
              </a:rPr>
              <a:t> </a:t>
            </a:r>
            <a:r>
              <a:rPr sz="818" dirty="0">
                <a:latin typeface="Times New Roman"/>
                <a:cs typeface="Times New Roman"/>
              </a:rPr>
              <a:t>tra</a:t>
            </a:r>
            <a:r>
              <a:rPr sz="818" spc="-3" dirty="0">
                <a:latin typeface="Times New Roman"/>
                <a:cs typeface="Times New Roman"/>
              </a:rPr>
              <a:t>c</a:t>
            </a:r>
            <a:r>
              <a:rPr sz="818" dirty="0">
                <a:latin typeface="Times New Roman"/>
                <a:cs typeface="Times New Roman"/>
              </a:rPr>
              <a:t>t</a:t>
            </a:r>
            <a:r>
              <a:rPr sz="818" spc="-7" dirty="0">
                <a:latin typeface="Times New Roman"/>
                <a:cs typeface="Times New Roman"/>
              </a:rPr>
              <a:t> </a:t>
            </a:r>
            <a:r>
              <a:rPr sz="818" dirty="0">
                <a:latin typeface="Times New Roman"/>
                <a:cs typeface="Times New Roman"/>
              </a:rPr>
              <a:t>of</a:t>
            </a:r>
            <a:r>
              <a:rPr sz="818" spc="-14" dirty="0">
                <a:latin typeface="Times New Roman"/>
                <a:cs typeface="Times New Roman"/>
              </a:rPr>
              <a:t> </a:t>
            </a:r>
            <a:r>
              <a:rPr sz="818" dirty="0">
                <a:latin typeface="Times New Roman"/>
                <a:cs typeface="Times New Roman"/>
              </a:rPr>
              <a:t>whi</a:t>
            </a:r>
            <a:r>
              <a:rPr sz="818" spc="-3" dirty="0">
                <a:latin typeface="Times New Roman"/>
                <a:cs typeface="Times New Roman"/>
              </a:rPr>
              <a:t>c</a:t>
            </a:r>
            <a:r>
              <a:rPr sz="818" dirty="0">
                <a:latin typeface="Times New Roman"/>
                <a:cs typeface="Times New Roman"/>
              </a:rPr>
              <a:t>h</a:t>
            </a:r>
            <a:r>
              <a:rPr sz="818" spc="-3"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a:t>
            </a:r>
            <a:r>
              <a:rPr sz="818" spc="-27" dirty="0">
                <a:latin typeface="Times New Roman"/>
                <a:cs typeface="Times New Roman"/>
              </a:rPr>
              <a:t> </a:t>
            </a:r>
            <a:r>
              <a:rPr sz="818" dirty="0">
                <a:latin typeface="Times New Roman"/>
                <a:cs typeface="Times New Roman"/>
              </a:rPr>
              <a:t>is</a:t>
            </a:r>
            <a:r>
              <a:rPr sz="818" spc="-7" dirty="0">
                <a:latin typeface="Times New Roman"/>
                <a:cs typeface="Times New Roman"/>
              </a:rPr>
              <a:t> </a:t>
            </a:r>
            <a:r>
              <a:rPr sz="818" dirty="0">
                <a:latin typeface="Times New Roman"/>
                <a:cs typeface="Times New Roman"/>
              </a:rPr>
              <a:t>a</a:t>
            </a:r>
            <a:r>
              <a:rPr sz="818" spc="-14" dirty="0">
                <a:latin typeface="Times New Roman"/>
                <a:cs typeface="Times New Roman"/>
              </a:rPr>
              <a:t> </a:t>
            </a:r>
            <a:r>
              <a:rPr sz="818" spc="7" dirty="0">
                <a:latin typeface="Times New Roman"/>
                <a:cs typeface="Times New Roman"/>
              </a:rPr>
              <a:t>p</a:t>
            </a:r>
            <a:r>
              <a:rPr sz="818" spc="-3" dirty="0">
                <a:latin typeface="Times New Roman"/>
                <a:cs typeface="Times New Roman"/>
              </a:rPr>
              <a:t>a</a:t>
            </a:r>
            <a:r>
              <a:rPr sz="818" dirty="0">
                <a:latin typeface="Times New Roman"/>
                <a:cs typeface="Times New Roman"/>
              </a:rPr>
              <a:t>rt</a:t>
            </a:r>
            <a:r>
              <a:rPr sz="818" spc="-10" dirty="0">
                <a:latin typeface="Times New Roman"/>
                <a:cs typeface="Times New Roman"/>
              </a:rPr>
              <a:t> </a:t>
            </a:r>
            <a:r>
              <a:rPr sz="818" dirty="0">
                <a:latin typeface="Times New Roman"/>
                <a:cs typeface="Times New Roman"/>
              </a:rPr>
              <a:t>(t</a:t>
            </a:r>
            <a:r>
              <a:rPr sz="818" spc="3" dirty="0">
                <a:latin typeface="Times New Roman"/>
                <a:cs typeface="Times New Roman"/>
              </a:rPr>
              <a:t>h</a:t>
            </a:r>
            <a:r>
              <a:rPr sz="818" dirty="0">
                <a:latin typeface="Times New Roman"/>
                <a:cs typeface="Times New Roman"/>
              </a:rPr>
              <a:t>e </a:t>
            </a:r>
            <a:r>
              <a:rPr sz="818" spc="-3" dirty="0">
                <a:latin typeface="Times New Roman"/>
                <a:cs typeface="Times New Roman"/>
              </a:rPr>
              <a:t>“</a:t>
            </a:r>
            <a:r>
              <a:rPr sz="818" dirty="0">
                <a:latin typeface="Times New Roman"/>
                <a:cs typeface="Times New Roman"/>
              </a:rPr>
              <a:t>R</a:t>
            </a:r>
            <a:r>
              <a:rPr sz="818" spc="-3" dirty="0">
                <a:latin typeface="Times New Roman"/>
                <a:cs typeface="Times New Roman"/>
              </a:rPr>
              <a:t>e</a:t>
            </a:r>
            <a:r>
              <a:rPr sz="818" dirty="0">
                <a:latin typeface="Times New Roman"/>
                <a:cs typeface="Times New Roman"/>
              </a:rPr>
              <a:t>maind</a:t>
            </a:r>
            <a:r>
              <a:rPr sz="818" spc="-3" dirty="0">
                <a:latin typeface="Times New Roman"/>
                <a:cs typeface="Times New Roman"/>
              </a:rPr>
              <a:t>e</a:t>
            </a:r>
            <a:r>
              <a:rPr sz="818" spc="3" dirty="0">
                <a:latin typeface="Times New Roman"/>
                <a:cs typeface="Times New Roman"/>
              </a:rPr>
              <a:t>r</a:t>
            </a:r>
            <a:r>
              <a:rPr sz="818" spc="-3" dirty="0">
                <a:latin typeface="Times New Roman"/>
                <a:cs typeface="Times New Roman"/>
              </a:rPr>
              <a:t>”)</a:t>
            </a:r>
            <a:r>
              <a:rPr sz="818" dirty="0">
                <a:latin typeface="Times New Roman"/>
                <a:cs typeface="Times New Roman"/>
              </a:rPr>
              <a:t>,</a:t>
            </a:r>
            <a:r>
              <a:rPr sz="818" spc="14" dirty="0">
                <a:latin typeface="Times New Roman"/>
                <a:cs typeface="Times New Roman"/>
              </a:rPr>
              <a:t> </a:t>
            </a:r>
            <a:r>
              <a:rPr sz="818" dirty="0">
                <a:latin typeface="Times New Roman"/>
                <a:cs typeface="Times New Roman"/>
              </a:rPr>
              <a:t>if</a:t>
            </a:r>
            <a:r>
              <a:rPr sz="818" spc="14" dirty="0">
                <a:latin typeface="Times New Roman"/>
                <a:cs typeface="Times New Roman"/>
              </a:rPr>
              <a:t> </a:t>
            </a:r>
            <a:r>
              <a:rPr sz="818" spc="-3" dirty="0">
                <a:latin typeface="Times New Roman"/>
                <a:cs typeface="Times New Roman"/>
              </a:rPr>
              <a:t>a</a:t>
            </a:r>
            <a:r>
              <a:rPr sz="818" spc="7" dirty="0">
                <a:latin typeface="Times New Roman"/>
                <a:cs typeface="Times New Roman"/>
              </a:rPr>
              <a:t>n</a:t>
            </a:r>
            <a:r>
              <a:rPr sz="818" spc="-17" dirty="0">
                <a:latin typeface="Times New Roman"/>
                <a:cs typeface="Times New Roman"/>
              </a:rPr>
              <a:t>y</a:t>
            </a:r>
            <a:r>
              <a:rPr sz="818" dirty="0">
                <a:latin typeface="Times New Roman"/>
                <a:cs typeface="Times New Roman"/>
              </a:rPr>
              <a:t>;</a:t>
            </a:r>
            <a:r>
              <a:rPr sz="818" spc="20"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24" dirty="0">
                <a:latin typeface="Times New Roman"/>
                <a:cs typeface="Times New Roman"/>
              </a:rPr>
              <a:t> </a:t>
            </a:r>
            <a:r>
              <a:rPr sz="818" spc="-3" dirty="0">
                <a:latin typeface="Times New Roman"/>
                <a:cs typeface="Times New Roman"/>
              </a:rPr>
              <a:t>a</a:t>
            </a:r>
            <a:r>
              <a:rPr sz="818" dirty="0">
                <a:latin typeface="Times New Roman"/>
                <a:cs typeface="Times New Roman"/>
              </a:rPr>
              <a:t>s</a:t>
            </a:r>
            <a:r>
              <a:rPr sz="818" spc="14" dirty="0">
                <a:latin typeface="Times New Roman"/>
                <a:cs typeface="Times New Roman"/>
              </a:rPr>
              <a:t> </a:t>
            </a:r>
            <a:r>
              <a:rPr sz="818" dirty="0">
                <a:latin typeface="Times New Roman"/>
                <a:cs typeface="Times New Roman"/>
              </a:rPr>
              <a:t>the</a:t>
            </a:r>
            <a:r>
              <a:rPr sz="818" spc="14"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10" dirty="0">
                <a:latin typeface="Times New Roman"/>
                <a:cs typeface="Times New Roman"/>
              </a:rPr>
              <a:t> </a:t>
            </a:r>
            <a:r>
              <a:rPr sz="818" spc="-3" dirty="0">
                <a:latin typeface="Times New Roman"/>
                <a:cs typeface="Times New Roman"/>
              </a:rPr>
              <a:t>e</a:t>
            </a:r>
            <a:r>
              <a:rPr sz="818" spc="7" dirty="0">
                <a:latin typeface="Times New Roman"/>
                <a:cs typeface="Times New Roman"/>
              </a:rPr>
              <a:t>x</a:t>
            </a:r>
            <a:r>
              <a:rPr sz="818" dirty="0">
                <a:latin typeface="Times New Roman"/>
                <a:cs typeface="Times New Roman"/>
              </a:rPr>
              <a:t>ists</a:t>
            </a:r>
            <a:r>
              <a:rPr sz="818" spc="14" dirty="0">
                <a:latin typeface="Times New Roman"/>
                <a:cs typeface="Times New Roman"/>
              </a:rPr>
              <a:t> </a:t>
            </a:r>
            <a:r>
              <a:rPr sz="818" dirty="0">
                <a:latin typeface="Times New Roman"/>
                <a:cs typeface="Times New Roman"/>
              </a:rPr>
              <a:t>on</a:t>
            </a:r>
            <a:r>
              <a:rPr sz="818" spc="7" dirty="0">
                <a:latin typeface="Times New Roman"/>
                <a:cs typeface="Times New Roman"/>
              </a:rPr>
              <a:t> </a:t>
            </a:r>
            <a:r>
              <a:rPr sz="818" dirty="0">
                <a:latin typeface="Times New Roman"/>
                <a:cs typeface="Times New Roman"/>
              </a:rPr>
              <a:t>the</a:t>
            </a:r>
            <a:r>
              <a:rPr sz="818" spc="24" dirty="0">
                <a:latin typeface="Times New Roman"/>
                <a:cs typeface="Times New Roman"/>
              </a:rPr>
              <a:t> </a:t>
            </a:r>
            <a:r>
              <a:rPr sz="818" dirty="0">
                <a:latin typeface="Times New Roman"/>
                <a:cs typeface="Times New Roman"/>
              </a:rPr>
              <a:t>E</a:t>
            </a:r>
            <a:r>
              <a:rPr sz="818" spc="-3" dirty="0">
                <a:latin typeface="Times New Roman"/>
                <a:cs typeface="Times New Roman"/>
              </a:rPr>
              <a:t>f</a:t>
            </a:r>
            <a:r>
              <a:rPr sz="818" dirty="0">
                <a:latin typeface="Times New Roman"/>
                <a:cs typeface="Times New Roman"/>
              </a:rPr>
              <a:t>f</a:t>
            </a:r>
            <a:r>
              <a:rPr sz="818" spc="-7" dirty="0">
                <a:latin typeface="Times New Roman"/>
                <a:cs typeface="Times New Roman"/>
              </a:rPr>
              <a:t>e</a:t>
            </a:r>
            <a:r>
              <a:rPr sz="818" spc="-3" dirty="0">
                <a:latin typeface="Times New Roman"/>
                <a:cs typeface="Times New Roman"/>
              </a:rPr>
              <a:t>c</a:t>
            </a:r>
            <a:r>
              <a:rPr sz="818" dirty="0">
                <a:latin typeface="Times New Roman"/>
                <a:cs typeface="Times New Roman"/>
              </a:rPr>
              <a:t>tive</a:t>
            </a:r>
            <a:r>
              <a:rPr sz="818" spc="10" dirty="0">
                <a:latin typeface="Times New Roman"/>
                <a:cs typeface="Times New Roman"/>
              </a:rPr>
              <a:t> </a:t>
            </a:r>
            <a:r>
              <a:rPr sz="818" dirty="0">
                <a:latin typeface="Times New Roman"/>
                <a:cs typeface="Times New Roman"/>
              </a:rPr>
              <a:t>D</a:t>
            </a:r>
            <a:r>
              <a:rPr sz="818" spc="-7" dirty="0">
                <a:latin typeface="Times New Roman"/>
                <a:cs typeface="Times New Roman"/>
              </a:rPr>
              <a:t>a</a:t>
            </a:r>
            <a:r>
              <a:rPr sz="818" dirty="0">
                <a:latin typeface="Times New Roman"/>
                <a:cs typeface="Times New Roman"/>
              </a:rPr>
              <a:t>te</a:t>
            </a:r>
            <a:r>
              <a:rPr sz="818" spc="17" dirty="0">
                <a:latin typeface="Times New Roman"/>
                <a:cs typeface="Times New Roman"/>
              </a:rPr>
              <a:t> </a:t>
            </a:r>
            <a:r>
              <a:rPr sz="818" dirty="0">
                <a:latin typeface="Times New Roman"/>
                <a:cs typeface="Times New Roman"/>
              </a:rPr>
              <a:t>of</a:t>
            </a:r>
            <a:r>
              <a:rPr sz="818" spc="10" dirty="0">
                <a:latin typeface="Times New Roman"/>
                <a:cs typeface="Times New Roman"/>
              </a:rPr>
              <a:t> </a:t>
            </a:r>
            <a:r>
              <a:rPr sz="818" dirty="0">
                <a:latin typeface="Times New Roman"/>
                <a:cs typeface="Times New Roman"/>
              </a:rPr>
              <a:t>this</a:t>
            </a:r>
            <a:r>
              <a:rPr sz="818" spc="14" dirty="0">
                <a:latin typeface="Times New Roman"/>
                <a:cs typeface="Times New Roman"/>
              </a:rPr>
              <a:t> </a:t>
            </a:r>
            <a:r>
              <a:rPr sz="818" dirty="0">
                <a:latin typeface="Times New Roman"/>
                <a:cs typeface="Times New Roman"/>
              </a:rPr>
              <a:t>A</a:t>
            </a:r>
            <a:r>
              <a:rPr sz="818" spc="-10" dirty="0">
                <a:latin typeface="Times New Roman"/>
                <a:cs typeface="Times New Roman"/>
              </a:rPr>
              <a:t>g</a:t>
            </a:r>
            <a:r>
              <a:rPr sz="818" dirty="0">
                <a:latin typeface="Times New Roman"/>
                <a:cs typeface="Times New Roman"/>
              </a:rPr>
              <a:t>re</a:t>
            </a:r>
            <a:r>
              <a:rPr sz="818" spc="-3" dirty="0">
                <a:latin typeface="Times New Roman"/>
                <a:cs typeface="Times New Roman"/>
              </a:rPr>
              <a:t>e</a:t>
            </a:r>
            <a:r>
              <a:rPr sz="818" dirty="0">
                <a:latin typeface="Times New Roman"/>
                <a:cs typeface="Times New Roman"/>
              </a:rPr>
              <a:t>ment. </a:t>
            </a:r>
            <a:r>
              <a:rPr sz="818" spc="34"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s r</a:t>
            </a:r>
            <a:r>
              <a:rPr sz="818" spc="-7" dirty="0">
                <a:latin typeface="Times New Roman"/>
                <a:cs typeface="Times New Roman"/>
              </a:rPr>
              <a:t>e</a:t>
            </a:r>
            <a:r>
              <a:rPr sz="818" dirty="0">
                <a:latin typeface="Times New Roman"/>
                <a:cs typeface="Times New Roman"/>
              </a:rPr>
              <a:t>moval or</a:t>
            </a:r>
            <a:r>
              <a:rPr sz="818" spc="3" dirty="0">
                <a:latin typeface="Times New Roman"/>
                <a:cs typeface="Times New Roman"/>
              </a:rPr>
              <a:t> </a:t>
            </a:r>
            <a:r>
              <a:rPr sz="818" spc="-3" dirty="0">
                <a:latin typeface="Times New Roman"/>
                <a:cs typeface="Times New Roman"/>
              </a:rPr>
              <a:t>c</a:t>
            </a:r>
            <a:r>
              <a:rPr sz="818" dirty="0">
                <a:latin typeface="Times New Roman"/>
                <a:cs typeface="Times New Roman"/>
              </a:rPr>
              <a:t>onstr</a:t>
            </a:r>
            <a:r>
              <a:rPr sz="818" spc="3" dirty="0">
                <a:latin typeface="Times New Roman"/>
                <a:cs typeface="Times New Roman"/>
              </a:rPr>
              <a:t>u</a:t>
            </a:r>
            <a:r>
              <a:rPr sz="818" spc="-3" dirty="0">
                <a:latin typeface="Times New Roman"/>
                <a:cs typeface="Times New Roman"/>
              </a:rPr>
              <a:t>c</a:t>
            </a:r>
            <a:r>
              <a:rPr sz="818" dirty="0">
                <a:latin typeface="Times New Roman"/>
                <a:cs typeface="Times New Roman"/>
              </a:rPr>
              <a:t>tion</a:t>
            </a:r>
            <a:r>
              <a:rPr sz="818" spc="7" dirty="0">
                <a:latin typeface="Times New Roman"/>
                <a:cs typeface="Times New Roman"/>
              </a:rPr>
              <a:t> </a:t>
            </a:r>
            <a:r>
              <a:rPr sz="818" dirty="0">
                <a:latin typeface="Times New Roman"/>
                <a:cs typeface="Times New Roman"/>
              </a:rPr>
              <a:t>of improv</a:t>
            </a:r>
            <a:r>
              <a:rPr sz="818" spc="-7" dirty="0">
                <a:latin typeface="Times New Roman"/>
                <a:cs typeface="Times New Roman"/>
              </a:rPr>
              <a:t>e</a:t>
            </a:r>
            <a:r>
              <a:rPr sz="818" dirty="0">
                <a:latin typeface="Times New Roman"/>
                <a:cs typeface="Times New Roman"/>
              </a:rPr>
              <a:t>ments on</a:t>
            </a:r>
            <a:r>
              <a:rPr sz="818" spc="7" dirty="0">
                <a:latin typeface="Times New Roman"/>
                <a:cs typeface="Times New Roman"/>
              </a:rPr>
              <a:t> </a:t>
            </a:r>
            <a:r>
              <a:rPr sz="818" dirty="0">
                <a:latin typeface="Times New Roman"/>
                <a:cs typeface="Times New Roman"/>
              </a:rPr>
              <a:t>the</a:t>
            </a:r>
            <a:r>
              <a:rPr sz="818" spc="14"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10" dirty="0">
                <a:latin typeface="Times New Roman"/>
                <a:cs typeface="Times New Roman"/>
              </a:rPr>
              <a:t> </a:t>
            </a:r>
            <a:r>
              <a:rPr sz="818" dirty="0">
                <a:latin typeface="Times New Roman"/>
                <a:cs typeface="Times New Roman"/>
              </a:rPr>
              <a:t>sh</a:t>
            </a:r>
            <a:r>
              <a:rPr sz="818" spc="-3" dirty="0">
                <a:latin typeface="Times New Roman"/>
                <a:cs typeface="Times New Roman"/>
              </a:rPr>
              <a:t>a</a:t>
            </a:r>
            <a:r>
              <a:rPr sz="818" dirty="0">
                <a:latin typeface="Times New Roman"/>
                <a:cs typeface="Times New Roman"/>
              </a:rPr>
              <a:t>ll in no</a:t>
            </a:r>
            <a:r>
              <a:rPr sz="818" spc="7" dirty="0">
                <a:latin typeface="Times New Roman"/>
                <a:cs typeface="Times New Roman"/>
              </a:rPr>
              <a:t> </a:t>
            </a:r>
            <a:r>
              <a:rPr sz="818" dirty="0">
                <a:latin typeface="Times New Roman"/>
                <a:cs typeface="Times New Roman"/>
              </a:rPr>
              <a:t>w</a:t>
            </a:r>
            <a:r>
              <a:rPr sz="818" spc="10" dirty="0">
                <a:latin typeface="Times New Roman"/>
                <a:cs typeface="Times New Roman"/>
              </a:rPr>
              <a:t>a</a:t>
            </a:r>
            <a:r>
              <a:rPr sz="818" dirty="0">
                <a:latin typeface="Times New Roman"/>
                <a:cs typeface="Times New Roman"/>
              </a:rPr>
              <a:t>y</a:t>
            </a:r>
            <a:r>
              <a:rPr sz="818" spc="-3" dirty="0">
                <a:latin typeface="Times New Roman"/>
                <a:cs typeface="Times New Roman"/>
              </a:rPr>
              <a:t> a</a:t>
            </a:r>
            <a:r>
              <a:rPr sz="818" dirty="0">
                <a:latin typeface="Times New Roman"/>
                <a:cs typeface="Times New Roman"/>
              </a:rPr>
              <a:t>f</a:t>
            </a:r>
            <a:r>
              <a:rPr sz="818" spc="-7" dirty="0">
                <a:latin typeface="Times New Roman"/>
                <a:cs typeface="Times New Roman"/>
              </a:rPr>
              <a:t>f</a:t>
            </a:r>
            <a:r>
              <a:rPr sz="818" spc="3" dirty="0">
                <a:latin typeface="Times New Roman"/>
                <a:cs typeface="Times New Roman"/>
              </a:rPr>
              <a:t>e</a:t>
            </a:r>
            <a:r>
              <a:rPr sz="818" spc="-3" dirty="0">
                <a:latin typeface="Times New Roman"/>
                <a:cs typeface="Times New Roman"/>
              </a:rPr>
              <a:t>c</a:t>
            </a:r>
            <a:r>
              <a:rPr sz="818" dirty="0">
                <a:latin typeface="Times New Roman"/>
                <a:cs typeface="Times New Roman"/>
              </a:rPr>
              <a:t>t the</a:t>
            </a:r>
            <a:r>
              <a:rPr sz="818" spc="3" dirty="0">
                <a:latin typeface="Times New Roman"/>
                <a:cs typeface="Times New Roman"/>
              </a:rPr>
              <a:t> </a:t>
            </a:r>
            <a:r>
              <a:rPr sz="818" dirty="0">
                <a:latin typeface="Times New Roman"/>
                <a:cs typeface="Times New Roman"/>
              </a:rPr>
              <a:t>f</a:t>
            </a:r>
            <a:r>
              <a:rPr sz="818" spc="-7" dirty="0">
                <a:latin typeface="Times New Roman"/>
                <a:cs typeface="Times New Roman"/>
              </a:rPr>
              <a:t>a</a:t>
            </a:r>
            <a:r>
              <a:rPr sz="818" dirty="0">
                <a:latin typeface="Times New Roman"/>
                <a:cs typeface="Times New Roman"/>
              </a:rPr>
              <a:t>ir</a:t>
            </a:r>
            <a:r>
              <a:rPr sz="818" spc="3" dirty="0">
                <a:latin typeface="Times New Roman"/>
                <a:cs typeface="Times New Roman"/>
              </a:rPr>
              <a:t> </a:t>
            </a:r>
            <a:r>
              <a:rPr sz="818" dirty="0">
                <a:latin typeface="Times New Roman"/>
                <a:cs typeface="Times New Roman"/>
              </a:rPr>
              <a:t>ma</a:t>
            </a:r>
            <a:r>
              <a:rPr sz="818" spc="-7" dirty="0">
                <a:latin typeface="Times New Roman"/>
                <a:cs typeface="Times New Roman"/>
              </a:rPr>
              <a:t>r</a:t>
            </a:r>
            <a:r>
              <a:rPr sz="818" spc="7" dirty="0">
                <a:latin typeface="Times New Roman"/>
                <a:cs typeface="Times New Roman"/>
              </a:rPr>
              <a:t>k</a:t>
            </a:r>
            <a:r>
              <a:rPr sz="818" spc="-3" dirty="0">
                <a:latin typeface="Times New Roman"/>
                <a:cs typeface="Times New Roman"/>
              </a:rPr>
              <a:t>e</a:t>
            </a:r>
            <a:r>
              <a:rPr sz="818" dirty="0">
                <a:latin typeface="Times New Roman"/>
                <a:cs typeface="Times New Roman"/>
              </a:rPr>
              <a:t>t va</a:t>
            </a:r>
            <a:r>
              <a:rPr sz="818" spc="7" dirty="0">
                <a:latin typeface="Times New Roman"/>
                <a:cs typeface="Times New Roman"/>
              </a:rPr>
              <a:t>l</a:t>
            </a:r>
            <a:r>
              <a:rPr sz="818" dirty="0">
                <a:latin typeface="Times New Roman"/>
                <a:cs typeface="Times New Roman"/>
              </a:rPr>
              <a:t>ue of</a:t>
            </a:r>
            <a:r>
              <a:rPr sz="818" spc="20"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dirty="0">
                <a:latin typeface="Times New Roman"/>
                <a:cs typeface="Times New Roman"/>
              </a:rPr>
              <a:t>Pro</a:t>
            </a:r>
            <a:r>
              <a:rPr sz="818" spc="3"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a:t>
            </a:r>
            <a:r>
              <a:rPr sz="818" spc="7" dirty="0">
                <a:latin typeface="Times New Roman"/>
                <a:cs typeface="Times New Roman"/>
              </a:rPr>
              <a:t> </a:t>
            </a:r>
            <a:r>
              <a:rPr sz="818" dirty="0">
                <a:latin typeface="Times New Roman"/>
                <a:cs typeface="Times New Roman"/>
              </a:rPr>
              <a:t>in</a:t>
            </a:r>
            <a:r>
              <a:rPr sz="818" spc="24" dirty="0">
                <a:latin typeface="Times New Roman"/>
                <a:cs typeface="Times New Roman"/>
              </a:rPr>
              <a:t> </a:t>
            </a:r>
            <a:r>
              <a:rPr sz="818" spc="7" dirty="0">
                <a:latin typeface="Times New Roman"/>
                <a:cs typeface="Times New Roman"/>
              </a:rPr>
              <a:t>d</a:t>
            </a:r>
            <a:r>
              <a:rPr sz="818" spc="-3" dirty="0">
                <a:latin typeface="Times New Roman"/>
                <a:cs typeface="Times New Roman"/>
              </a:rPr>
              <a:t>e</a:t>
            </a:r>
            <a:r>
              <a:rPr sz="818" dirty="0">
                <a:latin typeface="Times New Roman"/>
                <a:cs typeface="Times New Roman"/>
              </a:rPr>
              <a:t>te</a:t>
            </a:r>
            <a:r>
              <a:rPr sz="818" spc="-7" dirty="0">
                <a:latin typeface="Times New Roman"/>
                <a:cs typeface="Times New Roman"/>
              </a:rPr>
              <a:t>r</a:t>
            </a:r>
            <a:r>
              <a:rPr sz="818" spc="7" dirty="0">
                <a:latin typeface="Times New Roman"/>
                <a:cs typeface="Times New Roman"/>
              </a:rPr>
              <a:t>m</a:t>
            </a:r>
            <a:r>
              <a:rPr sz="818" dirty="0">
                <a:latin typeface="Times New Roman"/>
                <a:cs typeface="Times New Roman"/>
              </a:rPr>
              <a:t>ining</a:t>
            </a:r>
            <a:r>
              <a:rPr sz="818" spc="14" dirty="0">
                <a:latin typeface="Times New Roman"/>
                <a:cs typeface="Times New Roman"/>
              </a:rPr>
              <a:t> </a:t>
            </a:r>
            <a:r>
              <a:rPr sz="818" spc="-3" dirty="0">
                <a:latin typeface="Times New Roman"/>
                <a:cs typeface="Times New Roman"/>
              </a:rPr>
              <a:t>c</a:t>
            </a:r>
            <a:r>
              <a:rPr sz="818" dirty="0">
                <a:latin typeface="Times New Roman"/>
                <a:cs typeface="Times New Roman"/>
              </a:rPr>
              <a:t>om</a:t>
            </a:r>
            <a:r>
              <a:rPr sz="818" spc="7" dirty="0">
                <a:latin typeface="Times New Roman"/>
                <a:cs typeface="Times New Roman"/>
              </a:rPr>
              <a:t>p</a:t>
            </a:r>
            <a:r>
              <a:rPr sz="818" spc="-3" dirty="0">
                <a:latin typeface="Times New Roman"/>
                <a:cs typeface="Times New Roman"/>
              </a:rPr>
              <a:t>e</a:t>
            </a:r>
            <a:r>
              <a:rPr sz="818" dirty="0">
                <a:latin typeface="Times New Roman"/>
                <a:cs typeface="Times New Roman"/>
              </a:rPr>
              <a:t>ns</a:t>
            </a:r>
            <a:r>
              <a:rPr sz="818" spc="-3" dirty="0">
                <a:latin typeface="Times New Roman"/>
                <a:cs typeface="Times New Roman"/>
              </a:rPr>
              <a:t>a</a:t>
            </a:r>
            <a:r>
              <a:rPr sz="818" dirty="0">
                <a:latin typeface="Times New Roman"/>
                <a:cs typeface="Times New Roman"/>
              </a:rPr>
              <a:t>tion</a:t>
            </a:r>
            <a:r>
              <a:rPr sz="818" spc="20" dirty="0">
                <a:latin typeface="Times New Roman"/>
                <a:cs typeface="Times New Roman"/>
              </a:rPr>
              <a:t> </a:t>
            </a:r>
            <a:r>
              <a:rPr sz="818" dirty="0">
                <a:latin typeface="Times New Roman"/>
                <a:cs typeface="Times New Roman"/>
              </a:rPr>
              <a:t>due</a:t>
            </a:r>
            <a:r>
              <a:rPr sz="818" spc="27" dirty="0">
                <a:latin typeface="Times New Roman"/>
                <a:cs typeface="Times New Roman"/>
              </a:rPr>
              <a:t> </a:t>
            </a:r>
            <a:r>
              <a:rPr sz="818" spc="7" dirty="0">
                <a:latin typeface="Times New Roman"/>
                <a:cs typeface="Times New Roman"/>
              </a:rPr>
              <a:t>t</a:t>
            </a:r>
            <a:r>
              <a:rPr sz="818" dirty="0">
                <a:latin typeface="Times New Roman"/>
                <a:cs typeface="Times New Roman"/>
              </a:rPr>
              <a:t>o</a:t>
            </a:r>
            <a:r>
              <a:rPr sz="818" spc="20"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spc="3" dirty="0">
                <a:latin typeface="Times New Roman"/>
                <a:cs typeface="Times New Roman"/>
              </a:rPr>
              <a:t>G</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ntor</a:t>
            </a:r>
            <a:r>
              <a:rPr sz="818" spc="27" dirty="0">
                <a:latin typeface="Times New Roman"/>
                <a:cs typeface="Times New Roman"/>
              </a:rPr>
              <a:t> </a:t>
            </a:r>
            <a:r>
              <a:rPr sz="818" dirty="0">
                <a:latin typeface="Times New Roman"/>
                <a:cs typeface="Times New Roman"/>
              </a:rPr>
              <a:t>in</a:t>
            </a:r>
            <a:r>
              <a:rPr sz="818" spc="24" dirty="0">
                <a:latin typeface="Times New Roman"/>
                <a:cs typeface="Times New Roman"/>
              </a:rPr>
              <a:t> </a:t>
            </a:r>
            <a:r>
              <a:rPr sz="818" dirty="0">
                <a:latin typeface="Times New Roman"/>
                <a:cs typeface="Times New Roman"/>
              </a:rPr>
              <a:t>the</a:t>
            </a:r>
            <a:r>
              <a:rPr sz="818" spc="27" dirty="0">
                <a:latin typeface="Times New Roman"/>
                <a:cs typeface="Times New Roman"/>
              </a:rPr>
              <a:t> </a:t>
            </a:r>
            <a:r>
              <a:rPr sz="818" spc="-3" dirty="0">
                <a:latin typeface="Times New Roman"/>
                <a:cs typeface="Times New Roman"/>
              </a:rPr>
              <a:t>e</a:t>
            </a:r>
            <a:r>
              <a:rPr sz="818" dirty="0">
                <a:latin typeface="Times New Roman"/>
                <a:cs typeface="Times New Roman"/>
              </a:rPr>
              <a:t>mi</a:t>
            </a:r>
            <a:r>
              <a:rPr sz="818" spc="24" dirty="0">
                <a:latin typeface="Times New Roman"/>
                <a:cs typeface="Times New Roman"/>
              </a:rPr>
              <a:t>n</a:t>
            </a:r>
            <a:r>
              <a:rPr sz="818" spc="-3" dirty="0">
                <a:latin typeface="Times New Roman"/>
                <a:cs typeface="Times New Roman"/>
              </a:rPr>
              <a:t>e</a:t>
            </a:r>
            <a:r>
              <a:rPr sz="818" dirty="0">
                <a:latin typeface="Times New Roman"/>
                <a:cs typeface="Times New Roman"/>
              </a:rPr>
              <a:t>nt</a:t>
            </a:r>
            <a:r>
              <a:rPr sz="818" spc="24" dirty="0">
                <a:latin typeface="Times New Roman"/>
                <a:cs typeface="Times New Roman"/>
              </a:rPr>
              <a:t> </a:t>
            </a:r>
            <a:r>
              <a:rPr sz="818" dirty="0">
                <a:latin typeface="Times New Roman"/>
                <a:cs typeface="Times New Roman"/>
              </a:rPr>
              <a:t>domain</a:t>
            </a:r>
            <a:r>
              <a:rPr sz="818" spc="20" dirty="0">
                <a:latin typeface="Times New Roman"/>
                <a:cs typeface="Times New Roman"/>
              </a:rPr>
              <a:t> </a:t>
            </a:r>
            <a:r>
              <a:rPr sz="818" dirty="0">
                <a:latin typeface="Times New Roman"/>
                <a:cs typeface="Times New Roman"/>
              </a:rPr>
              <a:t>pr</a:t>
            </a:r>
            <a:r>
              <a:rPr sz="818" spc="3" dirty="0">
                <a:latin typeface="Times New Roman"/>
                <a:cs typeface="Times New Roman"/>
              </a:rPr>
              <a:t>o</a:t>
            </a:r>
            <a:r>
              <a:rPr sz="818" spc="-3" dirty="0">
                <a:latin typeface="Times New Roman"/>
                <a:cs typeface="Times New Roman"/>
              </a:rPr>
              <a:t>c</a:t>
            </a:r>
            <a:r>
              <a:rPr sz="818" spc="3" dirty="0">
                <a:latin typeface="Times New Roman"/>
                <a:cs typeface="Times New Roman"/>
              </a:rPr>
              <a:t>e</a:t>
            </a:r>
            <a:r>
              <a:rPr sz="818" spc="-3" dirty="0">
                <a:latin typeface="Times New Roman"/>
                <a:cs typeface="Times New Roman"/>
              </a:rPr>
              <a:t>e</a:t>
            </a:r>
            <a:r>
              <a:rPr sz="818" dirty="0">
                <a:latin typeface="Times New Roman"/>
                <a:cs typeface="Times New Roman"/>
              </a:rPr>
              <a:t>din</a:t>
            </a:r>
            <a:r>
              <a:rPr sz="818" spc="-7" dirty="0">
                <a:latin typeface="Times New Roman"/>
                <a:cs typeface="Times New Roman"/>
              </a:rPr>
              <a:t>g</a:t>
            </a:r>
            <a:r>
              <a:rPr sz="818" spc="7" dirty="0">
                <a:latin typeface="Times New Roman"/>
                <a:cs typeface="Times New Roman"/>
              </a:rPr>
              <a:t>s</a:t>
            </a:r>
            <a:r>
              <a:rPr sz="818" dirty="0">
                <a:latin typeface="Times New Roman"/>
                <a:cs typeface="Times New Roman"/>
              </a:rPr>
              <a:t>. Th</a:t>
            </a:r>
            <a:r>
              <a:rPr sz="818" spc="-7" dirty="0">
                <a:latin typeface="Times New Roman"/>
                <a:cs typeface="Times New Roman"/>
              </a:rPr>
              <a:t>e</a:t>
            </a:r>
            <a:r>
              <a:rPr sz="818" dirty="0">
                <a:latin typeface="Times New Roman"/>
                <a:cs typeface="Times New Roman"/>
              </a:rPr>
              <a:t>re</a:t>
            </a:r>
            <a:r>
              <a:rPr sz="818" spc="-31" dirty="0">
                <a:latin typeface="Times New Roman"/>
                <a:cs typeface="Times New Roman"/>
              </a:rPr>
              <a:t> </a:t>
            </a:r>
            <a:r>
              <a:rPr sz="818" dirty="0">
                <a:latin typeface="Times New Roman"/>
                <a:cs typeface="Times New Roman"/>
              </a:rPr>
              <a:t>will</a:t>
            </a:r>
            <a:r>
              <a:rPr sz="818" spc="-31" dirty="0">
                <a:latin typeface="Times New Roman"/>
                <a:cs typeface="Times New Roman"/>
              </a:rPr>
              <a:t> </a:t>
            </a:r>
            <a:r>
              <a:rPr sz="818" dirty="0">
                <a:latin typeface="Times New Roman"/>
                <a:cs typeface="Times New Roman"/>
              </a:rPr>
              <a:t>be</a:t>
            </a:r>
            <a:r>
              <a:rPr sz="818" spc="-37" dirty="0">
                <a:latin typeface="Times New Roman"/>
                <a:cs typeface="Times New Roman"/>
              </a:rPr>
              <a:t> </a:t>
            </a:r>
            <a:r>
              <a:rPr sz="818" dirty="0">
                <a:latin typeface="Times New Roman"/>
                <a:cs typeface="Times New Roman"/>
              </a:rPr>
              <a:t>no</a:t>
            </a:r>
            <a:r>
              <a:rPr sz="818" spc="-34" dirty="0">
                <a:latin typeface="Times New Roman"/>
                <a:cs typeface="Times New Roman"/>
              </a:rPr>
              <a:t> </a:t>
            </a:r>
            <a:r>
              <a:rPr sz="818" dirty="0">
                <a:latin typeface="Times New Roman"/>
                <a:cs typeface="Times New Roman"/>
              </a:rPr>
              <a:t>proje</a:t>
            </a:r>
            <a:r>
              <a:rPr sz="818" spc="-3" dirty="0">
                <a:latin typeface="Times New Roman"/>
                <a:cs typeface="Times New Roman"/>
              </a:rPr>
              <a:t>c</a:t>
            </a:r>
            <a:r>
              <a:rPr sz="818" dirty="0">
                <a:latin typeface="Times New Roman"/>
                <a:cs typeface="Times New Roman"/>
              </a:rPr>
              <a:t>t</a:t>
            </a:r>
            <a:r>
              <a:rPr sz="818" spc="-34" dirty="0">
                <a:latin typeface="Times New Roman"/>
                <a:cs typeface="Times New Roman"/>
              </a:rPr>
              <a:t> </a:t>
            </a:r>
            <a:r>
              <a:rPr sz="818" spc="7" dirty="0">
                <a:latin typeface="Times New Roman"/>
                <a:cs typeface="Times New Roman"/>
              </a:rPr>
              <a:t>i</a:t>
            </a:r>
            <a:r>
              <a:rPr sz="818" dirty="0">
                <a:latin typeface="Times New Roman"/>
                <a:cs typeface="Times New Roman"/>
              </a:rPr>
              <a:t>mpa</a:t>
            </a:r>
            <a:r>
              <a:rPr sz="818" spc="-7" dirty="0">
                <a:latin typeface="Times New Roman"/>
                <a:cs typeface="Times New Roman"/>
              </a:rPr>
              <a:t>c</a:t>
            </a:r>
            <a:r>
              <a:rPr sz="818" dirty="0">
                <a:latin typeface="Times New Roman"/>
                <a:cs typeface="Times New Roman"/>
              </a:rPr>
              <a:t>t</a:t>
            </a:r>
            <a:r>
              <a:rPr sz="818" spc="-34" dirty="0">
                <a:latin typeface="Times New Roman"/>
                <a:cs typeface="Times New Roman"/>
              </a:rPr>
              <a:t> </a:t>
            </a:r>
            <a:r>
              <a:rPr sz="818" dirty="0">
                <a:latin typeface="Times New Roman"/>
                <a:cs typeface="Times New Roman"/>
              </a:rPr>
              <a:t>upon</a:t>
            </a:r>
            <a:r>
              <a:rPr sz="818" spc="-34" dirty="0">
                <a:latin typeface="Times New Roman"/>
                <a:cs typeface="Times New Roman"/>
              </a:rPr>
              <a:t> </a:t>
            </a:r>
            <a:r>
              <a:rPr sz="818" dirty="0">
                <a:latin typeface="Times New Roman"/>
                <a:cs typeface="Times New Roman"/>
              </a:rPr>
              <a:t>the</a:t>
            </a:r>
            <a:r>
              <a:rPr sz="818" spc="-27" dirty="0">
                <a:latin typeface="Times New Roman"/>
                <a:cs typeface="Times New Roman"/>
              </a:rPr>
              <a:t> </a:t>
            </a:r>
            <a:r>
              <a:rPr sz="818" spc="-3" dirty="0">
                <a:latin typeface="Times New Roman"/>
                <a:cs typeface="Times New Roman"/>
              </a:rPr>
              <a:t>a</a:t>
            </a:r>
            <a:r>
              <a:rPr sz="818" dirty="0">
                <a:latin typeface="Times New Roman"/>
                <a:cs typeface="Times New Roman"/>
              </a:rPr>
              <a:t>ppr</a:t>
            </a:r>
            <a:r>
              <a:rPr sz="818" spc="-7" dirty="0">
                <a:latin typeface="Times New Roman"/>
                <a:cs typeface="Times New Roman"/>
              </a:rPr>
              <a:t>a</a:t>
            </a:r>
            <a:r>
              <a:rPr sz="818" dirty="0">
                <a:latin typeface="Times New Roman"/>
                <a:cs typeface="Times New Roman"/>
              </a:rPr>
              <a:t>ised</a:t>
            </a:r>
            <a:r>
              <a:rPr sz="818" spc="-27" dirty="0">
                <a:latin typeface="Times New Roman"/>
                <a:cs typeface="Times New Roman"/>
              </a:rPr>
              <a:t> </a:t>
            </a:r>
            <a:r>
              <a:rPr sz="818" dirty="0">
                <a:latin typeface="Times New Roman"/>
                <a:cs typeface="Times New Roman"/>
              </a:rPr>
              <a:t>v</a:t>
            </a:r>
            <a:r>
              <a:rPr sz="818" spc="-3" dirty="0">
                <a:latin typeface="Times New Roman"/>
                <a:cs typeface="Times New Roman"/>
              </a:rPr>
              <a:t>a</a:t>
            </a:r>
            <a:r>
              <a:rPr sz="818" dirty="0">
                <a:latin typeface="Times New Roman"/>
                <a:cs typeface="Times New Roman"/>
              </a:rPr>
              <a:t>lue</a:t>
            </a:r>
            <a:r>
              <a:rPr sz="818" spc="-37" dirty="0">
                <a:latin typeface="Times New Roman"/>
                <a:cs typeface="Times New Roman"/>
              </a:rPr>
              <a:t> </a:t>
            </a:r>
            <a:r>
              <a:rPr sz="818" dirty="0">
                <a:latin typeface="Times New Roman"/>
                <a:cs typeface="Times New Roman"/>
              </a:rPr>
              <a:t>of</a:t>
            </a:r>
            <a:r>
              <a:rPr sz="818" spc="-31" dirty="0">
                <a:latin typeface="Times New Roman"/>
                <a:cs typeface="Times New Roman"/>
              </a:rPr>
              <a:t> </a:t>
            </a:r>
            <a:r>
              <a:rPr sz="818" dirty="0">
                <a:latin typeface="Times New Roman"/>
                <a:cs typeface="Times New Roman"/>
              </a:rPr>
              <a:t>the</a:t>
            </a:r>
            <a:r>
              <a:rPr sz="818" spc="-37" dirty="0">
                <a:latin typeface="Times New Roman"/>
                <a:cs typeface="Times New Roman"/>
              </a:rPr>
              <a:t> </a:t>
            </a:r>
            <a:r>
              <a:rPr sz="818" dirty="0">
                <a:latin typeface="Times New Roman"/>
                <a:cs typeface="Times New Roman"/>
              </a:rPr>
              <a:t>Proper</a:t>
            </a:r>
            <a:r>
              <a:rPr sz="818" spc="3" dirty="0">
                <a:latin typeface="Times New Roman"/>
                <a:cs typeface="Times New Roman"/>
              </a:rPr>
              <a:t>t</a:t>
            </a:r>
            <a:r>
              <a:rPr sz="818" spc="-17" dirty="0">
                <a:latin typeface="Times New Roman"/>
                <a:cs typeface="Times New Roman"/>
              </a:rPr>
              <a:t>y</a:t>
            </a:r>
            <a:r>
              <a:rPr sz="818" dirty="0">
                <a:latin typeface="Times New Roman"/>
                <a:cs typeface="Times New Roman"/>
              </a:rPr>
              <a:t>. </a:t>
            </a:r>
            <a:r>
              <a:rPr sz="818" spc="-48" dirty="0">
                <a:latin typeface="Times New Roman"/>
                <a:cs typeface="Times New Roman"/>
              </a:rPr>
              <a:t> </a:t>
            </a:r>
            <a:r>
              <a:rPr sz="818" spc="3" dirty="0">
                <a:latin typeface="Times New Roman"/>
                <a:cs typeface="Times New Roman"/>
              </a:rPr>
              <a:t>T</a:t>
            </a:r>
            <a:r>
              <a:rPr sz="818" dirty="0">
                <a:latin typeface="Times New Roman"/>
                <a:cs typeface="Times New Roman"/>
              </a:rPr>
              <a:t>his</a:t>
            </a:r>
            <a:r>
              <a:rPr sz="818" spc="-31" dirty="0">
                <a:latin typeface="Times New Roman"/>
                <a:cs typeface="Times New Roman"/>
              </a:rPr>
              <a:t> </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a</a:t>
            </a:r>
            <a:r>
              <a:rPr sz="818" dirty="0">
                <a:latin typeface="Times New Roman"/>
                <a:cs typeface="Times New Roman"/>
              </a:rPr>
              <a:t>nt</a:t>
            </a:r>
            <a:r>
              <a:rPr sz="818" spc="-34" dirty="0">
                <a:latin typeface="Times New Roman"/>
                <a:cs typeface="Times New Roman"/>
              </a:rPr>
              <a:t> </a:t>
            </a:r>
            <a:r>
              <a:rPr sz="818" dirty="0">
                <a:latin typeface="Times New Roman"/>
                <a:cs typeface="Times New Roman"/>
              </a:rPr>
              <a:t>will</a:t>
            </a:r>
            <a:r>
              <a:rPr sz="818" spc="-31" dirty="0">
                <a:latin typeface="Times New Roman"/>
                <a:cs typeface="Times New Roman"/>
              </a:rPr>
              <a:t> </a:t>
            </a:r>
            <a:r>
              <a:rPr sz="818" dirty="0">
                <a:latin typeface="Times New Roman"/>
                <a:cs typeface="Times New Roman"/>
              </a:rPr>
              <a:t>not</a:t>
            </a:r>
            <a:r>
              <a:rPr sz="818" spc="-34" dirty="0">
                <a:latin typeface="Times New Roman"/>
                <a:cs typeface="Times New Roman"/>
              </a:rPr>
              <a:t> </a:t>
            </a:r>
            <a:r>
              <a:rPr sz="818" dirty="0">
                <a:latin typeface="Times New Roman"/>
                <a:cs typeface="Times New Roman"/>
              </a:rPr>
              <a:t>pr</a:t>
            </a:r>
            <a:r>
              <a:rPr sz="818" spc="-7" dirty="0">
                <a:latin typeface="Times New Roman"/>
                <a:cs typeface="Times New Roman"/>
              </a:rPr>
              <a:t>e</a:t>
            </a:r>
            <a:r>
              <a:rPr sz="818" dirty="0">
                <a:latin typeface="Times New Roman"/>
                <a:cs typeface="Times New Roman"/>
              </a:rPr>
              <a:t>judi</a:t>
            </a:r>
            <a:r>
              <a:rPr sz="818" spc="3" dirty="0">
                <a:latin typeface="Times New Roman"/>
                <a:cs typeface="Times New Roman"/>
              </a:rPr>
              <a:t>c</a:t>
            </a:r>
            <a:r>
              <a:rPr sz="818" dirty="0">
                <a:latin typeface="Times New Roman"/>
                <a:cs typeface="Times New Roman"/>
              </a:rPr>
              <a:t>e the</a:t>
            </a:r>
            <a:r>
              <a:rPr sz="818" spc="-3"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a:t>
            </a:r>
            <a:r>
              <a:rPr sz="818" spc="-3" dirty="0">
                <a:latin typeface="Times New Roman"/>
                <a:cs typeface="Times New Roman"/>
              </a:rPr>
              <a:t>r’</a:t>
            </a:r>
            <a:r>
              <a:rPr sz="818" dirty="0">
                <a:latin typeface="Times New Roman"/>
                <a:cs typeface="Times New Roman"/>
              </a:rPr>
              <a:t>s</a:t>
            </a:r>
            <a:r>
              <a:rPr sz="818" spc="7" dirty="0">
                <a:latin typeface="Times New Roman"/>
                <a:cs typeface="Times New Roman"/>
              </a:rPr>
              <a:t> </a:t>
            </a:r>
            <a:r>
              <a:rPr sz="818" dirty="0">
                <a:latin typeface="Times New Roman"/>
                <a:cs typeface="Times New Roman"/>
              </a:rPr>
              <a:t>r</a:t>
            </a:r>
            <a:r>
              <a:rPr sz="818" spc="3" dirty="0">
                <a:latin typeface="Times New Roman"/>
                <a:cs typeface="Times New Roman"/>
              </a:rPr>
              <a:t>i</a:t>
            </a:r>
            <a:r>
              <a:rPr sz="818" spc="-10" dirty="0">
                <a:latin typeface="Times New Roman"/>
                <a:cs typeface="Times New Roman"/>
              </a:rPr>
              <a:t>g</a:t>
            </a:r>
            <a:r>
              <a:rPr sz="818" dirty="0">
                <a:latin typeface="Times New Roman"/>
                <a:cs typeface="Times New Roman"/>
              </a:rPr>
              <a:t>hts to </a:t>
            </a:r>
            <a:r>
              <a:rPr sz="818" spc="-3" dirty="0">
                <a:latin typeface="Times New Roman"/>
                <a:cs typeface="Times New Roman"/>
              </a:rPr>
              <a:t>a</a:t>
            </a:r>
            <a:r>
              <a:rPr sz="818" dirty="0">
                <a:latin typeface="Times New Roman"/>
                <a:cs typeface="Times New Roman"/>
              </a:rPr>
              <a:t>ny</a:t>
            </a:r>
            <a:r>
              <a:rPr sz="818" spc="-10" dirty="0">
                <a:latin typeface="Times New Roman"/>
                <a:cs typeface="Times New Roman"/>
              </a:rPr>
              <a:t> </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loc</a:t>
            </a:r>
            <a:r>
              <a:rPr sz="818" spc="-7" dirty="0">
                <a:latin typeface="Times New Roman"/>
                <a:cs typeface="Times New Roman"/>
              </a:rPr>
              <a:t>a</a:t>
            </a:r>
            <a:r>
              <a:rPr sz="818" dirty="0">
                <a:latin typeface="Times New Roman"/>
                <a:cs typeface="Times New Roman"/>
              </a:rPr>
              <a:t>tion b</a:t>
            </a:r>
            <a:r>
              <a:rPr sz="818" spc="-3" dirty="0">
                <a:latin typeface="Times New Roman"/>
                <a:cs typeface="Times New Roman"/>
              </a:rPr>
              <a:t>e</a:t>
            </a:r>
            <a:r>
              <a:rPr sz="818" spc="7" dirty="0">
                <a:latin typeface="Times New Roman"/>
                <a:cs typeface="Times New Roman"/>
              </a:rPr>
              <a:t>n</a:t>
            </a:r>
            <a:r>
              <a:rPr sz="818" spc="-3" dirty="0">
                <a:latin typeface="Times New Roman"/>
                <a:cs typeface="Times New Roman"/>
              </a:rPr>
              <a:t>e</a:t>
            </a:r>
            <a:r>
              <a:rPr sz="818" dirty="0">
                <a:latin typeface="Times New Roman"/>
                <a:cs typeface="Times New Roman"/>
              </a:rPr>
              <a:t>fits for</a:t>
            </a:r>
            <a:r>
              <a:rPr sz="818" spc="3" dirty="0">
                <a:latin typeface="Times New Roman"/>
                <a:cs typeface="Times New Roman"/>
              </a:rPr>
              <a:t> </a:t>
            </a:r>
            <a:r>
              <a:rPr sz="818" dirty="0">
                <a:latin typeface="Times New Roman"/>
                <a:cs typeface="Times New Roman"/>
              </a:rPr>
              <a:t>whi</a:t>
            </a:r>
            <a:r>
              <a:rPr sz="818" spc="-3" dirty="0">
                <a:latin typeface="Times New Roman"/>
                <a:cs typeface="Times New Roman"/>
              </a:rPr>
              <a:t>c</a:t>
            </a:r>
            <a:r>
              <a:rPr sz="818" dirty="0">
                <a:latin typeface="Times New Roman"/>
                <a:cs typeface="Times New Roman"/>
              </a:rPr>
              <a:t>h</a:t>
            </a:r>
            <a:r>
              <a:rPr sz="818" spc="7"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3" dirty="0">
                <a:latin typeface="Times New Roman"/>
                <a:cs typeface="Times New Roman"/>
              </a:rPr>
              <a:t> </a:t>
            </a:r>
            <a:r>
              <a:rPr sz="818" spc="7" dirty="0">
                <a:latin typeface="Times New Roman"/>
                <a:cs typeface="Times New Roman"/>
              </a:rPr>
              <a:t>m</a:t>
            </a:r>
            <a:r>
              <a:rPr sz="818" spc="10" dirty="0">
                <a:latin typeface="Times New Roman"/>
                <a:cs typeface="Times New Roman"/>
              </a:rPr>
              <a:t>a</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be</a:t>
            </a:r>
            <a:r>
              <a:rPr sz="818" spc="-3" dirty="0">
                <a:latin typeface="Times New Roman"/>
                <a:cs typeface="Times New Roman"/>
              </a:rPr>
              <a:t> e</a:t>
            </a:r>
            <a:r>
              <a:rPr sz="818" dirty="0">
                <a:latin typeface="Times New Roman"/>
                <a:cs typeface="Times New Roman"/>
              </a:rPr>
              <a:t>l</a:t>
            </a:r>
            <a:r>
              <a:rPr sz="818" spc="10" dirty="0">
                <a:latin typeface="Times New Roman"/>
                <a:cs typeface="Times New Roman"/>
              </a:rPr>
              <a:t>i</a:t>
            </a:r>
            <a:r>
              <a:rPr sz="818" spc="-10" dirty="0">
                <a:latin typeface="Times New Roman"/>
                <a:cs typeface="Times New Roman"/>
              </a:rPr>
              <a:t>g</a:t>
            </a:r>
            <a:r>
              <a:rPr sz="818" dirty="0">
                <a:latin typeface="Times New Roman"/>
                <a:cs typeface="Times New Roman"/>
              </a:rPr>
              <a:t>ible.</a:t>
            </a:r>
            <a:endParaRPr sz="818">
              <a:latin typeface="Times New Roman"/>
              <a:cs typeface="Times New Roman"/>
            </a:endParaRPr>
          </a:p>
          <a:p>
            <a:pPr>
              <a:spcBef>
                <a:spcPts val="25"/>
              </a:spcBef>
              <a:buFont typeface="Times New Roman"/>
              <a:buAutoNum type="arabicPeriod" startAt="4"/>
            </a:pPr>
            <a:endParaRPr sz="818">
              <a:latin typeface="Times New Roman"/>
              <a:cs typeface="Times New Roman"/>
            </a:endParaRPr>
          </a:p>
          <a:p>
            <a:pPr marL="164518" marR="5195" indent="-155859" algn="just">
              <a:lnSpc>
                <a:spcPts val="941"/>
              </a:lnSpc>
              <a:buFont typeface="Times New Roman"/>
              <a:buAutoNum type="arabicPeriod" startAt="4"/>
              <a:tabLst>
                <a:tab pos="164951" algn="l"/>
              </a:tabLst>
            </a:pPr>
            <a:r>
              <a:rPr sz="818" spc="-14" dirty="0">
                <a:latin typeface="Times New Roman"/>
                <a:cs typeface="Times New Roman"/>
              </a:rPr>
              <a:t>I</a:t>
            </a:r>
            <a:r>
              <a:rPr sz="818" dirty="0">
                <a:latin typeface="Times New Roman"/>
                <a:cs typeface="Times New Roman"/>
              </a:rPr>
              <a:t>n</a:t>
            </a:r>
            <a:r>
              <a:rPr sz="818" spc="61" dirty="0">
                <a:latin typeface="Times New Roman"/>
                <a:cs typeface="Times New Roman"/>
              </a:rPr>
              <a:t> </a:t>
            </a:r>
            <a:r>
              <a:rPr sz="818" dirty="0">
                <a:latin typeface="Times New Roman"/>
                <a:cs typeface="Times New Roman"/>
              </a:rPr>
              <a:t>the</a:t>
            </a:r>
            <a:r>
              <a:rPr sz="818" spc="68" dirty="0">
                <a:latin typeface="Times New Roman"/>
                <a:cs typeface="Times New Roman"/>
              </a:rPr>
              <a:t> </a:t>
            </a:r>
            <a:r>
              <a:rPr sz="818" spc="-3" dirty="0">
                <a:latin typeface="Times New Roman"/>
                <a:cs typeface="Times New Roman"/>
              </a:rPr>
              <a:t>e</a:t>
            </a:r>
            <a:r>
              <a:rPr sz="818" dirty="0">
                <a:latin typeface="Times New Roman"/>
                <a:cs typeface="Times New Roman"/>
              </a:rPr>
              <a:t>v</a:t>
            </a:r>
            <a:r>
              <a:rPr sz="818" spc="-3" dirty="0">
                <a:latin typeface="Times New Roman"/>
                <a:cs typeface="Times New Roman"/>
              </a:rPr>
              <a:t>e</a:t>
            </a:r>
            <a:r>
              <a:rPr sz="818" dirty="0">
                <a:latin typeface="Times New Roman"/>
                <a:cs typeface="Times New Roman"/>
              </a:rPr>
              <a:t>nt</a:t>
            </a:r>
            <a:r>
              <a:rPr sz="818" spc="65" dirty="0">
                <a:latin typeface="Times New Roman"/>
                <a:cs typeface="Times New Roman"/>
              </a:rPr>
              <a:t> </a:t>
            </a:r>
            <a:r>
              <a:rPr sz="818" dirty="0">
                <a:latin typeface="Times New Roman"/>
                <a:cs typeface="Times New Roman"/>
              </a:rPr>
              <a:t>the</a:t>
            </a:r>
            <a:r>
              <a:rPr sz="818" spc="61" dirty="0">
                <a:latin typeface="Times New Roman"/>
                <a:cs typeface="Times New Roman"/>
              </a:rPr>
              <a:t> </a:t>
            </a:r>
            <a:r>
              <a:rPr sz="818" dirty="0">
                <a:latin typeface="Times New Roman"/>
                <a:cs typeface="Times New Roman"/>
              </a:rPr>
              <a:t>State</a:t>
            </a:r>
            <a:r>
              <a:rPr sz="818" spc="61" dirty="0">
                <a:latin typeface="Times New Roman"/>
                <a:cs typeface="Times New Roman"/>
              </a:rPr>
              <a:t> </a:t>
            </a:r>
            <a:r>
              <a:rPr sz="818" dirty="0">
                <a:latin typeface="Times New Roman"/>
                <a:cs typeface="Times New Roman"/>
              </a:rPr>
              <a:t>institutes</a:t>
            </a:r>
            <a:r>
              <a:rPr sz="818" spc="72" dirty="0">
                <a:latin typeface="Times New Roman"/>
                <a:cs typeface="Times New Roman"/>
              </a:rPr>
              <a:t> </a:t>
            </a:r>
            <a:r>
              <a:rPr sz="818" dirty="0">
                <a:latin typeface="Times New Roman"/>
                <a:cs typeface="Times New Roman"/>
              </a:rPr>
              <a:t>or</a:t>
            </a:r>
            <a:r>
              <a:rPr sz="818" spc="61" dirty="0">
                <a:latin typeface="Times New Roman"/>
                <a:cs typeface="Times New Roman"/>
              </a:rPr>
              <a:t> </a:t>
            </a:r>
            <a:r>
              <a:rPr sz="818" dirty="0">
                <a:latin typeface="Times New Roman"/>
                <a:cs typeface="Times New Roman"/>
              </a:rPr>
              <a:t>h</a:t>
            </a:r>
            <a:r>
              <a:rPr sz="818" spc="-3" dirty="0">
                <a:latin typeface="Times New Roman"/>
                <a:cs typeface="Times New Roman"/>
              </a:rPr>
              <a:t>a</a:t>
            </a:r>
            <a:r>
              <a:rPr sz="818" dirty="0">
                <a:latin typeface="Times New Roman"/>
                <a:cs typeface="Times New Roman"/>
              </a:rPr>
              <a:t>s</a:t>
            </a:r>
            <a:r>
              <a:rPr sz="818" spc="65" dirty="0">
                <a:latin typeface="Times New Roman"/>
                <a:cs typeface="Times New Roman"/>
              </a:rPr>
              <a:t> </a:t>
            </a:r>
            <a:r>
              <a:rPr sz="818" dirty="0">
                <a:latin typeface="Times New Roman"/>
                <a:cs typeface="Times New Roman"/>
              </a:rPr>
              <a:t>instit</a:t>
            </a:r>
            <a:r>
              <a:rPr sz="818" spc="-10" dirty="0">
                <a:latin typeface="Times New Roman"/>
                <a:cs typeface="Times New Roman"/>
              </a:rPr>
              <a:t>u</a:t>
            </a:r>
            <a:r>
              <a:rPr sz="818" dirty="0">
                <a:latin typeface="Times New Roman"/>
                <a:cs typeface="Times New Roman"/>
              </a:rPr>
              <a:t>ted</a:t>
            </a:r>
            <a:r>
              <a:rPr sz="818" spc="68" dirty="0">
                <a:latin typeface="Times New Roman"/>
                <a:cs typeface="Times New Roman"/>
              </a:rPr>
              <a:t> </a:t>
            </a:r>
            <a:r>
              <a:rPr sz="818" spc="-3" dirty="0">
                <a:latin typeface="Times New Roman"/>
                <a:cs typeface="Times New Roman"/>
              </a:rPr>
              <a:t>e</a:t>
            </a:r>
            <a:r>
              <a:rPr sz="818" dirty="0">
                <a:latin typeface="Times New Roman"/>
                <a:cs typeface="Times New Roman"/>
              </a:rPr>
              <a:t>min</a:t>
            </a:r>
            <a:r>
              <a:rPr sz="818" spc="-3" dirty="0">
                <a:latin typeface="Times New Roman"/>
                <a:cs typeface="Times New Roman"/>
              </a:rPr>
              <a:t>e</a:t>
            </a:r>
            <a:r>
              <a:rPr sz="818" dirty="0">
                <a:latin typeface="Times New Roman"/>
                <a:cs typeface="Times New Roman"/>
              </a:rPr>
              <a:t>nt</a:t>
            </a:r>
            <a:r>
              <a:rPr sz="818" spc="65" dirty="0">
                <a:latin typeface="Times New Roman"/>
                <a:cs typeface="Times New Roman"/>
              </a:rPr>
              <a:t> </a:t>
            </a:r>
            <a:r>
              <a:rPr sz="818" dirty="0">
                <a:latin typeface="Times New Roman"/>
                <a:cs typeface="Times New Roman"/>
              </a:rPr>
              <a:t>domain</a:t>
            </a:r>
            <a:r>
              <a:rPr sz="818" spc="61" dirty="0">
                <a:latin typeface="Times New Roman"/>
                <a:cs typeface="Times New Roman"/>
              </a:rPr>
              <a:t> </a:t>
            </a:r>
            <a:r>
              <a:rPr sz="818" dirty="0">
                <a:latin typeface="Times New Roman"/>
                <a:cs typeface="Times New Roman"/>
              </a:rPr>
              <a:t>pro</a:t>
            </a:r>
            <a:r>
              <a:rPr sz="818" spc="-7" dirty="0">
                <a:latin typeface="Times New Roman"/>
                <a:cs typeface="Times New Roman"/>
              </a:rPr>
              <a:t>c</a:t>
            </a:r>
            <a:r>
              <a:rPr sz="818" spc="-3" dirty="0">
                <a:latin typeface="Times New Roman"/>
                <a:cs typeface="Times New Roman"/>
              </a:rPr>
              <a:t>ee</a:t>
            </a:r>
            <a:r>
              <a:rPr sz="818" spc="7" dirty="0">
                <a:latin typeface="Times New Roman"/>
                <a:cs typeface="Times New Roman"/>
              </a:rPr>
              <a:t>d</a:t>
            </a:r>
            <a:r>
              <a:rPr sz="818" dirty="0">
                <a:latin typeface="Times New Roman"/>
                <a:cs typeface="Times New Roman"/>
              </a:rPr>
              <a:t>in</a:t>
            </a:r>
            <a:r>
              <a:rPr sz="818" spc="-7" dirty="0">
                <a:latin typeface="Times New Roman"/>
                <a:cs typeface="Times New Roman"/>
              </a:rPr>
              <a:t>g</a:t>
            </a:r>
            <a:r>
              <a:rPr sz="818" dirty="0">
                <a:latin typeface="Times New Roman"/>
                <a:cs typeface="Times New Roman"/>
              </a:rPr>
              <a:t>s,</a:t>
            </a:r>
            <a:r>
              <a:rPr sz="818" spc="65" dirty="0">
                <a:latin typeface="Times New Roman"/>
                <a:cs typeface="Times New Roman"/>
              </a:rPr>
              <a:t> </a:t>
            </a:r>
            <a:r>
              <a:rPr sz="818" dirty="0">
                <a:latin typeface="Times New Roman"/>
                <a:cs typeface="Times New Roman"/>
              </a:rPr>
              <a:t>the</a:t>
            </a:r>
            <a:r>
              <a:rPr sz="818" spc="61" dirty="0">
                <a:latin typeface="Times New Roman"/>
                <a:cs typeface="Times New Roman"/>
              </a:rPr>
              <a:t> </a:t>
            </a:r>
            <a:r>
              <a:rPr sz="818" dirty="0">
                <a:latin typeface="Times New Roman"/>
                <a:cs typeface="Times New Roman"/>
              </a:rPr>
              <a:t>State</a:t>
            </a:r>
            <a:r>
              <a:rPr sz="818" spc="61" dirty="0">
                <a:latin typeface="Times New Roman"/>
                <a:cs typeface="Times New Roman"/>
              </a:rPr>
              <a:t> </a:t>
            </a:r>
            <a:r>
              <a:rPr sz="818" dirty="0">
                <a:latin typeface="Times New Roman"/>
                <a:cs typeface="Times New Roman"/>
              </a:rPr>
              <a:t>will</a:t>
            </a:r>
            <a:r>
              <a:rPr sz="818" spc="65" dirty="0">
                <a:latin typeface="Times New Roman"/>
                <a:cs typeface="Times New Roman"/>
              </a:rPr>
              <a:t> </a:t>
            </a:r>
            <a:r>
              <a:rPr sz="818" dirty="0">
                <a:latin typeface="Times New Roman"/>
                <a:cs typeface="Times New Roman"/>
              </a:rPr>
              <a:t>not</a:t>
            </a:r>
            <a:r>
              <a:rPr sz="818" spc="65" dirty="0">
                <a:latin typeface="Times New Roman"/>
                <a:cs typeface="Times New Roman"/>
              </a:rPr>
              <a:t> </a:t>
            </a:r>
            <a:r>
              <a:rPr sz="818" dirty="0">
                <a:latin typeface="Times New Roman"/>
                <a:cs typeface="Times New Roman"/>
              </a:rPr>
              <a:t>be li</a:t>
            </a:r>
            <a:r>
              <a:rPr sz="818" spc="-3" dirty="0">
                <a:latin typeface="Times New Roman"/>
                <a:cs typeface="Times New Roman"/>
              </a:rPr>
              <a:t>a</a:t>
            </a:r>
            <a:r>
              <a:rPr sz="818" dirty="0">
                <a:latin typeface="Times New Roman"/>
                <a:cs typeface="Times New Roman"/>
              </a:rPr>
              <a:t>ble</a:t>
            </a:r>
            <a:r>
              <a:rPr sz="818" spc="20" dirty="0">
                <a:latin typeface="Times New Roman"/>
                <a:cs typeface="Times New Roman"/>
              </a:rPr>
              <a:t> </a:t>
            </a:r>
            <a:r>
              <a:rPr sz="818" dirty="0">
                <a:latin typeface="Times New Roman"/>
                <a:cs typeface="Times New Roman"/>
              </a:rPr>
              <a:t>to</a:t>
            </a:r>
            <a:r>
              <a:rPr sz="818" spc="27" dirty="0">
                <a:latin typeface="Times New Roman"/>
                <a:cs typeface="Times New Roman"/>
              </a:rPr>
              <a:t> </a:t>
            </a:r>
            <a:r>
              <a:rPr sz="818" dirty="0">
                <a:latin typeface="Times New Roman"/>
                <a:cs typeface="Times New Roman"/>
              </a:rPr>
              <a:t>the</a:t>
            </a:r>
            <a:r>
              <a:rPr sz="818" spc="20"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20" dirty="0">
                <a:latin typeface="Times New Roman"/>
                <a:cs typeface="Times New Roman"/>
              </a:rPr>
              <a:t> </a:t>
            </a:r>
            <a:r>
              <a:rPr sz="818" dirty="0">
                <a:latin typeface="Times New Roman"/>
                <a:cs typeface="Times New Roman"/>
              </a:rPr>
              <a:t>for</a:t>
            </a:r>
            <a:r>
              <a:rPr sz="818" spc="17" dirty="0">
                <a:latin typeface="Times New Roman"/>
                <a:cs typeface="Times New Roman"/>
              </a:rPr>
              <a:t> </a:t>
            </a:r>
            <a:r>
              <a:rPr sz="818" spc="-7" dirty="0">
                <a:latin typeface="Times New Roman"/>
                <a:cs typeface="Times New Roman"/>
              </a:rPr>
              <a:t>i</a:t>
            </a:r>
            <a:r>
              <a:rPr sz="818" dirty="0">
                <a:latin typeface="Times New Roman"/>
                <a:cs typeface="Times New Roman"/>
              </a:rPr>
              <a:t>nte</a:t>
            </a:r>
            <a:r>
              <a:rPr sz="818" spc="-7" dirty="0">
                <a:latin typeface="Times New Roman"/>
                <a:cs typeface="Times New Roman"/>
              </a:rPr>
              <a:t>r</a:t>
            </a:r>
            <a:r>
              <a:rPr sz="818" spc="-3" dirty="0">
                <a:latin typeface="Times New Roman"/>
                <a:cs typeface="Times New Roman"/>
              </a:rPr>
              <a:t>e</a:t>
            </a:r>
            <a:r>
              <a:rPr sz="818" dirty="0">
                <a:latin typeface="Times New Roman"/>
                <a:cs typeface="Times New Roman"/>
              </a:rPr>
              <a:t>st</a:t>
            </a:r>
            <a:r>
              <a:rPr sz="818" spc="24" dirty="0">
                <a:latin typeface="Times New Roman"/>
                <a:cs typeface="Times New Roman"/>
              </a:rPr>
              <a:t> </a:t>
            </a:r>
            <a:r>
              <a:rPr sz="818" dirty="0">
                <a:latin typeface="Times New Roman"/>
                <a:cs typeface="Times New Roman"/>
              </a:rPr>
              <a:t>upon</a:t>
            </a:r>
            <a:r>
              <a:rPr sz="818" spc="20" dirty="0">
                <a:latin typeface="Times New Roman"/>
                <a:cs typeface="Times New Roman"/>
              </a:rPr>
              <a:t> </a:t>
            </a:r>
            <a:r>
              <a:rPr sz="818" spc="-3" dirty="0">
                <a:latin typeface="Times New Roman"/>
                <a:cs typeface="Times New Roman"/>
              </a:rPr>
              <a:t>a</a:t>
            </a:r>
            <a:r>
              <a:rPr sz="818" spc="7" dirty="0">
                <a:latin typeface="Times New Roman"/>
                <a:cs typeface="Times New Roman"/>
              </a:rPr>
              <a:t>n</a:t>
            </a:r>
            <a:r>
              <a:rPr sz="818" dirty="0">
                <a:latin typeface="Times New Roman"/>
                <a:cs typeface="Times New Roman"/>
              </a:rPr>
              <a:t>y</a:t>
            </a:r>
            <a:r>
              <a:rPr sz="818" spc="7" dirty="0">
                <a:latin typeface="Times New Roman"/>
                <a:cs typeface="Times New Roman"/>
              </a:rPr>
              <a:t> </a:t>
            </a:r>
            <a:r>
              <a:rPr sz="818" spc="-3" dirty="0">
                <a:latin typeface="Times New Roman"/>
                <a:cs typeface="Times New Roman"/>
              </a:rPr>
              <a:t>a</a:t>
            </a:r>
            <a:r>
              <a:rPr sz="818" spc="3" dirty="0">
                <a:latin typeface="Times New Roman"/>
                <a:cs typeface="Times New Roman"/>
              </a:rPr>
              <a:t>w</a:t>
            </a:r>
            <a:r>
              <a:rPr sz="818" spc="-3" dirty="0">
                <a:latin typeface="Times New Roman"/>
                <a:cs typeface="Times New Roman"/>
              </a:rPr>
              <a:t>a</a:t>
            </a:r>
            <a:r>
              <a:rPr sz="818" dirty="0">
                <a:latin typeface="Times New Roman"/>
                <a:cs typeface="Times New Roman"/>
              </a:rPr>
              <a:t>rd</a:t>
            </a:r>
            <a:r>
              <a:rPr sz="818" spc="20" dirty="0">
                <a:latin typeface="Times New Roman"/>
                <a:cs typeface="Times New Roman"/>
              </a:rPr>
              <a:t> </a:t>
            </a:r>
            <a:r>
              <a:rPr sz="818" dirty="0">
                <a:latin typeface="Times New Roman"/>
                <a:cs typeface="Times New Roman"/>
              </a:rPr>
              <a:t>or</a:t>
            </a:r>
            <a:r>
              <a:rPr sz="818" spc="20" dirty="0">
                <a:latin typeface="Times New Roman"/>
                <a:cs typeface="Times New Roman"/>
              </a:rPr>
              <a:t> </a:t>
            </a:r>
            <a:r>
              <a:rPr sz="818" dirty="0">
                <a:latin typeface="Times New Roman"/>
                <a:cs typeface="Times New Roman"/>
              </a:rPr>
              <a:t>jud</a:t>
            </a:r>
            <a:r>
              <a:rPr sz="818" spc="-7" dirty="0">
                <a:latin typeface="Times New Roman"/>
                <a:cs typeface="Times New Roman"/>
              </a:rPr>
              <a:t>g</a:t>
            </a:r>
            <a:r>
              <a:rPr sz="818" dirty="0">
                <a:latin typeface="Times New Roman"/>
                <a:cs typeface="Times New Roman"/>
              </a:rPr>
              <a:t>ment</a:t>
            </a:r>
            <a:r>
              <a:rPr sz="818" spc="20" dirty="0">
                <a:latin typeface="Times New Roman"/>
                <a:cs typeface="Times New Roman"/>
              </a:rPr>
              <a:t> </a:t>
            </a:r>
            <a:r>
              <a:rPr sz="818" spc="-3" dirty="0">
                <a:latin typeface="Times New Roman"/>
                <a:cs typeface="Times New Roman"/>
              </a:rPr>
              <a:t>a</a:t>
            </a:r>
            <a:r>
              <a:rPr sz="818" dirty="0">
                <a:latin typeface="Times New Roman"/>
                <a:cs typeface="Times New Roman"/>
              </a:rPr>
              <a:t>s</a:t>
            </a:r>
            <a:r>
              <a:rPr sz="818" spc="24" dirty="0">
                <a:latin typeface="Times New Roman"/>
                <a:cs typeface="Times New Roman"/>
              </a:rPr>
              <a:t> </a:t>
            </a:r>
            <a:r>
              <a:rPr sz="818" dirty="0">
                <a:latin typeface="Times New Roman"/>
                <a:cs typeface="Times New Roman"/>
              </a:rPr>
              <a:t>a</a:t>
            </a:r>
            <a:r>
              <a:rPr sz="818" spc="20"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sult</a:t>
            </a:r>
            <a:r>
              <a:rPr sz="818" spc="24" dirty="0">
                <a:latin typeface="Times New Roman"/>
                <a:cs typeface="Times New Roman"/>
              </a:rPr>
              <a:t> </a:t>
            </a:r>
            <a:r>
              <a:rPr sz="818" dirty="0">
                <a:latin typeface="Times New Roman"/>
                <a:cs typeface="Times New Roman"/>
              </a:rPr>
              <a:t>of</a:t>
            </a:r>
            <a:r>
              <a:rPr sz="818" spc="20" dirty="0">
                <a:latin typeface="Times New Roman"/>
                <a:cs typeface="Times New Roman"/>
              </a:rPr>
              <a:t> </a:t>
            </a:r>
            <a:r>
              <a:rPr sz="818" dirty="0">
                <a:latin typeface="Times New Roman"/>
                <a:cs typeface="Times New Roman"/>
              </a:rPr>
              <a:t>su</a:t>
            </a:r>
            <a:r>
              <a:rPr sz="818" spc="-3" dirty="0">
                <a:latin typeface="Times New Roman"/>
                <a:cs typeface="Times New Roman"/>
              </a:rPr>
              <a:t>c</a:t>
            </a:r>
            <a:r>
              <a:rPr sz="818" dirty="0">
                <a:latin typeface="Times New Roman"/>
                <a:cs typeface="Times New Roman"/>
              </a:rPr>
              <a:t>h</a:t>
            </a:r>
            <a:r>
              <a:rPr sz="818" spc="20" dirty="0">
                <a:latin typeface="Times New Roman"/>
                <a:cs typeface="Times New Roman"/>
              </a:rPr>
              <a:t> </a:t>
            </a:r>
            <a:r>
              <a:rPr sz="818" dirty="0">
                <a:latin typeface="Times New Roman"/>
                <a:cs typeface="Times New Roman"/>
              </a:rPr>
              <a:t>pro</a:t>
            </a:r>
            <a:r>
              <a:rPr sz="818" spc="-7" dirty="0">
                <a:latin typeface="Times New Roman"/>
                <a:cs typeface="Times New Roman"/>
              </a:rPr>
              <a:t>c</a:t>
            </a:r>
            <a:r>
              <a:rPr sz="818" spc="-3" dirty="0">
                <a:latin typeface="Times New Roman"/>
                <a:cs typeface="Times New Roman"/>
              </a:rPr>
              <a:t>ee</a:t>
            </a:r>
            <a:r>
              <a:rPr sz="818" dirty="0">
                <a:latin typeface="Times New Roman"/>
                <a:cs typeface="Times New Roman"/>
              </a:rPr>
              <a:t>di</a:t>
            </a:r>
            <a:r>
              <a:rPr sz="818" spc="7" dirty="0">
                <a:latin typeface="Times New Roman"/>
                <a:cs typeface="Times New Roman"/>
              </a:rPr>
              <a:t>n</a:t>
            </a:r>
            <a:r>
              <a:rPr sz="818" spc="-10" dirty="0">
                <a:latin typeface="Times New Roman"/>
                <a:cs typeface="Times New Roman"/>
              </a:rPr>
              <a:t>g</a:t>
            </a:r>
            <a:r>
              <a:rPr sz="818" dirty="0">
                <a:latin typeface="Times New Roman"/>
                <a:cs typeface="Times New Roman"/>
              </a:rPr>
              <a:t>s</a:t>
            </a:r>
            <a:r>
              <a:rPr sz="818" spc="24" dirty="0">
                <a:latin typeface="Times New Roman"/>
                <a:cs typeface="Times New Roman"/>
              </a:rPr>
              <a:t> </a:t>
            </a:r>
            <a:r>
              <a:rPr sz="818" dirty="0">
                <a:latin typeface="Times New Roman"/>
                <a:cs typeface="Times New Roman"/>
              </a:rPr>
              <a:t>for</a:t>
            </a:r>
            <a:r>
              <a:rPr sz="818" spc="17" dirty="0">
                <a:latin typeface="Times New Roman"/>
                <a:cs typeface="Times New Roman"/>
              </a:rPr>
              <a:t> </a:t>
            </a:r>
            <a:r>
              <a:rPr sz="818" spc="-3" dirty="0">
                <a:latin typeface="Times New Roman"/>
                <a:cs typeface="Times New Roman"/>
              </a:rPr>
              <a:t>a</a:t>
            </a:r>
            <a:r>
              <a:rPr sz="818" spc="14" dirty="0">
                <a:latin typeface="Times New Roman"/>
                <a:cs typeface="Times New Roman"/>
              </a:rPr>
              <a:t>n</a:t>
            </a:r>
            <a:r>
              <a:rPr sz="818" dirty="0">
                <a:latin typeface="Times New Roman"/>
                <a:cs typeface="Times New Roman"/>
              </a:rPr>
              <a:t>y p</a:t>
            </a:r>
            <a:r>
              <a:rPr sz="818" spc="-3" dirty="0">
                <a:latin typeface="Times New Roman"/>
                <a:cs typeface="Times New Roman"/>
              </a:rPr>
              <a:t>e</a:t>
            </a:r>
            <a:r>
              <a:rPr sz="818" dirty="0">
                <a:latin typeface="Times New Roman"/>
                <a:cs typeface="Times New Roman"/>
              </a:rPr>
              <a:t>ri</a:t>
            </a:r>
            <a:r>
              <a:rPr sz="818" spc="-3" dirty="0">
                <a:latin typeface="Times New Roman"/>
                <a:cs typeface="Times New Roman"/>
              </a:rPr>
              <a:t>o</a:t>
            </a:r>
            <a:r>
              <a:rPr sz="818" dirty="0">
                <a:latin typeface="Times New Roman"/>
                <a:cs typeface="Times New Roman"/>
              </a:rPr>
              <a:t>d</a:t>
            </a:r>
            <a:r>
              <a:rPr sz="818" spc="37" dirty="0">
                <a:latin typeface="Times New Roman"/>
                <a:cs typeface="Times New Roman"/>
              </a:rPr>
              <a:t> </a:t>
            </a:r>
            <a:r>
              <a:rPr sz="818" dirty="0">
                <a:latin typeface="Times New Roman"/>
                <a:cs typeface="Times New Roman"/>
              </a:rPr>
              <a:t>of</a:t>
            </a:r>
            <a:r>
              <a:rPr sz="818" spc="37" dirty="0">
                <a:latin typeface="Times New Roman"/>
                <a:cs typeface="Times New Roman"/>
              </a:rPr>
              <a:t> </a:t>
            </a:r>
            <a:r>
              <a:rPr sz="818" dirty="0">
                <a:latin typeface="Times New Roman"/>
                <a:cs typeface="Times New Roman"/>
              </a:rPr>
              <a:t>time</a:t>
            </a:r>
            <a:r>
              <a:rPr sz="818" spc="37" dirty="0">
                <a:latin typeface="Times New Roman"/>
                <a:cs typeface="Times New Roman"/>
              </a:rPr>
              <a:t> </a:t>
            </a:r>
            <a:r>
              <a:rPr sz="818" dirty="0">
                <a:latin typeface="Times New Roman"/>
                <a:cs typeface="Times New Roman"/>
              </a:rPr>
              <a:t>pri</a:t>
            </a:r>
            <a:r>
              <a:rPr sz="818" spc="3" dirty="0">
                <a:latin typeface="Times New Roman"/>
                <a:cs typeface="Times New Roman"/>
              </a:rPr>
              <a:t>o</a:t>
            </a:r>
            <a:r>
              <a:rPr sz="818" dirty="0">
                <a:latin typeface="Times New Roman"/>
                <a:cs typeface="Times New Roman"/>
              </a:rPr>
              <a:t>r</a:t>
            </a:r>
            <a:r>
              <a:rPr sz="818" spc="37" dirty="0">
                <a:latin typeface="Times New Roman"/>
                <a:cs typeface="Times New Roman"/>
              </a:rPr>
              <a:t> </a:t>
            </a:r>
            <a:r>
              <a:rPr sz="818" dirty="0">
                <a:latin typeface="Times New Roman"/>
                <a:cs typeface="Times New Roman"/>
              </a:rPr>
              <a:t>to</a:t>
            </a:r>
            <a:r>
              <a:rPr sz="818" spc="41"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34" dirty="0">
                <a:latin typeface="Times New Roman"/>
                <a:cs typeface="Times New Roman"/>
              </a:rPr>
              <a:t> </a:t>
            </a:r>
            <a:r>
              <a:rPr sz="818" dirty="0">
                <a:latin typeface="Times New Roman"/>
                <a:cs typeface="Times New Roman"/>
              </a:rPr>
              <a:t>d</a:t>
            </a:r>
            <a:r>
              <a:rPr sz="818" spc="-3" dirty="0">
                <a:latin typeface="Times New Roman"/>
                <a:cs typeface="Times New Roman"/>
              </a:rPr>
              <a:t>a</a:t>
            </a:r>
            <a:r>
              <a:rPr sz="818" dirty="0">
                <a:latin typeface="Times New Roman"/>
                <a:cs typeface="Times New Roman"/>
              </a:rPr>
              <a:t>te</a:t>
            </a:r>
            <a:r>
              <a:rPr sz="818" spc="37" dirty="0">
                <a:latin typeface="Times New Roman"/>
                <a:cs typeface="Times New Roman"/>
              </a:rPr>
              <a:t> </a:t>
            </a:r>
            <a:r>
              <a:rPr sz="818" spc="7" dirty="0">
                <a:latin typeface="Times New Roman"/>
                <a:cs typeface="Times New Roman"/>
              </a:rPr>
              <a:t>o</a:t>
            </a:r>
            <a:r>
              <a:rPr sz="818" dirty="0">
                <a:latin typeface="Times New Roman"/>
                <a:cs typeface="Times New Roman"/>
              </a:rPr>
              <a:t>f</a:t>
            </a:r>
            <a:r>
              <a:rPr sz="818" spc="37"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spc="-3" dirty="0">
                <a:latin typeface="Times New Roman"/>
                <a:cs typeface="Times New Roman"/>
              </a:rPr>
              <a:t>a</a:t>
            </a:r>
            <a:r>
              <a:rPr sz="818" dirty="0">
                <a:latin typeface="Times New Roman"/>
                <a:cs typeface="Times New Roman"/>
              </a:rPr>
              <a:t>ward. </a:t>
            </a:r>
            <a:r>
              <a:rPr sz="818" spc="75" dirty="0">
                <a:latin typeface="Times New Roman"/>
                <a:cs typeface="Times New Roman"/>
              </a:rPr>
              <a:t> </a:t>
            </a:r>
            <a:r>
              <a:rPr sz="818" dirty="0">
                <a:latin typeface="Times New Roman"/>
                <a:cs typeface="Times New Roman"/>
              </a:rPr>
              <a:t>P</a:t>
            </a:r>
            <a:r>
              <a:rPr sz="818" spc="10" dirty="0">
                <a:latin typeface="Times New Roman"/>
                <a:cs typeface="Times New Roman"/>
              </a:rPr>
              <a:t>a</a:t>
            </a:r>
            <a:r>
              <a:rPr sz="818" spc="-10" dirty="0">
                <a:latin typeface="Times New Roman"/>
                <a:cs typeface="Times New Roman"/>
              </a:rPr>
              <a:t>y</a:t>
            </a:r>
            <a:r>
              <a:rPr sz="818" dirty="0">
                <a:latin typeface="Times New Roman"/>
                <a:cs typeface="Times New Roman"/>
              </a:rPr>
              <a:t>ment</a:t>
            </a:r>
            <a:r>
              <a:rPr sz="818" spc="37" dirty="0">
                <a:latin typeface="Times New Roman"/>
                <a:cs typeface="Times New Roman"/>
              </a:rPr>
              <a:t> </a:t>
            </a:r>
            <a:r>
              <a:rPr sz="818" dirty="0">
                <a:latin typeface="Times New Roman"/>
                <a:cs typeface="Times New Roman"/>
              </a:rPr>
              <a:t>of</a:t>
            </a:r>
            <a:r>
              <a:rPr sz="818" spc="37" dirty="0">
                <a:latin typeface="Times New Roman"/>
                <a:cs typeface="Times New Roman"/>
              </a:rPr>
              <a:t> </a:t>
            </a:r>
            <a:r>
              <a:rPr sz="818" spc="-3" dirty="0">
                <a:latin typeface="Times New Roman"/>
                <a:cs typeface="Times New Roman"/>
              </a:rPr>
              <a:t>a</a:t>
            </a:r>
            <a:r>
              <a:rPr sz="818" spc="14" dirty="0">
                <a:latin typeface="Times New Roman"/>
                <a:cs typeface="Times New Roman"/>
              </a:rPr>
              <a:t>n</a:t>
            </a:r>
            <a:r>
              <a:rPr sz="818" dirty="0">
                <a:latin typeface="Times New Roman"/>
                <a:cs typeface="Times New Roman"/>
              </a:rPr>
              <a:t>y</a:t>
            </a:r>
            <a:r>
              <a:rPr sz="818" spc="20"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a:t>
            </a:r>
            <a:r>
              <a:rPr sz="818" spc="41" dirty="0">
                <a:latin typeface="Times New Roman"/>
                <a:cs typeface="Times New Roman"/>
              </a:rPr>
              <a:t> </a:t>
            </a:r>
            <a:r>
              <a:rPr sz="818" dirty="0">
                <a:latin typeface="Times New Roman"/>
                <a:cs typeface="Times New Roman"/>
              </a:rPr>
              <a:t>m</a:t>
            </a:r>
            <a:r>
              <a:rPr sz="818" spc="14" dirty="0">
                <a:latin typeface="Times New Roman"/>
                <a:cs typeface="Times New Roman"/>
              </a:rPr>
              <a:t>a</a:t>
            </a:r>
            <a:r>
              <a:rPr sz="818" dirty="0">
                <a:latin typeface="Times New Roman"/>
                <a:cs typeface="Times New Roman"/>
              </a:rPr>
              <a:t>y</a:t>
            </a:r>
            <a:r>
              <a:rPr sz="818" spc="31" dirty="0">
                <a:latin typeface="Times New Roman"/>
                <a:cs typeface="Times New Roman"/>
              </a:rPr>
              <a:t> </a:t>
            </a:r>
            <a:r>
              <a:rPr sz="818" dirty="0">
                <a:latin typeface="Times New Roman"/>
                <a:cs typeface="Times New Roman"/>
              </a:rPr>
              <a:t>be</a:t>
            </a:r>
            <a:r>
              <a:rPr sz="818" spc="34" dirty="0">
                <a:latin typeface="Times New Roman"/>
                <a:cs typeface="Times New Roman"/>
              </a:rPr>
              <a:t> </a:t>
            </a:r>
            <a:r>
              <a:rPr sz="818" dirty="0">
                <a:latin typeface="Times New Roman"/>
                <a:cs typeface="Times New Roman"/>
              </a:rPr>
              <a:t>d</a:t>
            </a:r>
            <a:r>
              <a:rPr sz="818" spc="3" dirty="0">
                <a:latin typeface="Times New Roman"/>
                <a:cs typeface="Times New Roman"/>
              </a:rPr>
              <a:t>e</a:t>
            </a:r>
            <a:r>
              <a:rPr sz="818" dirty="0">
                <a:latin typeface="Times New Roman"/>
                <a:cs typeface="Times New Roman"/>
              </a:rPr>
              <a:t>f</a:t>
            </a:r>
            <a:r>
              <a:rPr sz="818" spc="-7" dirty="0">
                <a:latin typeface="Times New Roman"/>
                <a:cs typeface="Times New Roman"/>
              </a:rPr>
              <a:t>e</a:t>
            </a:r>
            <a:r>
              <a:rPr sz="818" spc="3" dirty="0">
                <a:latin typeface="Times New Roman"/>
                <a:cs typeface="Times New Roman"/>
              </a:rPr>
              <a:t>r</a:t>
            </a:r>
            <a:r>
              <a:rPr sz="818" dirty="0">
                <a:latin typeface="Times New Roman"/>
                <a:cs typeface="Times New Roman"/>
              </a:rPr>
              <a:t>r</a:t>
            </a:r>
            <a:r>
              <a:rPr sz="818" spc="24" dirty="0">
                <a:latin typeface="Times New Roman"/>
                <a:cs typeface="Times New Roman"/>
              </a:rPr>
              <a:t>e</a:t>
            </a:r>
            <a:r>
              <a:rPr sz="818" dirty="0">
                <a:latin typeface="Times New Roman"/>
                <a:cs typeface="Times New Roman"/>
              </a:rPr>
              <a:t>d</a:t>
            </a:r>
            <a:r>
              <a:rPr sz="818" spc="37" dirty="0">
                <a:latin typeface="Times New Roman"/>
                <a:cs typeface="Times New Roman"/>
              </a:rPr>
              <a:t> </a:t>
            </a:r>
            <a:r>
              <a:rPr sz="818" spc="14" dirty="0">
                <a:latin typeface="Times New Roman"/>
                <a:cs typeface="Times New Roman"/>
              </a:rPr>
              <a:t>b</a:t>
            </a:r>
            <a:r>
              <a:rPr sz="818" dirty="0">
                <a:latin typeface="Times New Roman"/>
                <a:cs typeface="Times New Roman"/>
              </a:rPr>
              <a:t>y</a:t>
            </a:r>
            <a:r>
              <a:rPr sz="818" spc="20"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State until ent</a:t>
            </a:r>
            <a:r>
              <a:rPr sz="818" spc="3" dirty="0">
                <a:latin typeface="Times New Roman"/>
                <a:cs typeface="Times New Roman"/>
              </a:rPr>
              <a:t>r</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of ju</a:t>
            </a:r>
            <a:r>
              <a:rPr sz="818" spc="3" dirty="0">
                <a:latin typeface="Times New Roman"/>
                <a:cs typeface="Times New Roman"/>
              </a:rPr>
              <a:t>d</a:t>
            </a:r>
            <a:r>
              <a:rPr sz="818" spc="-10" dirty="0">
                <a:latin typeface="Times New Roman"/>
                <a:cs typeface="Times New Roman"/>
              </a:rPr>
              <a:t>g</a:t>
            </a:r>
            <a:r>
              <a:rPr sz="818" dirty="0">
                <a:latin typeface="Times New Roman"/>
                <a:cs typeface="Times New Roman"/>
              </a:rPr>
              <a:t>ment.</a:t>
            </a:r>
            <a:endParaRPr sz="818">
              <a:latin typeface="Times New Roman"/>
              <a:cs typeface="Times New Roman"/>
            </a:endParaRPr>
          </a:p>
          <a:p>
            <a:pPr>
              <a:spcBef>
                <a:spcPts val="14"/>
              </a:spcBef>
              <a:buFont typeface="Times New Roman"/>
              <a:buAutoNum type="arabicPeriod" startAt="4"/>
            </a:pPr>
            <a:endParaRPr sz="784">
              <a:latin typeface="Times New Roman"/>
              <a:cs typeface="Times New Roman"/>
            </a:endParaRPr>
          </a:p>
          <a:p>
            <a:pPr marL="164518" marR="3464" indent="-155859" algn="just">
              <a:lnSpc>
                <a:spcPct val="95900"/>
              </a:lnSpc>
              <a:buFont typeface="Times New Roman"/>
              <a:buAutoNum type="arabicPeriod" startAt="4"/>
              <a:tabLst>
                <a:tab pos="164951" algn="l"/>
              </a:tabLst>
            </a:pPr>
            <a:r>
              <a:rPr sz="818" dirty="0">
                <a:latin typeface="Times New Roman"/>
                <a:cs typeface="Times New Roman"/>
              </a:rPr>
              <a:t>The</a:t>
            </a:r>
            <a:r>
              <a:rPr sz="818" spc="-14" dirty="0">
                <a:latin typeface="Times New Roman"/>
                <a:cs typeface="Times New Roman"/>
              </a:rPr>
              <a:t> </a:t>
            </a:r>
            <a:r>
              <a:rPr sz="818" dirty="0">
                <a:latin typeface="Times New Roman"/>
                <a:cs typeface="Times New Roman"/>
              </a:rPr>
              <a:t>purp</a:t>
            </a:r>
            <a:r>
              <a:rPr sz="818" spc="-3" dirty="0">
                <a:latin typeface="Times New Roman"/>
                <a:cs typeface="Times New Roman"/>
              </a:rPr>
              <a:t>o</a:t>
            </a:r>
            <a:r>
              <a:rPr sz="818" dirty="0">
                <a:latin typeface="Times New Roman"/>
                <a:cs typeface="Times New Roman"/>
              </a:rPr>
              <a:t>se</a:t>
            </a:r>
            <a:r>
              <a:rPr sz="818" spc="-14" dirty="0">
                <a:latin typeface="Times New Roman"/>
                <a:cs typeface="Times New Roman"/>
              </a:rPr>
              <a:t> </a:t>
            </a:r>
            <a:r>
              <a:rPr sz="818" dirty="0">
                <a:latin typeface="Times New Roman"/>
                <a:cs typeface="Times New Roman"/>
              </a:rPr>
              <a:t>of</a:t>
            </a:r>
            <a:r>
              <a:rPr sz="818" spc="-14" dirty="0">
                <a:latin typeface="Times New Roman"/>
                <a:cs typeface="Times New Roman"/>
              </a:rPr>
              <a:t> </a:t>
            </a:r>
            <a:r>
              <a:rPr sz="818" dirty="0">
                <a:latin typeface="Times New Roman"/>
                <a:cs typeface="Times New Roman"/>
              </a:rPr>
              <a:t>this</a:t>
            </a:r>
            <a:r>
              <a:rPr sz="818" spc="-7" dirty="0">
                <a:latin typeface="Times New Roman"/>
                <a:cs typeface="Times New Roman"/>
              </a:rPr>
              <a:t> </a:t>
            </a:r>
            <a:r>
              <a:rPr sz="818" spc="3" dirty="0">
                <a:latin typeface="Times New Roman"/>
                <a:cs typeface="Times New Roman"/>
              </a:rPr>
              <a:t>A</a:t>
            </a:r>
            <a:r>
              <a:rPr sz="818" spc="-10" dirty="0">
                <a:latin typeface="Times New Roman"/>
                <a:cs typeface="Times New Roman"/>
              </a:rPr>
              <a:t>g</a:t>
            </a:r>
            <a:r>
              <a:rPr sz="818" spc="3" dirty="0">
                <a:latin typeface="Times New Roman"/>
                <a:cs typeface="Times New Roman"/>
              </a:rPr>
              <a:t>re</a:t>
            </a:r>
            <a:r>
              <a:rPr sz="818" spc="-3" dirty="0">
                <a:latin typeface="Times New Roman"/>
                <a:cs typeface="Times New Roman"/>
              </a:rPr>
              <a:t>e</a:t>
            </a:r>
            <a:r>
              <a:rPr sz="818" dirty="0">
                <a:latin typeface="Times New Roman"/>
                <a:cs typeface="Times New Roman"/>
              </a:rPr>
              <a:t>ment</a:t>
            </a:r>
            <a:r>
              <a:rPr sz="818" spc="-10" dirty="0">
                <a:latin typeface="Times New Roman"/>
                <a:cs typeface="Times New Roman"/>
              </a:rPr>
              <a:t> </a:t>
            </a:r>
            <a:r>
              <a:rPr sz="818" dirty="0">
                <a:latin typeface="Times New Roman"/>
                <a:cs typeface="Times New Roman"/>
              </a:rPr>
              <a:t>is</a:t>
            </a:r>
            <a:r>
              <a:rPr sz="818" spc="-7" dirty="0">
                <a:latin typeface="Times New Roman"/>
                <a:cs typeface="Times New Roman"/>
              </a:rPr>
              <a:t> </a:t>
            </a:r>
            <a:r>
              <a:rPr sz="818" dirty="0">
                <a:latin typeface="Times New Roman"/>
                <a:cs typeface="Times New Roman"/>
              </a:rPr>
              <a:t>to</a:t>
            </a:r>
            <a:r>
              <a:rPr sz="818" spc="-7" dirty="0">
                <a:latin typeface="Times New Roman"/>
                <a:cs typeface="Times New Roman"/>
              </a:rPr>
              <a:t> </a:t>
            </a:r>
            <a:r>
              <a:rPr sz="818" spc="-3" dirty="0">
                <a:latin typeface="Times New Roman"/>
                <a:cs typeface="Times New Roman"/>
              </a:rPr>
              <a:t>a</a:t>
            </a:r>
            <a:r>
              <a:rPr sz="818" dirty="0">
                <a:latin typeface="Times New Roman"/>
                <a:cs typeface="Times New Roman"/>
              </a:rPr>
              <a:t>llow</a:t>
            </a:r>
            <a:r>
              <a:rPr sz="818" spc="-10" dirty="0">
                <a:latin typeface="Times New Roman"/>
                <a:cs typeface="Times New Roman"/>
              </a:rPr>
              <a:t> </a:t>
            </a: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State</a:t>
            </a:r>
            <a:r>
              <a:rPr sz="818" spc="-14" dirty="0">
                <a:latin typeface="Times New Roman"/>
                <a:cs typeface="Times New Roman"/>
              </a:rPr>
              <a:t> </a:t>
            </a:r>
            <a:r>
              <a:rPr sz="818" dirty="0">
                <a:latin typeface="Times New Roman"/>
                <a:cs typeface="Times New Roman"/>
              </a:rPr>
              <a:t>to</a:t>
            </a:r>
            <a:r>
              <a:rPr sz="818" spc="-7" dirty="0">
                <a:latin typeface="Times New Roman"/>
                <a:cs typeface="Times New Roman"/>
              </a:rPr>
              <a:t> </a:t>
            </a:r>
            <a:r>
              <a:rPr sz="818" dirty="0">
                <a:latin typeface="Times New Roman"/>
                <a:cs typeface="Times New Roman"/>
              </a:rPr>
              <a:t>pro</a:t>
            </a:r>
            <a:r>
              <a:rPr sz="818" spc="-7" dirty="0">
                <a:latin typeface="Times New Roman"/>
                <a:cs typeface="Times New Roman"/>
              </a:rPr>
              <a:t>c</a:t>
            </a:r>
            <a:r>
              <a:rPr sz="818" spc="3" dirty="0">
                <a:latin typeface="Times New Roman"/>
                <a:cs typeface="Times New Roman"/>
              </a:rPr>
              <a:t>e</a:t>
            </a:r>
            <a:r>
              <a:rPr sz="818" spc="-3" dirty="0">
                <a:latin typeface="Times New Roman"/>
                <a:cs typeface="Times New Roman"/>
              </a:rPr>
              <a:t>e</a:t>
            </a:r>
            <a:r>
              <a:rPr sz="818" dirty="0">
                <a:latin typeface="Times New Roman"/>
                <a:cs typeface="Times New Roman"/>
              </a:rPr>
              <a:t>d</a:t>
            </a:r>
            <a:r>
              <a:rPr sz="818" spc="-3" dirty="0">
                <a:latin typeface="Times New Roman"/>
                <a:cs typeface="Times New Roman"/>
              </a:rPr>
              <a:t> </a:t>
            </a:r>
            <a:r>
              <a:rPr sz="818" dirty="0">
                <a:latin typeface="Times New Roman"/>
                <a:cs typeface="Times New Roman"/>
              </a:rPr>
              <a:t>with</a:t>
            </a:r>
            <a:r>
              <a:rPr sz="818" spc="-7" dirty="0">
                <a:latin typeface="Times New Roman"/>
                <a:cs typeface="Times New Roman"/>
              </a:rPr>
              <a:t> </a:t>
            </a:r>
            <a:r>
              <a:rPr sz="818" dirty="0">
                <a:latin typeface="Times New Roman"/>
                <a:cs typeface="Times New Roman"/>
              </a:rPr>
              <a:t>its</a:t>
            </a:r>
            <a:r>
              <a:rPr sz="818" spc="-7" dirty="0">
                <a:latin typeface="Times New Roman"/>
                <a:cs typeface="Times New Roman"/>
              </a:rPr>
              <a:t> </a:t>
            </a:r>
            <a:r>
              <a:rPr sz="818" dirty="0">
                <a:latin typeface="Times New Roman"/>
                <a:cs typeface="Times New Roman"/>
              </a:rPr>
              <a:t>Highw</a:t>
            </a:r>
            <a:r>
              <a:rPr sz="818" spc="10" dirty="0">
                <a:latin typeface="Times New Roman"/>
                <a:cs typeface="Times New Roman"/>
              </a:rPr>
              <a:t>a</a:t>
            </a:r>
            <a:r>
              <a:rPr sz="818" dirty="0">
                <a:latin typeface="Times New Roman"/>
                <a:cs typeface="Times New Roman"/>
              </a:rPr>
              <a:t>y</a:t>
            </a:r>
            <a:r>
              <a:rPr sz="818" spc="-27" dirty="0">
                <a:latin typeface="Times New Roman"/>
                <a:cs typeface="Times New Roman"/>
              </a:rPr>
              <a:t> </a:t>
            </a:r>
            <a:r>
              <a:rPr sz="818" dirty="0">
                <a:latin typeface="Times New Roman"/>
                <a:cs typeface="Times New Roman"/>
              </a:rPr>
              <a:t>Constru</a:t>
            </a:r>
            <a:r>
              <a:rPr sz="818" spc="-7" dirty="0">
                <a:latin typeface="Times New Roman"/>
                <a:cs typeface="Times New Roman"/>
              </a:rPr>
              <a:t>c</a:t>
            </a:r>
            <a:r>
              <a:rPr sz="818" dirty="0">
                <a:latin typeface="Times New Roman"/>
                <a:cs typeface="Times New Roman"/>
              </a:rPr>
              <a:t>tion</a:t>
            </a:r>
            <a:r>
              <a:rPr sz="818" spc="-10" dirty="0">
                <a:latin typeface="Times New Roman"/>
                <a:cs typeface="Times New Roman"/>
              </a:rPr>
              <a:t> </a:t>
            </a:r>
            <a:r>
              <a:rPr sz="818" dirty="0">
                <a:latin typeface="Times New Roman"/>
                <a:cs typeface="Times New Roman"/>
              </a:rPr>
              <a:t>Proj</a:t>
            </a:r>
            <a:r>
              <a:rPr sz="818" spc="-7" dirty="0">
                <a:latin typeface="Times New Roman"/>
                <a:cs typeface="Times New Roman"/>
              </a:rPr>
              <a:t>e</a:t>
            </a:r>
            <a:r>
              <a:rPr sz="818" spc="-3" dirty="0">
                <a:latin typeface="Times New Roman"/>
                <a:cs typeface="Times New Roman"/>
              </a:rPr>
              <a:t>c</a:t>
            </a:r>
            <a:r>
              <a:rPr sz="818" dirty="0">
                <a:latin typeface="Times New Roman"/>
                <a:cs typeface="Times New Roman"/>
              </a:rPr>
              <a:t>t without</a:t>
            </a:r>
            <a:r>
              <a:rPr sz="818" spc="48" dirty="0">
                <a:latin typeface="Times New Roman"/>
                <a:cs typeface="Times New Roman"/>
              </a:rPr>
              <a:t> </a:t>
            </a:r>
            <a:r>
              <a:rPr sz="818" dirty="0">
                <a:latin typeface="Times New Roman"/>
                <a:cs typeface="Times New Roman"/>
              </a:rPr>
              <a:t>d</a:t>
            </a:r>
            <a:r>
              <a:rPr sz="818" spc="-3" dirty="0">
                <a:latin typeface="Times New Roman"/>
                <a:cs typeface="Times New Roman"/>
              </a:rPr>
              <a:t>e</a:t>
            </a:r>
            <a:r>
              <a:rPr sz="818" dirty="0">
                <a:latin typeface="Times New Roman"/>
                <a:cs typeface="Times New Roman"/>
              </a:rPr>
              <a:t>l</a:t>
            </a:r>
            <a:r>
              <a:rPr sz="818" spc="3" dirty="0">
                <a:latin typeface="Times New Roman"/>
                <a:cs typeface="Times New Roman"/>
              </a:rPr>
              <a:t>a</a:t>
            </a:r>
            <a:r>
              <a:rPr sz="818" dirty="0">
                <a:latin typeface="Times New Roman"/>
                <a:cs typeface="Times New Roman"/>
              </a:rPr>
              <a:t>y</a:t>
            </a:r>
            <a:r>
              <a:rPr sz="818" spc="31"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48" dirty="0">
                <a:latin typeface="Times New Roman"/>
                <a:cs typeface="Times New Roman"/>
              </a:rPr>
              <a:t> </a:t>
            </a:r>
            <a:r>
              <a:rPr sz="818" dirty="0">
                <a:latin typeface="Times New Roman"/>
                <a:cs typeface="Times New Roman"/>
              </a:rPr>
              <a:t>to</a:t>
            </a:r>
            <a:r>
              <a:rPr sz="818" spc="48" dirty="0">
                <a:latin typeface="Times New Roman"/>
                <a:cs typeface="Times New Roman"/>
              </a:rPr>
              <a:t> </a:t>
            </a:r>
            <a:r>
              <a:rPr sz="818" spc="-3" dirty="0">
                <a:latin typeface="Times New Roman"/>
                <a:cs typeface="Times New Roman"/>
              </a:rPr>
              <a:t>a</a:t>
            </a:r>
            <a:r>
              <a:rPr sz="818" dirty="0">
                <a:latin typeface="Times New Roman"/>
                <a:cs typeface="Times New Roman"/>
              </a:rPr>
              <a:t>llow</a:t>
            </a:r>
            <a:r>
              <a:rPr sz="818" spc="44"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44" dirty="0">
                <a:latin typeface="Times New Roman"/>
                <a:cs typeface="Times New Roman"/>
              </a:rPr>
              <a:t> </a:t>
            </a:r>
            <a:r>
              <a:rPr sz="818" dirty="0">
                <a:latin typeface="Times New Roman"/>
                <a:cs typeface="Times New Roman"/>
              </a:rPr>
              <a:t>to</a:t>
            </a:r>
            <a:r>
              <a:rPr sz="818" spc="61" dirty="0">
                <a:latin typeface="Times New Roman"/>
                <a:cs typeface="Times New Roman"/>
              </a:rPr>
              <a:t> </a:t>
            </a:r>
            <a:r>
              <a:rPr sz="818" dirty="0">
                <a:latin typeface="Times New Roman"/>
                <a:cs typeface="Times New Roman"/>
              </a:rPr>
              <a:t>h</a:t>
            </a:r>
            <a:r>
              <a:rPr sz="818" spc="-3" dirty="0">
                <a:latin typeface="Times New Roman"/>
                <a:cs typeface="Times New Roman"/>
              </a:rPr>
              <a:t>a</a:t>
            </a:r>
            <a:r>
              <a:rPr sz="818" dirty="0">
                <a:latin typeface="Times New Roman"/>
                <a:cs typeface="Times New Roman"/>
              </a:rPr>
              <a:t>ve</a:t>
            </a:r>
            <a:r>
              <a:rPr sz="818" spc="44"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44" dirty="0">
                <a:latin typeface="Times New Roman"/>
                <a:cs typeface="Times New Roman"/>
              </a:rPr>
              <a:t> </a:t>
            </a:r>
            <a:r>
              <a:rPr sz="818" dirty="0">
                <a:latin typeface="Times New Roman"/>
                <a:cs typeface="Times New Roman"/>
              </a:rPr>
              <a:t>use</a:t>
            </a:r>
            <a:r>
              <a:rPr sz="818" spc="48" dirty="0">
                <a:latin typeface="Times New Roman"/>
                <a:cs typeface="Times New Roman"/>
              </a:rPr>
              <a:t> </a:t>
            </a:r>
            <a:r>
              <a:rPr sz="818" spc="-3" dirty="0">
                <a:latin typeface="Times New Roman"/>
                <a:cs typeface="Times New Roman"/>
              </a:rPr>
              <a:t>a</a:t>
            </a:r>
            <a:r>
              <a:rPr sz="818" dirty="0">
                <a:latin typeface="Times New Roman"/>
                <a:cs typeface="Times New Roman"/>
              </a:rPr>
              <a:t>t</a:t>
            </a:r>
            <a:r>
              <a:rPr sz="818" spc="48" dirty="0">
                <a:latin typeface="Times New Roman"/>
                <a:cs typeface="Times New Roman"/>
              </a:rPr>
              <a:t> </a:t>
            </a:r>
            <a:r>
              <a:rPr sz="818" dirty="0">
                <a:latin typeface="Times New Roman"/>
                <a:cs typeface="Times New Roman"/>
              </a:rPr>
              <a:t>this</a:t>
            </a:r>
            <a:r>
              <a:rPr sz="818" spc="48" dirty="0">
                <a:latin typeface="Times New Roman"/>
                <a:cs typeface="Times New Roman"/>
              </a:rPr>
              <a:t> </a:t>
            </a:r>
            <a:r>
              <a:rPr sz="818" dirty="0">
                <a:latin typeface="Times New Roman"/>
                <a:cs typeface="Times New Roman"/>
              </a:rPr>
              <a:t>time</a:t>
            </a:r>
            <a:r>
              <a:rPr sz="818" spc="51" dirty="0">
                <a:latin typeface="Times New Roman"/>
                <a:cs typeface="Times New Roman"/>
              </a:rPr>
              <a:t> </a:t>
            </a:r>
            <a:r>
              <a:rPr sz="818" dirty="0">
                <a:latin typeface="Times New Roman"/>
                <a:cs typeface="Times New Roman"/>
              </a:rPr>
              <a:t>of</a:t>
            </a:r>
            <a:r>
              <a:rPr sz="818" spc="44" dirty="0">
                <a:latin typeface="Times New Roman"/>
                <a:cs typeface="Times New Roman"/>
              </a:rPr>
              <a:t> </a:t>
            </a:r>
            <a:r>
              <a:rPr sz="818" dirty="0">
                <a:latin typeface="Times New Roman"/>
                <a:cs typeface="Times New Roman"/>
              </a:rPr>
              <a:t>a</a:t>
            </a:r>
            <a:r>
              <a:rPr sz="818" spc="44" dirty="0">
                <a:latin typeface="Times New Roman"/>
                <a:cs typeface="Times New Roman"/>
              </a:rPr>
              <a:t> </a:t>
            </a:r>
            <a:r>
              <a:rPr sz="818"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c</a:t>
            </a:r>
            <a:r>
              <a:rPr sz="818" spc="-3" dirty="0">
                <a:latin typeface="Times New Roman"/>
                <a:cs typeface="Times New Roman"/>
              </a:rPr>
              <a:t>e</a:t>
            </a:r>
            <a:r>
              <a:rPr sz="818" dirty="0">
                <a:latin typeface="Times New Roman"/>
                <a:cs typeface="Times New Roman"/>
              </a:rPr>
              <a:t>nt</a:t>
            </a:r>
            <a:r>
              <a:rPr sz="818" spc="3" dirty="0">
                <a:latin typeface="Times New Roman"/>
                <a:cs typeface="Times New Roman"/>
              </a:rPr>
              <a:t>a</a:t>
            </a:r>
            <a:r>
              <a:rPr sz="818" dirty="0">
                <a:latin typeface="Times New Roman"/>
                <a:cs typeface="Times New Roman"/>
              </a:rPr>
              <a:t>ge</a:t>
            </a:r>
            <a:r>
              <a:rPr sz="818" spc="44" dirty="0">
                <a:latin typeface="Times New Roman"/>
                <a:cs typeface="Times New Roman"/>
              </a:rPr>
              <a:t> </a:t>
            </a:r>
            <a:r>
              <a:rPr sz="818" dirty="0">
                <a:latin typeface="Times New Roman"/>
                <a:cs typeface="Times New Roman"/>
              </a:rPr>
              <a:t>of</a:t>
            </a:r>
            <a:r>
              <a:rPr sz="818" spc="44" dirty="0">
                <a:latin typeface="Times New Roman"/>
                <a:cs typeface="Times New Roman"/>
              </a:rPr>
              <a:t> </a:t>
            </a:r>
            <a:r>
              <a:rPr sz="818" dirty="0">
                <a:latin typeface="Times New Roman"/>
                <a:cs typeface="Times New Roman"/>
              </a:rPr>
              <a:t>the</a:t>
            </a:r>
            <a:r>
              <a:rPr sz="818" spc="44" dirty="0">
                <a:latin typeface="Times New Roman"/>
                <a:cs typeface="Times New Roman"/>
              </a:rPr>
              <a:t> </a:t>
            </a:r>
            <a:r>
              <a:rPr sz="818" spc="-3" dirty="0">
                <a:latin typeface="Times New Roman"/>
                <a:cs typeface="Times New Roman"/>
              </a:rPr>
              <a:t>e</a:t>
            </a:r>
            <a:r>
              <a:rPr sz="818" dirty="0">
                <a:latin typeface="Times New Roman"/>
                <a:cs typeface="Times New Roman"/>
              </a:rPr>
              <a:t>stimat</a:t>
            </a:r>
            <a:r>
              <a:rPr sz="818" spc="-3" dirty="0">
                <a:latin typeface="Times New Roman"/>
                <a:cs typeface="Times New Roman"/>
              </a:rPr>
              <a:t>e</a:t>
            </a:r>
            <a:r>
              <a:rPr sz="818" dirty="0">
                <a:latin typeface="Times New Roman"/>
                <a:cs typeface="Times New Roman"/>
              </a:rPr>
              <a:t>d </a:t>
            </a:r>
            <a:r>
              <a:rPr sz="818" spc="-3" dirty="0">
                <a:latin typeface="Times New Roman"/>
                <a:cs typeface="Times New Roman"/>
              </a:rPr>
              <a:t>c</a:t>
            </a:r>
            <a:r>
              <a:rPr sz="818" dirty="0">
                <a:latin typeface="Times New Roman"/>
                <a:cs typeface="Times New Roman"/>
              </a:rPr>
              <a:t>ompens</a:t>
            </a:r>
            <a:r>
              <a:rPr sz="818" spc="-7" dirty="0">
                <a:latin typeface="Times New Roman"/>
                <a:cs typeface="Times New Roman"/>
              </a:rPr>
              <a:t>a</a:t>
            </a:r>
            <a:r>
              <a:rPr sz="818" dirty="0">
                <a:latin typeface="Times New Roman"/>
                <a:cs typeface="Times New Roman"/>
              </a:rPr>
              <a:t>tion </a:t>
            </a:r>
            <a:r>
              <a:rPr sz="818" spc="-85" dirty="0">
                <a:latin typeface="Times New Roman"/>
                <a:cs typeface="Times New Roman"/>
              </a:rPr>
              <a:t> </a:t>
            </a:r>
            <a:r>
              <a:rPr sz="818" dirty="0">
                <a:latin typeface="Times New Roman"/>
                <a:cs typeface="Times New Roman"/>
              </a:rPr>
              <a:t>for </a:t>
            </a:r>
            <a:r>
              <a:rPr sz="818" spc="-89" dirty="0">
                <a:latin typeface="Times New Roman"/>
                <a:cs typeface="Times New Roman"/>
              </a:rPr>
              <a:t> </a:t>
            </a:r>
            <a:r>
              <a:rPr sz="818" dirty="0">
                <a:latin typeface="Times New Roman"/>
                <a:cs typeface="Times New Roman"/>
              </a:rPr>
              <a:t>the </a:t>
            </a:r>
            <a:r>
              <a:rPr sz="818" spc="-85" dirty="0">
                <a:latin typeface="Times New Roman"/>
                <a:cs typeface="Times New Roman"/>
              </a:rPr>
              <a:t> </a:t>
            </a:r>
            <a:r>
              <a:rPr sz="818" dirty="0">
                <a:latin typeface="Times New Roman"/>
                <a:cs typeface="Times New Roman"/>
              </a:rPr>
              <a:t>Stat</a:t>
            </a:r>
            <a:r>
              <a:rPr sz="818" spc="-3" dirty="0">
                <a:latin typeface="Times New Roman"/>
                <a:cs typeface="Times New Roman"/>
              </a:rPr>
              <a:t>e</a:t>
            </a:r>
            <a:r>
              <a:rPr sz="818" dirty="0">
                <a:latin typeface="Times New Roman"/>
                <a:cs typeface="Times New Roman"/>
              </a:rPr>
              <a:t>’s </a:t>
            </a:r>
            <a:r>
              <a:rPr sz="818" spc="-85" dirty="0">
                <a:latin typeface="Times New Roman"/>
                <a:cs typeface="Times New Roman"/>
              </a:rPr>
              <a:t> </a:t>
            </a:r>
            <a:r>
              <a:rPr sz="818" spc="-3" dirty="0">
                <a:latin typeface="Times New Roman"/>
                <a:cs typeface="Times New Roman"/>
              </a:rPr>
              <a:t>ac</a:t>
            </a:r>
            <a:r>
              <a:rPr sz="818" dirty="0">
                <a:latin typeface="Times New Roman"/>
                <a:cs typeface="Times New Roman"/>
              </a:rPr>
              <a:t>quisition </a:t>
            </a:r>
            <a:r>
              <a:rPr sz="818" spc="-85" dirty="0">
                <a:latin typeface="Times New Roman"/>
                <a:cs typeface="Times New Roman"/>
              </a:rPr>
              <a:t> </a:t>
            </a:r>
            <a:r>
              <a:rPr sz="818" dirty="0">
                <a:latin typeface="Times New Roman"/>
                <a:cs typeface="Times New Roman"/>
              </a:rPr>
              <a:t>of </a:t>
            </a:r>
            <a:r>
              <a:rPr sz="818" spc="-85" dirty="0">
                <a:latin typeface="Times New Roman"/>
                <a:cs typeface="Times New Roman"/>
              </a:rPr>
              <a:t> </a:t>
            </a:r>
            <a:r>
              <a:rPr sz="818" dirty="0">
                <a:latin typeface="Times New Roman"/>
                <a:cs typeface="Times New Roman"/>
              </a:rPr>
              <a:t>a </a:t>
            </a:r>
            <a:r>
              <a:rPr sz="818" spc="-89" dirty="0">
                <a:latin typeface="Times New Roman"/>
                <a:cs typeface="Times New Roman"/>
              </a:rPr>
              <a:t> </a:t>
            </a:r>
            <a:r>
              <a:rPr sz="818" spc="3" dirty="0">
                <a:latin typeface="Times New Roman"/>
                <a:cs typeface="Times New Roman"/>
              </a:rPr>
              <a:t>re</a:t>
            </a:r>
            <a:r>
              <a:rPr sz="818" spc="-3" dirty="0">
                <a:latin typeface="Times New Roman"/>
                <a:cs typeface="Times New Roman"/>
              </a:rPr>
              <a:t>a</a:t>
            </a:r>
            <a:r>
              <a:rPr sz="818" dirty="0">
                <a:latin typeface="Times New Roman"/>
                <a:cs typeface="Times New Roman"/>
              </a:rPr>
              <a:t>l </a:t>
            </a:r>
            <a:r>
              <a:rPr sz="818" spc="-82"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 </a:t>
            </a:r>
            <a:r>
              <a:rPr sz="818" spc="-102" dirty="0">
                <a:latin typeface="Times New Roman"/>
                <a:cs typeface="Times New Roman"/>
              </a:rPr>
              <a:t> </a:t>
            </a:r>
            <a:r>
              <a:rPr sz="818" dirty="0">
                <a:latin typeface="Times New Roman"/>
                <a:cs typeface="Times New Roman"/>
              </a:rPr>
              <a:t>int</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st </a:t>
            </a:r>
            <a:r>
              <a:rPr sz="818" spc="-82" dirty="0">
                <a:latin typeface="Times New Roman"/>
                <a:cs typeface="Times New Roman"/>
              </a:rPr>
              <a:t> </a:t>
            </a:r>
            <a:r>
              <a:rPr sz="818" dirty="0">
                <a:latin typeface="Times New Roman"/>
                <a:cs typeface="Times New Roman"/>
              </a:rPr>
              <a:t>in </a:t>
            </a:r>
            <a:r>
              <a:rPr sz="818" spc="-82" dirty="0">
                <a:latin typeface="Times New Roman"/>
                <a:cs typeface="Times New Roman"/>
              </a:rPr>
              <a:t> </a:t>
            </a:r>
            <a:r>
              <a:rPr sz="818" dirty="0">
                <a:latin typeface="Times New Roman"/>
                <a:cs typeface="Times New Roman"/>
              </a:rPr>
              <a:t>the </a:t>
            </a:r>
            <a:r>
              <a:rPr sz="818" spc="-85"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spc="3" dirty="0">
                <a:latin typeface="Times New Roman"/>
                <a:cs typeface="Times New Roman"/>
              </a:rPr>
              <a:t>y</a:t>
            </a:r>
            <a:r>
              <a:rPr sz="818" dirty="0">
                <a:latin typeface="Times New Roman"/>
                <a:cs typeface="Times New Roman"/>
              </a:rPr>
              <a:t>.  </a:t>
            </a:r>
            <a:r>
              <a:rPr sz="818" spc="41" dirty="0">
                <a:latin typeface="Times New Roman"/>
                <a:cs typeface="Times New Roman"/>
              </a:rPr>
              <a:t> </a:t>
            </a:r>
            <a:r>
              <a:rPr sz="818" dirty="0">
                <a:latin typeface="Times New Roman"/>
                <a:cs typeface="Times New Roman"/>
              </a:rPr>
              <a:t>The </a:t>
            </a:r>
            <a:r>
              <a:rPr sz="818" spc="-85" dirty="0">
                <a:latin typeface="Times New Roman"/>
                <a:cs typeface="Times New Roman"/>
              </a:rPr>
              <a:t> </a:t>
            </a:r>
            <a:r>
              <a:rPr sz="818" dirty="0">
                <a:latin typeface="Times New Roman"/>
                <a:cs typeface="Times New Roman"/>
              </a:rPr>
              <a:t>Gr</a:t>
            </a:r>
            <a:r>
              <a:rPr sz="818" spc="-3" dirty="0">
                <a:latin typeface="Times New Roman"/>
                <a:cs typeface="Times New Roman"/>
              </a:rPr>
              <a:t>a</a:t>
            </a:r>
            <a:r>
              <a:rPr sz="818" dirty="0">
                <a:latin typeface="Times New Roman"/>
                <a:cs typeface="Times New Roman"/>
              </a:rPr>
              <a:t>nt</a:t>
            </a:r>
            <a:r>
              <a:rPr sz="818" spc="7" dirty="0">
                <a:latin typeface="Times New Roman"/>
                <a:cs typeface="Times New Roman"/>
              </a:rPr>
              <a:t>o</a:t>
            </a:r>
            <a:r>
              <a:rPr sz="818" dirty="0">
                <a:latin typeface="Times New Roman"/>
                <a:cs typeface="Times New Roman"/>
              </a:rPr>
              <a:t>r </a:t>
            </a:r>
            <a:r>
              <a:rPr sz="818" spc="-3" dirty="0">
                <a:latin typeface="Times New Roman"/>
                <a:cs typeface="Times New Roman"/>
              </a:rPr>
              <a:t>e</a:t>
            </a:r>
            <a:r>
              <a:rPr sz="818" spc="7" dirty="0">
                <a:latin typeface="Times New Roman"/>
                <a:cs typeface="Times New Roman"/>
              </a:rPr>
              <a:t>x</a:t>
            </a:r>
            <a:r>
              <a:rPr sz="818" dirty="0">
                <a:latin typeface="Times New Roman"/>
                <a:cs typeface="Times New Roman"/>
              </a:rPr>
              <a:t>pr</a:t>
            </a:r>
            <a:r>
              <a:rPr sz="818" spc="-7" dirty="0">
                <a:latin typeface="Times New Roman"/>
                <a:cs typeface="Times New Roman"/>
              </a:rPr>
              <a:t>e</a:t>
            </a:r>
            <a:r>
              <a:rPr sz="818" dirty="0">
                <a:latin typeface="Times New Roman"/>
                <a:cs typeface="Times New Roman"/>
              </a:rPr>
              <a:t>ss</a:t>
            </a:r>
            <a:r>
              <a:rPr sz="818" spc="10" dirty="0">
                <a:latin typeface="Times New Roman"/>
                <a:cs typeface="Times New Roman"/>
              </a:rPr>
              <a:t>l</a:t>
            </a:r>
            <a:r>
              <a:rPr sz="818" dirty="0">
                <a:latin typeface="Times New Roman"/>
                <a:cs typeface="Times New Roman"/>
              </a:rPr>
              <a:t>y</a:t>
            </a:r>
            <a:r>
              <a:rPr sz="818" spc="-20" dirty="0">
                <a:latin typeface="Times New Roman"/>
                <a:cs typeface="Times New Roman"/>
              </a:rPr>
              <a:t> </a:t>
            </a:r>
            <a:r>
              <a:rPr sz="818" spc="-3" dirty="0">
                <a:latin typeface="Times New Roman"/>
                <a:cs typeface="Times New Roman"/>
              </a:rPr>
              <a:t>ac</a:t>
            </a:r>
            <a:r>
              <a:rPr sz="818" dirty="0">
                <a:latin typeface="Times New Roman"/>
                <a:cs typeface="Times New Roman"/>
              </a:rPr>
              <a:t>know</a:t>
            </a:r>
            <a:r>
              <a:rPr sz="818" spc="7" dirty="0">
                <a:latin typeface="Times New Roman"/>
                <a:cs typeface="Times New Roman"/>
              </a:rPr>
              <a:t>l</a:t>
            </a:r>
            <a:r>
              <a:rPr sz="818" spc="-3" dirty="0">
                <a:latin typeface="Times New Roman"/>
                <a:cs typeface="Times New Roman"/>
              </a:rPr>
              <a:t>e</a:t>
            </a:r>
            <a:r>
              <a:rPr sz="818" spc="7" dirty="0">
                <a:latin typeface="Times New Roman"/>
                <a:cs typeface="Times New Roman"/>
              </a:rPr>
              <a:t>d</a:t>
            </a:r>
            <a:r>
              <a:rPr sz="818" spc="-10" dirty="0">
                <a:latin typeface="Times New Roman"/>
                <a:cs typeface="Times New Roman"/>
              </a:rPr>
              <a:t>g</a:t>
            </a:r>
            <a:r>
              <a:rPr sz="818" spc="-3" dirty="0">
                <a:latin typeface="Times New Roman"/>
                <a:cs typeface="Times New Roman"/>
              </a:rPr>
              <a:t>e</a:t>
            </a:r>
            <a:r>
              <a:rPr sz="818" dirty="0">
                <a:latin typeface="Times New Roman"/>
                <a:cs typeface="Times New Roman"/>
              </a:rPr>
              <a:t>s that the</a:t>
            </a:r>
            <a:r>
              <a:rPr sz="818" spc="-3" dirty="0">
                <a:latin typeface="Times New Roman"/>
                <a:cs typeface="Times New Roman"/>
              </a:rPr>
              <a:t> </a:t>
            </a:r>
            <a:r>
              <a:rPr sz="818" spc="3" dirty="0">
                <a:latin typeface="Times New Roman"/>
                <a:cs typeface="Times New Roman"/>
              </a:rPr>
              <a:t>p</a:t>
            </a:r>
            <a:r>
              <a:rPr sz="818" spc="-3" dirty="0">
                <a:latin typeface="Times New Roman"/>
                <a:cs typeface="Times New Roman"/>
              </a:rPr>
              <a:t>r</a:t>
            </a:r>
            <a:r>
              <a:rPr sz="818" dirty="0">
                <a:latin typeface="Times New Roman"/>
                <a:cs typeface="Times New Roman"/>
              </a:rPr>
              <a:t>opos</a:t>
            </a:r>
            <a:r>
              <a:rPr sz="818" spc="-3" dirty="0">
                <a:latin typeface="Times New Roman"/>
                <a:cs typeface="Times New Roman"/>
              </a:rPr>
              <a:t>e</a:t>
            </a:r>
            <a:r>
              <a:rPr sz="818" dirty="0">
                <a:latin typeface="Times New Roman"/>
                <a:cs typeface="Times New Roman"/>
              </a:rPr>
              <a:t>d Hi</a:t>
            </a:r>
            <a:r>
              <a:rPr sz="818" spc="-10" dirty="0">
                <a:latin typeface="Times New Roman"/>
                <a:cs typeface="Times New Roman"/>
              </a:rPr>
              <a:t>g</a:t>
            </a:r>
            <a:r>
              <a:rPr sz="818" dirty="0">
                <a:latin typeface="Times New Roman"/>
                <a:cs typeface="Times New Roman"/>
              </a:rPr>
              <a:t>h</a:t>
            </a:r>
            <a:r>
              <a:rPr sz="818" spc="3" dirty="0">
                <a:latin typeface="Times New Roman"/>
                <a:cs typeface="Times New Roman"/>
              </a:rPr>
              <a:t>wa</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Constr</a:t>
            </a:r>
            <a:r>
              <a:rPr sz="818" spc="3" dirty="0">
                <a:latin typeface="Times New Roman"/>
                <a:cs typeface="Times New Roman"/>
              </a:rPr>
              <a:t>u</a:t>
            </a:r>
            <a:r>
              <a:rPr sz="818" spc="-3" dirty="0">
                <a:latin typeface="Times New Roman"/>
                <a:cs typeface="Times New Roman"/>
              </a:rPr>
              <a:t>c</a:t>
            </a:r>
            <a:r>
              <a:rPr sz="818" dirty="0">
                <a:latin typeface="Times New Roman"/>
                <a:cs typeface="Times New Roman"/>
              </a:rPr>
              <a:t>tion Proj</a:t>
            </a:r>
            <a:r>
              <a:rPr sz="818" spc="-7" dirty="0">
                <a:latin typeface="Times New Roman"/>
                <a:cs typeface="Times New Roman"/>
              </a:rPr>
              <a:t>e</a:t>
            </a:r>
            <a:r>
              <a:rPr sz="818" spc="-3" dirty="0">
                <a:latin typeface="Times New Roman"/>
                <a:cs typeface="Times New Roman"/>
              </a:rPr>
              <a:t>c</a:t>
            </a:r>
            <a:r>
              <a:rPr sz="818" dirty="0">
                <a:latin typeface="Times New Roman"/>
                <a:cs typeface="Times New Roman"/>
              </a:rPr>
              <a:t>t</a:t>
            </a:r>
            <a:r>
              <a:rPr sz="818" spc="7" dirty="0">
                <a:latin typeface="Times New Roman"/>
                <a:cs typeface="Times New Roman"/>
              </a:rPr>
              <a:t> </a:t>
            </a:r>
            <a:r>
              <a:rPr sz="818" dirty="0">
                <a:latin typeface="Times New Roman"/>
                <a:cs typeface="Times New Roman"/>
              </a:rPr>
              <a:t>is</a:t>
            </a:r>
            <a:r>
              <a:rPr sz="818" spc="-7" dirty="0">
                <a:latin typeface="Times New Roman"/>
                <a:cs typeface="Times New Roman"/>
              </a:rPr>
              <a:t> </a:t>
            </a:r>
            <a:r>
              <a:rPr sz="818" dirty="0">
                <a:latin typeface="Times New Roman"/>
                <a:cs typeface="Times New Roman"/>
              </a:rPr>
              <a:t>for</a:t>
            </a:r>
            <a:r>
              <a:rPr sz="818" spc="-7" dirty="0">
                <a:latin typeface="Times New Roman"/>
                <a:cs typeface="Times New Roman"/>
              </a:rPr>
              <a:t> </a:t>
            </a:r>
            <a:r>
              <a:rPr sz="818" dirty="0">
                <a:latin typeface="Times New Roman"/>
                <a:cs typeface="Times New Roman"/>
              </a:rPr>
              <a:t>a</a:t>
            </a:r>
            <a:r>
              <a:rPr sz="818" spc="-3" dirty="0">
                <a:latin typeface="Times New Roman"/>
                <a:cs typeface="Times New Roman"/>
              </a:rPr>
              <a:t> </a:t>
            </a:r>
            <a:r>
              <a:rPr sz="818" dirty="0">
                <a:latin typeface="Times New Roman"/>
                <a:cs typeface="Times New Roman"/>
              </a:rPr>
              <a:t>v</a:t>
            </a:r>
            <a:r>
              <a:rPr sz="818" spc="-3" dirty="0">
                <a:latin typeface="Times New Roman"/>
                <a:cs typeface="Times New Roman"/>
              </a:rPr>
              <a:t>a</a:t>
            </a:r>
            <a:r>
              <a:rPr sz="818" dirty="0">
                <a:latin typeface="Times New Roman"/>
                <a:cs typeface="Times New Roman"/>
              </a:rPr>
              <a:t>lid public</a:t>
            </a:r>
            <a:r>
              <a:rPr sz="818" spc="-3" dirty="0">
                <a:latin typeface="Times New Roman"/>
                <a:cs typeface="Times New Roman"/>
              </a:rPr>
              <a:t> </a:t>
            </a:r>
            <a:r>
              <a:rPr sz="818" dirty="0">
                <a:latin typeface="Times New Roman"/>
                <a:cs typeface="Times New Roman"/>
              </a:rPr>
              <a:t>use</a:t>
            </a:r>
            <a:r>
              <a:rPr sz="818" spc="-3" dirty="0">
                <a:latin typeface="Times New Roman"/>
                <a:cs typeface="Times New Roman"/>
              </a:rPr>
              <a:t> a</a:t>
            </a:r>
            <a:r>
              <a:rPr sz="818" dirty="0">
                <a:latin typeface="Times New Roman"/>
                <a:cs typeface="Times New Roman"/>
              </a:rPr>
              <a:t>nd volunt</a:t>
            </a:r>
            <a:r>
              <a:rPr sz="818" spc="-3" dirty="0">
                <a:latin typeface="Times New Roman"/>
                <a:cs typeface="Times New Roman"/>
              </a:rPr>
              <a:t>a</a:t>
            </a:r>
            <a:r>
              <a:rPr sz="818" dirty="0">
                <a:latin typeface="Times New Roman"/>
                <a:cs typeface="Times New Roman"/>
              </a:rPr>
              <a:t>ri</a:t>
            </a:r>
            <a:r>
              <a:rPr sz="818" spc="7" dirty="0">
                <a:latin typeface="Times New Roman"/>
                <a:cs typeface="Times New Roman"/>
              </a:rPr>
              <a:t>l</a:t>
            </a:r>
            <a:r>
              <a:rPr sz="818" dirty="0">
                <a:latin typeface="Times New Roman"/>
                <a:cs typeface="Times New Roman"/>
              </a:rPr>
              <a:t>y </a:t>
            </a:r>
            <a:r>
              <a:rPr sz="818" spc="-27" dirty="0">
                <a:latin typeface="Times New Roman"/>
                <a:cs typeface="Times New Roman"/>
              </a:rPr>
              <a:t> </a:t>
            </a:r>
            <a:r>
              <a:rPr sz="818" dirty="0">
                <a:latin typeface="Times New Roman"/>
                <a:cs typeface="Times New Roman"/>
              </a:rPr>
              <a:t>w</a:t>
            </a:r>
            <a:r>
              <a:rPr sz="818" spc="-7" dirty="0">
                <a:latin typeface="Times New Roman"/>
                <a:cs typeface="Times New Roman"/>
              </a:rPr>
              <a:t>a</a:t>
            </a:r>
            <a:r>
              <a:rPr sz="818" dirty="0">
                <a:latin typeface="Times New Roman"/>
                <a:cs typeface="Times New Roman"/>
              </a:rPr>
              <a:t>ives </a:t>
            </a:r>
            <a:r>
              <a:rPr sz="818" spc="-10" dirty="0">
                <a:latin typeface="Times New Roman"/>
                <a:cs typeface="Times New Roman"/>
              </a:rPr>
              <a:t> </a:t>
            </a:r>
            <a:r>
              <a:rPr sz="818" spc="-3" dirty="0">
                <a:latin typeface="Times New Roman"/>
                <a:cs typeface="Times New Roman"/>
              </a:rPr>
              <a:t>a</a:t>
            </a:r>
            <a:r>
              <a:rPr sz="818" spc="14" dirty="0">
                <a:latin typeface="Times New Roman"/>
                <a:cs typeface="Times New Roman"/>
              </a:rPr>
              <a:t>n</a:t>
            </a:r>
            <a:r>
              <a:rPr sz="818" dirty="0">
                <a:latin typeface="Times New Roman"/>
                <a:cs typeface="Times New Roman"/>
              </a:rPr>
              <a:t>y </a:t>
            </a:r>
            <a:r>
              <a:rPr sz="818" spc="-14" dirty="0">
                <a:latin typeface="Times New Roman"/>
                <a:cs typeface="Times New Roman"/>
              </a:rPr>
              <a:t> </a:t>
            </a:r>
            <a:r>
              <a:rPr sz="818" dirty="0">
                <a:latin typeface="Times New Roman"/>
                <a:cs typeface="Times New Roman"/>
              </a:rPr>
              <a:t>ri</a:t>
            </a:r>
            <a:r>
              <a:rPr sz="818" spc="-10" dirty="0">
                <a:latin typeface="Times New Roman"/>
                <a:cs typeface="Times New Roman"/>
              </a:rPr>
              <a:t>g</a:t>
            </a:r>
            <a:r>
              <a:rPr sz="818" dirty="0">
                <a:latin typeface="Times New Roman"/>
                <a:cs typeface="Times New Roman"/>
              </a:rPr>
              <a:t>ht </a:t>
            </a:r>
            <a:r>
              <a:rPr sz="818" spc="-10" dirty="0">
                <a:latin typeface="Times New Roman"/>
                <a:cs typeface="Times New Roman"/>
              </a:rPr>
              <a:t> </a:t>
            </a:r>
            <a:r>
              <a:rPr sz="818" dirty="0">
                <a:latin typeface="Times New Roman"/>
                <a:cs typeface="Times New Roman"/>
              </a:rPr>
              <a:t>the </a:t>
            </a:r>
            <a:r>
              <a:rPr sz="818" spc="-14"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 </a:t>
            </a:r>
            <a:r>
              <a:rPr sz="818" spc="-10" dirty="0">
                <a:latin typeface="Times New Roman"/>
                <a:cs typeface="Times New Roman"/>
              </a:rPr>
              <a:t> </a:t>
            </a:r>
            <a:r>
              <a:rPr sz="818" dirty="0">
                <a:latin typeface="Times New Roman"/>
                <a:cs typeface="Times New Roman"/>
              </a:rPr>
              <a:t>h</a:t>
            </a:r>
            <a:r>
              <a:rPr sz="818" spc="-3" dirty="0">
                <a:latin typeface="Times New Roman"/>
                <a:cs typeface="Times New Roman"/>
              </a:rPr>
              <a:t>a</a:t>
            </a:r>
            <a:r>
              <a:rPr sz="818" dirty="0">
                <a:latin typeface="Times New Roman"/>
                <a:cs typeface="Times New Roman"/>
              </a:rPr>
              <a:t>s </a:t>
            </a:r>
            <a:r>
              <a:rPr sz="818" spc="-10" dirty="0">
                <a:latin typeface="Times New Roman"/>
                <a:cs typeface="Times New Roman"/>
              </a:rPr>
              <a:t> </a:t>
            </a:r>
            <a:r>
              <a:rPr sz="818" spc="7" dirty="0">
                <a:latin typeface="Times New Roman"/>
                <a:cs typeface="Times New Roman"/>
              </a:rPr>
              <a:t>o</a:t>
            </a:r>
            <a:r>
              <a:rPr sz="818" dirty="0">
                <a:latin typeface="Times New Roman"/>
                <a:cs typeface="Times New Roman"/>
              </a:rPr>
              <a:t>r </a:t>
            </a:r>
            <a:r>
              <a:rPr sz="818" spc="-14" dirty="0">
                <a:latin typeface="Times New Roman"/>
                <a:cs typeface="Times New Roman"/>
              </a:rPr>
              <a:t> </a:t>
            </a:r>
            <a:r>
              <a:rPr sz="818" dirty="0">
                <a:latin typeface="Times New Roman"/>
                <a:cs typeface="Times New Roman"/>
              </a:rPr>
              <a:t>m</a:t>
            </a:r>
            <a:r>
              <a:rPr sz="818" spc="3" dirty="0">
                <a:latin typeface="Times New Roman"/>
                <a:cs typeface="Times New Roman"/>
              </a:rPr>
              <a:t>a</a:t>
            </a:r>
            <a:r>
              <a:rPr sz="818" dirty="0">
                <a:latin typeface="Times New Roman"/>
                <a:cs typeface="Times New Roman"/>
              </a:rPr>
              <a:t>y </a:t>
            </a:r>
            <a:r>
              <a:rPr sz="818" spc="-24" dirty="0">
                <a:latin typeface="Times New Roman"/>
                <a:cs typeface="Times New Roman"/>
              </a:rPr>
              <a:t> </a:t>
            </a:r>
            <a:r>
              <a:rPr sz="818" dirty="0">
                <a:latin typeface="Times New Roman"/>
                <a:cs typeface="Times New Roman"/>
              </a:rPr>
              <a:t>h</a:t>
            </a:r>
            <a:r>
              <a:rPr sz="818" spc="-3" dirty="0">
                <a:latin typeface="Times New Roman"/>
                <a:cs typeface="Times New Roman"/>
              </a:rPr>
              <a:t>a</a:t>
            </a:r>
            <a:r>
              <a:rPr sz="818" dirty="0">
                <a:latin typeface="Times New Roman"/>
                <a:cs typeface="Times New Roman"/>
              </a:rPr>
              <a:t>v</a:t>
            </a:r>
            <a:r>
              <a:rPr sz="818" spc="-3" dirty="0">
                <a:latin typeface="Times New Roman"/>
                <a:cs typeface="Times New Roman"/>
              </a:rPr>
              <a:t>e</a:t>
            </a:r>
            <a:r>
              <a:rPr sz="818" dirty="0">
                <a:latin typeface="Times New Roman"/>
                <a:cs typeface="Times New Roman"/>
              </a:rPr>
              <a:t>, </a:t>
            </a:r>
            <a:r>
              <a:rPr sz="818" spc="-10" dirty="0">
                <a:latin typeface="Times New Roman"/>
                <a:cs typeface="Times New Roman"/>
              </a:rPr>
              <a:t> </a:t>
            </a:r>
            <a:r>
              <a:rPr sz="818" dirty="0">
                <a:latin typeface="Times New Roman"/>
                <a:cs typeface="Times New Roman"/>
              </a:rPr>
              <a:t>known </a:t>
            </a:r>
            <a:r>
              <a:rPr sz="818" spc="-14" dirty="0">
                <a:latin typeface="Times New Roman"/>
                <a:cs typeface="Times New Roman"/>
              </a:rPr>
              <a:t> </a:t>
            </a:r>
            <a:r>
              <a:rPr sz="818" dirty="0">
                <a:latin typeface="Times New Roman"/>
                <a:cs typeface="Times New Roman"/>
              </a:rPr>
              <a:t>or  unkno</a:t>
            </a:r>
            <a:r>
              <a:rPr sz="818" spc="-3" dirty="0">
                <a:latin typeface="Times New Roman"/>
                <a:cs typeface="Times New Roman"/>
              </a:rPr>
              <a:t>w</a:t>
            </a:r>
            <a:r>
              <a:rPr sz="818" dirty="0">
                <a:latin typeface="Times New Roman"/>
                <a:cs typeface="Times New Roman"/>
              </a:rPr>
              <a:t>n, </a:t>
            </a:r>
            <a:r>
              <a:rPr sz="818" spc="-10" dirty="0">
                <a:latin typeface="Times New Roman"/>
                <a:cs typeface="Times New Roman"/>
              </a:rPr>
              <a:t> </a:t>
            </a:r>
            <a:r>
              <a:rPr sz="818" dirty="0">
                <a:latin typeface="Times New Roman"/>
                <a:cs typeface="Times New Roman"/>
              </a:rPr>
              <a:t>to </a:t>
            </a:r>
            <a:r>
              <a:rPr sz="818" spc="-10" dirty="0">
                <a:latin typeface="Times New Roman"/>
                <a:cs typeface="Times New Roman"/>
              </a:rPr>
              <a:t> </a:t>
            </a:r>
            <a:r>
              <a:rPr sz="818" spc="-3" dirty="0">
                <a:latin typeface="Times New Roman"/>
                <a:cs typeface="Times New Roman"/>
              </a:rPr>
              <a:t>c</a:t>
            </a:r>
            <a:r>
              <a:rPr sz="818" dirty="0">
                <a:latin typeface="Times New Roman"/>
                <a:cs typeface="Times New Roman"/>
              </a:rPr>
              <a:t>ontest </a:t>
            </a:r>
            <a:r>
              <a:rPr sz="818" spc="-7"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 jurisdi</a:t>
            </a:r>
            <a:r>
              <a:rPr sz="818" spc="-3" dirty="0">
                <a:latin typeface="Times New Roman"/>
                <a:cs typeface="Times New Roman"/>
              </a:rPr>
              <a:t>c</a:t>
            </a:r>
            <a:r>
              <a:rPr sz="818" dirty="0">
                <a:latin typeface="Times New Roman"/>
                <a:cs typeface="Times New Roman"/>
              </a:rPr>
              <a:t>tion of</a:t>
            </a:r>
            <a:r>
              <a:rPr sz="818" spc="-3" dirty="0">
                <a:latin typeface="Times New Roman"/>
                <a:cs typeface="Times New Roman"/>
              </a:rPr>
              <a:t> </a:t>
            </a:r>
            <a:r>
              <a:rPr sz="818" dirty="0">
                <a:latin typeface="Times New Roman"/>
                <a:cs typeface="Times New Roman"/>
              </a:rPr>
              <a:t>the </a:t>
            </a:r>
            <a:r>
              <a:rPr sz="818" spc="-7" dirty="0">
                <a:latin typeface="Times New Roman"/>
                <a:cs typeface="Times New Roman"/>
              </a:rPr>
              <a:t>c</a:t>
            </a:r>
            <a:r>
              <a:rPr sz="818" dirty="0">
                <a:latin typeface="Times New Roman"/>
                <a:cs typeface="Times New Roman"/>
              </a:rPr>
              <a:t>ourt in a</a:t>
            </a:r>
            <a:r>
              <a:rPr sz="818" spc="3" dirty="0">
                <a:latin typeface="Times New Roman"/>
                <a:cs typeface="Times New Roman"/>
              </a:rPr>
              <a:t>n</a:t>
            </a:r>
            <a:r>
              <a:rPr sz="818" dirty="0">
                <a:latin typeface="Times New Roman"/>
                <a:cs typeface="Times New Roman"/>
              </a:rPr>
              <a:t>y</a:t>
            </a:r>
            <a:r>
              <a:rPr sz="818" spc="-10" dirty="0">
                <a:latin typeface="Times New Roman"/>
                <a:cs typeface="Times New Roman"/>
              </a:rPr>
              <a:t> </a:t>
            </a:r>
            <a:r>
              <a:rPr sz="818" spc="-3" dirty="0">
                <a:latin typeface="Times New Roman"/>
                <a:cs typeface="Times New Roman"/>
              </a:rPr>
              <a:t>c</a:t>
            </a:r>
            <a:r>
              <a:rPr sz="818" dirty="0">
                <a:latin typeface="Times New Roman"/>
                <a:cs typeface="Times New Roman"/>
              </a:rPr>
              <a:t>ond</a:t>
            </a:r>
            <a:r>
              <a:rPr sz="818" spc="-3" dirty="0">
                <a:latin typeface="Times New Roman"/>
                <a:cs typeface="Times New Roman"/>
              </a:rPr>
              <a:t>e</a:t>
            </a:r>
            <a:r>
              <a:rPr sz="818" dirty="0">
                <a:latin typeface="Times New Roman"/>
                <a:cs typeface="Times New Roman"/>
              </a:rPr>
              <a:t>mnation proc</a:t>
            </a:r>
            <a:r>
              <a:rPr sz="818" spc="-3" dirty="0">
                <a:latin typeface="Times New Roman"/>
                <a:cs typeface="Times New Roman"/>
              </a:rPr>
              <a:t>ee</a:t>
            </a:r>
            <a:r>
              <a:rPr sz="818" dirty="0">
                <a:latin typeface="Times New Roman"/>
                <a:cs typeface="Times New Roman"/>
              </a:rPr>
              <a:t>di</a:t>
            </a:r>
            <a:r>
              <a:rPr sz="818" spc="7" dirty="0">
                <a:latin typeface="Times New Roman"/>
                <a:cs typeface="Times New Roman"/>
              </a:rPr>
              <a:t>n</a:t>
            </a:r>
            <a:r>
              <a:rPr sz="818" dirty="0">
                <a:latin typeface="Times New Roman"/>
                <a:cs typeface="Times New Roman"/>
              </a:rPr>
              <a:t>g</a:t>
            </a:r>
            <a:r>
              <a:rPr sz="818" spc="-10" dirty="0">
                <a:latin typeface="Times New Roman"/>
                <a:cs typeface="Times New Roman"/>
              </a:rPr>
              <a:t> </a:t>
            </a:r>
            <a:r>
              <a:rPr sz="818" dirty="0">
                <a:latin typeface="Times New Roman"/>
                <a:cs typeface="Times New Roman"/>
              </a:rPr>
              <a:t>for</a:t>
            </a:r>
            <a:r>
              <a:rPr sz="818" spc="-7" dirty="0">
                <a:latin typeface="Times New Roman"/>
                <a:cs typeface="Times New Roman"/>
              </a:rPr>
              <a:t> </a:t>
            </a:r>
            <a:r>
              <a:rPr sz="818" spc="3" dirty="0">
                <a:latin typeface="Times New Roman"/>
                <a:cs typeface="Times New Roman"/>
              </a:rPr>
              <a:t>a</a:t>
            </a:r>
            <a:r>
              <a:rPr sz="818" spc="-3" dirty="0">
                <a:latin typeface="Times New Roman"/>
                <a:cs typeface="Times New Roman"/>
              </a:rPr>
              <a:t>c</a:t>
            </a:r>
            <a:r>
              <a:rPr sz="818" dirty="0">
                <a:latin typeface="Times New Roman"/>
                <a:cs typeface="Times New Roman"/>
              </a:rPr>
              <a:t>quisition of</a:t>
            </a:r>
            <a:r>
              <a:rPr sz="818" spc="-3" dirty="0">
                <a:latin typeface="Times New Roman"/>
                <a:cs typeface="Times New Roman"/>
              </a:rPr>
              <a:t> </a:t>
            </a:r>
            <a:r>
              <a:rPr sz="818" dirty="0">
                <a:latin typeface="Times New Roman"/>
                <a:cs typeface="Times New Roman"/>
              </a:rPr>
              <a:t>the 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10"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lat</a:t>
            </a:r>
            <a:r>
              <a:rPr sz="818" spc="-3" dirty="0">
                <a:latin typeface="Times New Roman"/>
                <a:cs typeface="Times New Roman"/>
              </a:rPr>
              <a:t>e</a:t>
            </a:r>
            <a:r>
              <a:rPr sz="818" dirty="0">
                <a:latin typeface="Times New Roman"/>
                <a:cs typeface="Times New Roman"/>
              </a:rPr>
              <a:t>d to t</a:t>
            </a:r>
            <a:r>
              <a:rPr sz="818" spc="7" dirty="0">
                <a:latin typeface="Times New Roman"/>
                <a:cs typeface="Times New Roman"/>
              </a:rPr>
              <a:t>h</a:t>
            </a:r>
            <a:r>
              <a:rPr sz="818" dirty="0">
                <a:latin typeface="Times New Roman"/>
                <a:cs typeface="Times New Roman"/>
              </a:rPr>
              <a:t>e Hi</a:t>
            </a:r>
            <a:r>
              <a:rPr sz="818" spc="-10" dirty="0">
                <a:latin typeface="Times New Roman"/>
                <a:cs typeface="Times New Roman"/>
              </a:rPr>
              <a:t>g</a:t>
            </a:r>
            <a:r>
              <a:rPr sz="818" dirty="0">
                <a:latin typeface="Times New Roman"/>
                <a:cs typeface="Times New Roman"/>
              </a:rPr>
              <a:t>h</a:t>
            </a:r>
            <a:r>
              <a:rPr sz="818" spc="3" dirty="0">
                <a:latin typeface="Times New Roman"/>
                <a:cs typeface="Times New Roman"/>
              </a:rPr>
              <a:t>w</a:t>
            </a:r>
            <a:r>
              <a:rPr sz="818" spc="10" dirty="0">
                <a:latin typeface="Times New Roman"/>
                <a:cs typeface="Times New Roman"/>
              </a:rPr>
              <a:t>a</a:t>
            </a:r>
            <a:r>
              <a:rPr sz="818" dirty="0">
                <a:latin typeface="Times New Roman"/>
                <a:cs typeface="Times New Roman"/>
              </a:rPr>
              <a:t>y</a:t>
            </a:r>
            <a:r>
              <a:rPr sz="818" spc="7" dirty="0">
                <a:latin typeface="Times New Roman"/>
                <a:cs typeface="Times New Roman"/>
              </a:rPr>
              <a:t> </a:t>
            </a:r>
            <a:r>
              <a:rPr sz="818" dirty="0">
                <a:latin typeface="Times New Roman"/>
                <a:cs typeface="Times New Roman"/>
              </a:rPr>
              <a:t>Constru</a:t>
            </a:r>
            <a:r>
              <a:rPr sz="818" spc="-7" dirty="0">
                <a:latin typeface="Times New Roman"/>
                <a:cs typeface="Times New Roman"/>
              </a:rPr>
              <a:t>c</a:t>
            </a:r>
            <a:r>
              <a:rPr sz="818" dirty="0">
                <a:latin typeface="Times New Roman"/>
                <a:cs typeface="Times New Roman"/>
              </a:rPr>
              <a:t>tion</a:t>
            </a:r>
            <a:r>
              <a:rPr sz="818" spc="20" dirty="0">
                <a:latin typeface="Times New Roman"/>
                <a:cs typeface="Times New Roman"/>
              </a:rPr>
              <a:t> </a:t>
            </a:r>
            <a:r>
              <a:rPr sz="818" spc="10" dirty="0">
                <a:latin typeface="Times New Roman"/>
                <a:cs typeface="Times New Roman"/>
              </a:rPr>
              <a:t>P</a:t>
            </a:r>
            <a:r>
              <a:rPr sz="818" dirty="0">
                <a:latin typeface="Times New Roman"/>
                <a:cs typeface="Times New Roman"/>
              </a:rPr>
              <a:t>roj</a:t>
            </a:r>
            <a:r>
              <a:rPr sz="818" spc="-7" dirty="0">
                <a:latin typeface="Times New Roman"/>
                <a:cs typeface="Times New Roman"/>
              </a:rPr>
              <a:t>e</a:t>
            </a:r>
            <a:r>
              <a:rPr sz="818" spc="-3" dirty="0">
                <a:latin typeface="Times New Roman"/>
                <a:cs typeface="Times New Roman"/>
              </a:rPr>
              <a:t>c</a:t>
            </a:r>
            <a:r>
              <a:rPr sz="818" spc="7" dirty="0">
                <a:latin typeface="Times New Roman"/>
                <a:cs typeface="Times New Roman"/>
              </a:rPr>
              <a:t>t</a:t>
            </a:r>
            <a:r>
              <a:rPr sz="818" dirty="0">
                <a:latin typeface="Times New Roman"/>
                <a:cs typeface="Times New Roman"/>
              </a:rPr>
              <a:t>,</a:t>
            </a:r>
            <a:r>
              <a:rPr sz="818" spc="20" dirty="0">
                <a:latin typeface="Times New Roman"/>
                <a:cs typeface="Times New Roman"/>
              </a:rPr>
              <a:t> </a:t>
            </a:r>
            <a:r>
              <a:rPr sz="818" spc="7" dirty="0">
                <a:latin typeface="Times New Roman"/>
                <a:cs typeface="Times New Roman"/>
              </a:rPr>
              <a:t>b</a:t>
            </a:r>
            <a:r>
              <a:rPr sz="818" spc="-3" dirty="0">
                <a:latin typeface="Times New Roman"/>
                <a:cs typeface="Times New Roman"/>
              </a:rPr>
              <a:t>a</a:t>
            </a:r>
            <a:r>
              <a:rPr sz="818" dirty="0">
                <a:latin typeface="Times New Roman"/>
                <a:cs typeface="Times New Roman"/>
              </a:rPr>
              <a:t>s</a:t>
            </a:r>
            <a:r>
              <a:rPr sz="818" spc="-3" dirty="0">
                <a:latin typeface="Times New Roman"/>
                <a:cs typeface="Times New Roman"/>
              </a:rPr>
              <a:t>e</a:t>
            </a:r>
            <a:r>
              <a:rPr sz="818" dirty="0">
                <a:latin typeface="Times New Roman"/>
                <a:cs typeface="Times New Roman"/>
              </a:rPr>
              <a:t>d</a:t>
            </a:r>
            <a:r>
              <a:rPr sz="818" spc="20" dirty="0">
                <a:latin typeface="Times New Roman"/>
                <a:cs typeface="Times New Roman"/>
              </a:rPr>
              <a:t> </a:t>
            </a:r>
            <a:r>
              <a:rPr sz="818" dirty="0">
                <a:latin typeface="Times New Roman"/>
                <a:cs typeface="Times New Roman"/>
              </a:rPr>
              <a:t>upon</a:t>
            </a:r>
            <a:r>
              <a:rPr sz="818" spc="31" dirty="0">
                <a:latin typeface="Times New Roman"/>
                <a:cs typeface="Times New Roman"/>
              </a:rPr>
              <a:t> </a:t>
            </a:r>
            <a:r>
              <a:rPr sz="818" spc="-3" dirty="0">
                <a:latin typeface="Times New Roman"/>
                <a:cs typeface="Times New Roman"/>
              </a:rPr>
              <a:t>c</a:t>
            </a:r>
            <a:r>
              <a:rPr sz="818" dirty="0">
                <a:latin typeface="Times New Roman"/>
                <a:cs typeface="Times New Roman"/>
              </a:rPr>
              <a:t>lai</a:t>
            </a:r>
            <a:r>
              <a:rPr sz="818" spc="7" dirty="0">
                <a:latin typeface="Times New Roman"/>
                <a:cs typeface="Times New Roman"/>
              </a:rPr>
              <a:t>m</a:t>
            </a:r>
            <a:r>
              <a:rPr sz="818" dirty="0">
                <a:latin typeface="Times New Roman"/>
                <a:cs typeface="Times New Roman"/>
              </a:rPr>
              <a:t>s</a:t>
            </a:r>
            <a:r>
              <a:rPr sz="818" spc="24" dirty="0">
                <a:latin typeface="Times New Roman"/>
                <a:cs typeface="Times New Roman"/>
              </a:rPr>
              <a:t> </a:t>
            </a:r>
            <a:r>
              <a:rPr sz="818" dirty="0">
                <a:latin typeface="Times New Roman"/>
                <a:cs typeface="Times New Roman"/>
              </a:rPr>
              <a:t>that</a:t>
            </a:r>
            <a:r>
              <a:rPr sz="818" spc="31" dirty="0">
                <a:latin typeface="Times New Roman"/>
                <a:cs typeface="Times New Roman"/>
              </a:rPr>
              <a:t> </a:t>
            </a:r>
            <a:r>
              <a:rPr sz="818" dirty="0">
                <a:latin typeface="Times New Roman"/>
                <a:cs typeface="Times New Roman"/>
              </a:rPr>
              <a:t>the</a:t>
            </a:r>
            <a:r>
              <a:rPr sz="818" spc="31" dirty="0">
                <a:latin typeface="Times New Roman"/>
                <a:cs typeface="Times New Roman"/>
              </a:rPr>
              <a:t> </a:t>
            </a:r>
            <a:r>
              <a:rPr sz="818" spc="-3" dirty="0">
                <a:latin typeface="Times New Roman"/>
                <a:cs typeface="Times New Roman"/>
              </a:rPr>
              <a:t>c</a:t>
            </a:r>
            <a:r>
              <a:rPr sz="818" dirty="0">
                <a:latin typeface="Times New Roman"/>
                <a:cs typeface="Times New Roman"/>
              </a:rPr>
              <a:t>ond</a:t>
            </a:r>
            <a:r>
              <a:rPr sz="818" spc="-3" dirty="0">
                <a:latin typeface="Times New Roman"/>
                <a:cs typeface="Times New Roman"/>
              </a:rPr>
              <a:t>e</a:t>
            </a:r>
            <a:r>
              <a:rPr sz="818" dirty="0">
                <a:latin typeface="Times New Roman"/>
                <a:cs typeface="Times New Roman"/>
              </a:rPr>
              <a:t>mni</a:t>
            </a:r>
            <a:r>
              <a:rPr sz="818" spc="7" dirty="0">
                <a:latin typeface="Times New Roman"/>
                <a:cs typeface="Times New Roman"/>
              </a:rPr>
              <a:t>n</a:t>
            </a:r>
            <a:r>
              <a:rPr sz="818" dirty="0">
                <a:latin typeface="Times New Roman"/>
                <a:cs typeface="Times New Roman"/>
              </a:rPr>
              <a:t>g</a:t>
            </a:r>
            <a:r>
              <a:rPr sz="818" spc="20" dirty="0">
                <a:latin typeface="Times New Roman"/>
                <a:cs typeface="Times New Roman"/>
              </a:rPr>
              <a:t> </a:t>
            </a:r>
            <a:r>
              <a:rPr sz="818" spc="-3" dirty="0">
                <a:latin typeface="Times New Roman"/>
                <a:cs typeface="Times New Roman"/>
              </a:rPr>
              <a:t>a</a:t>
            </a:r>
            <a:r>
              <a:rPr sz="818" spc="7" dirty="0">
                <a:latin typeface="Times New Roman"/>
                <a:cs typeface="Times New Roman"/>
              </a:rPr>
              <a:t>u</a:t>
            </a:r>
            <a:r>
              <a:rPr sz="818" dirty="0">
                <a:latin typeface="Times New Roman"/>
                <a:cs typeface="Times New Roman"/>
              </a:rPr>
              <a:t>thori</a:t>
            </a:r>
            <a:r>
              <a:rPr sz="818" spc="7" dirty="0">
                <a:latin typeface="Times New Roman"/>
                <a:cs typeface="Times New Roman"/>
              </a:rPr>
              <a:t>t</a:t>
            </a:r>
            <a:r>
              <a:rPr sz="818" dirty="0">
                <a:latin typeface="Times New Roman"/>
                <a:cs typeface="Times New Roman"/>
              </a:rPr>
              <a:t>y</a:t>
            </a:r>
            <a:r>
              <a:rPr sz="818" spc="7" dirty="0">
                <a:latin typeface="Times New Roman"/>
                <a:cs typeface="Times New Roman"/>
              </a:rPr>
              <a:t> h</a:t>
            </a:r>
            <a:r>
              <a:rPr sz="818" spc="-3" dirty="0">
                <a:latin typeface="Times New Roman"/>
                <a:cs typeface="Times New Roman"/>
              </a:rPr>
              <a:t>a</a:t>
            </a:r>
            <a:r>
              <a:rPr sz="818" dirty="0">
                <a:latin typeface="Times New Roman"/>
                <a:cs typeface="Times New Roman"/>
              </a:rPr>
              <a:t>s</a:t>
            </a:r>
            <a:r>
              <a:rPr sz="818" spc="31" dirty="0">
                <a:latin typeface="Times New Roman"/>
                <a:cs typeface="Times New Roman"/>
              </a:rPr>
              <a:t> </a:t>
            </a:r>
            <a:r>
              <a:rPr sz="818" dirty="0">
                <a:latin typeface="Times New Roman"/>
                <a:cs typeface="Times New Roman"/>
              </a:rPr>
              <a:t>no</a:t>
            </a:r>
            <a:r>
              <a:rPr sz="818" spc="34" dirty="0">
                <a:latin typeface="Times New Roman"/>
                <a:cs typeface="Times New Roman"/>
              </a:rPr>
              <a:t> </a:t>
            </a:r>
            <a:r>
              <a:rPr sz="818" spc="-3" dirty="0">
                <a:latin typeface="Times New Roman"/>
                <a:cs typeface="Times New Roman"/>
              </a:rPr>
              <a:t>a</a:t>
            </a:r>
            <a:r>
              <a:rPr sz="818" dirty="0">
                <a:latin typeface="Times New Roman"/>
                <a:cs typeface="Times New Roman"/>
              </a:rPr>
              <a:t>uthori</a:t>
            </a:r>
            <a:r>
              <a:rPr sz="818" spc="7" dirty="0">
                <a:latin typeface="Times New Roman"/>
                <a:cs typeface="Times New Roman"/>
              </a:rPr>
              <a:t>t</a:t>
            </a:r>
            <a:r>
              <a:rPr sz="818" dirty="0">
                <a:latin typeface="Times New Roman"/>
                <a:cs typeface="Times New Roman"/>
              </a:rPr>
              <a:t>y</a:t>
            </a:r>
            <a:r>
              <a:rPr sz="818" spc="14" dirty="0">
                <a:latin typeface="Times New Roman"/>
                <a:cs typeface="Times New Roman"/>
              </a:rPr>
              <a:t> </a:t>
            </a:r>
            <a:r>
              <a:rPr sz="818" spc="7" dirty="0">
                <a:latin typeface="Times New Roman"/>
                <a:cs typeface="Times New Roman"/>
              </a:rPr>
              <a:t>t</a:t>
            </a:r>
            <a:r>
              <a:rPr sz="818" dirty="0">
                <a:latin typeface="Times New Roman"/>
                <a:cs typeface="Times New Roman"/>
              </a:rPr>
              <a:t>o </a:t>
            </a:r>
            <a:r>
              <a:rPr sz="818" spc="-3" dirty="0">
                <a:latin typeface="Times New Roman"/>
                <a:cs typeface="Times New Roman"/>
              </a:rPr>
              <a:t>ac</a:t>
            </a:r>
            <a:r>
              <a:rPr sz="818" dirty="0">
                <a:latin typeface="Times New Roman"/>
                <a:cs typeface="Times New Roman"/>
              </a:rPr>
              <a:t>quire </a:t>
            </a:r>
            <a:r>
              <a:rPr sz="818" spc="-48" dirty="0">
                <a:latin typeface="Times New Roman"/>
                <a:cs typeface="Times New Roman"/>
              </a:rPr>
              <a:t> </a:t>
            </a:r>
            <a:r>
              <a:rPr sz="818" dirty="0">
                <a:latin typeface="Times New Roman"/>
                <a:cs typeface="Times New Roman"/>
              </a:rPr>
              <a:t>the </a:t>
            </a:r>
            <a:r>
              <a:rPr sz="818" spc="-44" dirty="0">
                <a:latin typeface="Times New Roman"/>
                <a:cs typeface="Times New Roman"/>
              </a:rPr>
              <a:t> </a:t>
            </a:r>
            <a:r>
              <a:rPr sz="818" dirty="0">
                <a:latin typeface="Times New Roman"/>
                <a:cs typeface="Times New Roman"/>
              </a:rPr>
              <a:t>Pro</a:t>
            </a:r>
            <a:r>
              <a:rPr sz="818" spc="3" dirty="0">
                <a:latin typeface="Times New Roman"/>
                <a:cs typeface="Times New Roman"/>
              </a:rPr>
              <a:t>p</a:t>
            </a:r>
            <a:r>
              <a:rPr sz="818" spc="-3"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dirty="0">
                <a:latin typeface="Times New Roman"/>
                <a:cs typeface="Times New Roman"/>
              </a:rPr>
              <a:t>y </a:t>
            </a:r>
            <a:r>
              <a:rPr sz="818" spc="-68"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spc="3" dirty="0">
                <a:latin typeface="Times New Roman"/>
                <a:cs typeface="Times New Roman"/>
              </a:rPr>
              <a:t>r</a:t>
            </a:r>
            <a:r>
              <a:rPr sz="818" dirty="0">
                <a:latin typeface="Times New Roman"/>
                <a:cs typeface="Times New Roman"/>
              </a:rPr>
              <a:t>ou</a:t>
            </a:r>
            <a:r>
              <a:rPr sz="818" spc="-10" dirty="0">
                <a:latin typeface="Times New Roman"/>
                <a:cs typeface="Times New Roman"/>
              </a:rPr>
              <a:t>g</a:t>
            </a:r>
            <a:r>
              <a:rPr sz="818" dirty="0">
                <a:latin typeface="Times New Roman"/>
                <a:cs typeface="Times New Roman"/>
              </a:rPr>
              <a:t>h </a:t>
            </a:r>
            <a:r>
              <a:rPr sz="818" spc="-44" dirty="0">
                <a:latin typeface="Times New Roman"/>
                <a:cs typeface="Times New Roman"/>
              </a:rPr>
              <a:t> </a:t>
            </a:r>
            <a:r>
              <a:rPr sz="818" spc="3" dirty="0">
                <a:latin typeface="Times New Roman"/>
                <a:cs typeface="Times New Roman"/>
              </a:rPr>
              <a:t>e</a:t>
            </a:r>
            <a:r>
              <a:rPr sz="818" dirty="0">
                <a:latin typeface="Times New Roman"/>
                <a:cs typeface="Times New Roman"/>
              </a:rPr>
              <a:t>min</a:t>
            </a:r>
            <a:r>
              <a:rPr sz="818" spc="-3" dirty="0">
                <a:latin typeface="Times New Roman"/>
                <a:cs typeface="Times New Roman"/>
              </a:rPr>
              <a:t>e</a:t>
            </a:r>
            <a:r>
              <a:rPr sz="818" dirty="0">
                <a:latin typeface="Times New Roman"/>
                <a:cs typeface="Times New Roman"/>
              </a:rPr>
              <a:t>nt </a:t>
            </a:r>
            <a:r>
              <a:rPr sz="818" spc="-41" dirty="0">
                <a:latin typeface="Times New Roman"/>
                <a:cs typeface="Times New Roman"/>
              </a:rPr>
              <a:t> </a:t>
            </a:r>
            <a:r>
              <a:rPr sz="818" dirty="0">
                <a:latin typeface="Times New Roman"/>
                <a:cs typeface="Times New Roman"/>
              </a:rPr>
              <a:t>domain, </a:t>
            </a:r>
            <a:r>
              <a:rPr sz="818" spc="-34" dirty="0">
                <a:latin typeface="Times New Roman"/>
                <a:cs typeface="Times New Roman"/>
              </a:rPr>
              <a:t> </a:t>
            </a:r>
            <a:r>
              <a:rPr sz="818" dirty="0">
                <a:latin typeface="Times New Roman"/>
                <a:cs typeface="Times New Roman"/>
              </a:rPr>
              <a:t>h</a:t>
            </a:r>
            <a:r>
              <a:rPr sz="818" spc="-3" dirty="0">
                <a:latin typeface="Times New Roman"/>
                <a:cs typeface="Times New Roman"/>
              </a:rPr>
              <a:t>a</a:t>
            </a:r>
            <a:r>
              <a:rPr sz="818" dirty="0">
                <a:latin typeface="Times New Roman"/>
                <a:cs typeface="Times New Roman"/>
              </a:rPr>
              <a:t>s </a:t>
            </a:r>
            <a:r>
              <a:rPr sz="818" spc="-41" dirty="0">
                <a:latin typeface="Times New Roman"/>
                <a:cs typeface="Times New Roman"/>
              </a:rPr>
              <a:t> </a:t>
            </a:r>
            <a:r>
              <a:rPr sz="818" dirty="0">
                <a:latin typeface="Times New Roman"/>
                <a:cs typeface="Times New Roman"/>
              </a:rPr>
              <a:t>no </a:t>
            </a:r>
            <a:r>
              <a:rPr sz="818" spc="-37" dirty="0">
                <a:latin typeface="Times New Roman"/>
                <a:cs typeface="Times New Roman"/>
              </a:rPr>
              <a:t> </a:t>
            </a:r>
            <a:r>
              <a:rPr sz="818" dirty="0">
                <a:latin typeface="Times New Roman"/>
                <a:cs typeface="Times New Roman"/>
              </a:rPr>
              <a:t>v</a:t>
            </a:r>
            <a:r>
              <a:rPr sz="818" spc="-3" dirty="0">
                <a:latin typeface="Times New Roman"/>
                <a:cs typeface="Times New Roman"/>
              </a:rPr>
              <a:t>a</a:t>
            </a:r>
            <a:r>
              <a:rPr sz="818" dirty="0">
                <a:latin typeface="Times New Roman"/>
                <a:cs typeface="Times New Roman"/>
              </a:rPr>
              <a:t>lid </a:t>
            </a:r>
            <a:r>
              <a:rPr sz="818" spc="-44" dirty="0">
                <a:latin typeface="Times New Roman"/>
                <a:cs typeface="Times New Roman"/>
              </a:rPr>
              <a:t> </a:t>
            </a:r>
            <a:r>
              <a:rPr sz="818" dirty="0">
                <a:latin typeface="Times New Roman"/>
                <a:cs typeface="Times New Roman"/>
              </a:rPr>
              <a:t>public </a:t>
            </a:r>
            <a:r>
              <a:rPr sz="818" spc="-41" dirty="0">
                <a:latin typeface="Times New Roman"/>
                <a:cs typeface="Times New Roman"/>
              </a:rPr>
              <a:t> </a:t>
            </a:r>
            <a:r>
              <a:rPr sz="818" dirty="0">
                <a:latin typeface="Times New Roman"/>
                <a:cs typeface="Times New Roman"/>
              </a:rPr>
              <a:t>use </a:t>
            </a:r>
            <a:r>
              <a:rPr sz="818" spc="-44" dirty="0">
                <a:latin typeface="Times New Roman"/>
                <a:cs typeface="Times New Roman"/>
              </a:rPr>
              <a:t> </a:t>
            </a:r>
            <a:r>
              <a:rPr sz="818" spc="-3" dirty="0">
                <a:latin typeface="Times New Roman"/>
                <a:cs typeface="Times New Roman"/>
              </a:rPr>
              <a:t>f</a:t>
            </a:r>
            <a:r>
              <a:rPr sz="818" dirty="0">
                <a:latin typeface="Times New Roman"/>
                <a:cs typeface="Times New Roman"/>
              </a:rPr>
              <a:t>or </a:t>
            </a:r>
            <a:r>
              <a:rPr sz="818" spc="-44" dirty="0">
                <a:latin typeface="Times New Roman"/>
                <a:cs typeface="Times New Roman"/>
              </a:rPr>
              <a:t> </a:t>
            </a:r>
            <a:r>
              <a:rPr sz="818" dirty="0">
                <a:latin typeface="Times New Roman"/>
                <a:cs typeface="Times New Roman"/>
              </a:rPr>
              <a:t>the </a:t>
            </a:r>
            <a:r>
              <a:rPr sz="818" spc="-44"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14" dirty="0">
                <a:latin typeface="Times New Roman"/>
                <a:cs typeface="Times New Roman"/>
              </a:rPr>
              <a:t>t</a:t>
            </a:r>
            <a:r>
              <a:rPr sz="818" spc="-17" dirty="0">
                <a:latin typeface="Times New Roman"/>
                <a:cs typeface="Times New Roman"/>
              </a:rPr>
              <a:t>y</a:t>
            </a:r>
            <a:r>
              <a:rPr sz="818" dirty="0">
                <a:latin typeface="Times New Roman"/>
                <a:cs typeface="Times New Roman"/>
              </a:rPr>
              <a:t>, </a:t>
            </a:r>
            <a:r>
              <a:rPr sz="818" spc="-41" dirty="0">
                <a:latin typeface="Times New Roman"/>
                <a:cs typeface="Times New Roman"/>
              </a:rPr>
              <a:t> </a:t>
            </a:r>
            <a:r>
              <a:rPr sz="818" dirty="0">
                <a:latin typeface="Times New Roman"/>
                <a:cs typeface="Times New Roman"/>
              </a:rPr>
              <a:t>or </a:t>
            </a:r>
            <a:r>
              <a:rPr sz="818" spc="-44"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spc="-3" dirty="0">
                <a:latin typeface="Times New Roman"/>
                <a:cs typeface="Times New Roman"/>
              </a:rPr>
              <a:t>a</a:t>
            </a:r>
            <a:r>
              <a:rPr sz="818" dirty="0">
                <a:latin typeface="Times New Roman"/>
                <a:cs typeface="Times New Roman"/>
              </a:rPr>
              <a:t>t </a:t>
            </a:r>
            <a:r>
              <a:rPr sz="818" spc="-3" dirty="0">
                <a:latin typeface="Times New Roman"/>
                <a:cs typeface="Times New Roman"/>
              </a:rPr>
              <a:t>ac</a:t>
            </a:r>
            <a:r>
              <a:rPr sz="818" dirty="0">
                <a:latin typeface="Times New Roman"/>
                <a:cs typeface="Times New Roman"/>
              </a:rPr>
              <a:t>quisition of</a:t>
            </a:r>
            <a:r>
              <a:rPr sz="818" spc="-3" dirty="0">
                <a:latin typeface="Times New Roman"/>
                <a:cs typeface="Times New Roman"/>
              </a:rPr>
              <a:t> </a:t>
            </a:r>
            <a:r>
              <a:rPr sz="818" dirty="0">
                <a:latin typeface="Times New Roman"/>
                <a:cs typeface="Times New Roman"/>
              </a:rPr>
              <a:t>the</a:t>
            </a:r>
            <a:r>
              <a:rPr sz="818" spc="-3" dirty="0">
                <a:latin typeface="Times New Roman"/>
                <a:cs typeface="Times New Roman"/>
              </a:rPr>
              <a:t> </a:t>
            </a:r>
            <a:r>
              <a:rPr sz="818" dirty="0">
                <a:latin typeface="Times New Roman"/>
                <a:cs typeface="Times New Roman"/>
              </a:rPr>
              <a:t>Prop</a:t>
            </a:r>
            <a:r>
              <a:rPr sz="818" spc="-7" dirty="0">
                <a:latin typeface="Times New Roman"/>
                <a:cs typeface="Times New Roman"/>
              </a:rPr>
              <a:t>e</a:t>
            </a:r>
            <a:r>
              <a:rPr sz="818" dirty="0">
                <a:latin typeface="Times New Roman"/>
                <a:cs typeface="Times New Roman"/>
              </a:rPr>
              <a:t>r</a:t>
            </a:r>
            <a:r>
              <a:rPr sz="818" spc="3" dirty="0">
                <a:latin typeface="Times New Roman"/>
                <a:cs typeface="Times New Roman"/>
              </a:rPr>
              <a:t>t</a:t>
            </a:r>
            <a:r>
              <a:rPr sz="818" dirty="0">
                <a:latin typeface="Times New Roman"/>
                <a:cs typeface="Times New Roman"/>
              </a:rPr>
              <a:t>y</a:t>
            </a:r>
            <a:r>
              <a:rPr sz="818" spc="-7" dirty="0">
                <a:latin typeface="Times New Roman"/>
                <a:cs typeface="Times New Roman"/>
              </a:rPr>
              <a:t> </a:t>
            </a:r>
            <a:r>
              <a:rPr sz="818" dirty="0">
                <a:latin typeface="Times New Roman"/>
                <a:cs typeface="Times New Roman"/>
              </a:rPr>
              <a:t>is not n</a:t>
            </a:r>
            <a:r>
              <a:rPr sz="818" spc="-3" dirty="0">
                <a:latin typeface="Times New Roman"/>
                <a:cs typeface="Times New Roman"/>
              </a:rPr>
              <a:t>e</a:t>
            </a:r>
            <a:r>
              <a:rPr sz="818" spc="3" dirty="0">
                <a:latin typeface="Times New Roman"/>
                <a:cs typeface="Times New Roman"/>
              </a:rPr>
              <a:t>c</a:t>
            </a:r>
            <a:r>
              <a:rPr sz="818" spc="-3" dirty="0">
                <a:latin typeface="Times New Roman"/>
                <a:cs typeface="Times New Roman"/>
              </a:rPr>
              <a:t>e</a:t>
            </a:r>
            <a:r>
              <a:rPr sz="818" dirty="0">
                <a:latin typeface="Times New Roman"/>
                <a:cs typeface="Times New Roman"/>
              </a:rPr>
              <a:t>ssa</a:t>
            </a:r>
            <a:r>
              <a:rPr sz="818" spc="10" dirty="0">
                <a:latin typeface="Times New Roman"/>
                <a:cs typeface="Times New Roman"/>
              </a:rPr>
              <a:t>r</a:t>
            </a:r>
            <a:r>
              <a:rPr sz="818" dirty="0">
                <a:latin typeface="Times New Roman"/>
                <a:cs typeface="Times New Roman"/>
              </a:rPr>
              <a:t>y</a:t>
            </a:r>
            <a:r>
              <a:rPr sz="818" spc="-10" dirty="0">
                <a:latin typeface="Times New Roman"/>
                <a:cs typeface="Times New Roman"/>
              </a:rPr>
              <a:t> </a:t>
            </a:r>
            <a:r>
              <a:rPr sz="818" dirty="0">
                <a:latin typeface="Times New Roman"/>
                <a:cs typeface="Times New Roman"/>
              </a:rPr>
              <a:t>for</a:t>
            </a:r>
            <a:r>
              <a:rPr sz="818" spc="-7" dirty="0">
                <a:latin typeface="Times New Roman"/>
                <a:cs typeface="Times New Roman"/>
              </a:rPr>
              <a:t> </a:t>
            </a:r>
            <a:r>
              <a:rPr sz="818" dirty="0">
                <a:latin typeface="Times New Roman"/>
                <a:cs typeface="Times New Roman"/>
              </a:rPr>
              <a:t>the</a:t>
            </a:r>
            <a:r>
              <a:rPr sz="818" spc="3" dirty="0">
                <a:latin typeface="Times New Roman"/>
                <a:cs typeface="Times New Roman"/>
              </a:rPr>
              <a:t> </a:t>
            </a:r>
            <a:r>
              <a:rPr sz="818" dirty="0">
                <a:latin typeface="Times New Roman"/>
                <a:cs typeface="Times New Roman"/>
              </a:rPr>
              <a:t>public us</a:t>
            </a:r>
            <a:r>
              <a:rPr sz="818" spc="-3" dirty="0">
                <a:latin typeface="Times New Roman"/>
                <a:cs typeface="Times New Roman"/>
              </a:rPr>
              <a:t>e</a:t>
            </a:r>
            <a:r>
              <a:rPr sz="818" dirty="0">
                <a:latin typeface="Times New Roman"/>
                <a:cs typeface="Times New Roman"/>
              </a:rPr>
              <a:t>.</a:t>
            </a:r>
            <a:endParaRPr sz="818">
              <a:latin typeface="Times New Roman"/>
              <a:cs typeface="Times New Roman"/>
            </a:endParaRPr>
          </a:p>
          <a:p>
            <a:pPr>
              <a:spcBef>
                <a:spcPts val="25"/>
              </a:spcBef>
              <a:buFont typeface="Times New Roman"/>
              <a:buAutoNum type="arabicPeriod" startAt="4"/>
            </a:pPr>
            <a:endParaRPr sz="818">
              <a:latin typeface="Times New Roman"/>
              <a:cs typeface="Times New Roman"/>
            </a:endParaRPr>
          </a:p>
          <a:p>
            <a:pPr marL="164518" marR="4762" indent="-155859" algn="just">
              <a:lnSpc>
                <a:spcPts val="941"/>
              </a:lnSpc>
              <a:buFont typeface="Times New Roman"/>
              <a:buAutoNum type="arabicPeriod" startAt="4"/>
              <a:tabLst>
                <a:tab pos="143304" algn="l"/>
              </a:tabLst>
            </a:pPr>
            <a:r>
              <a:rPr sz="818" dirty="0">
                <a:latin typeface="Times New Roman"/>
                <a:cs typeface="Times New Roman"/>
              </a:rPr>
              <a:t>The</a:t>
            </a:r>
            <a:r>
              <a:rPr sz="818" spc="10" dirty="0">
                <a:latin typeface="Times New Roman"/>
                <a:cs typeface="Times New Roman"/>
              </a:rPr>
              <a:t> </a:t>
            </a:r>
            <a:r>
              <a:rPr sz="818" dirty="0">
                <a:latin typeface="Times New Roman"/>
                <a:cs typeface="Times New Roman"/>
              </a:rPr>
              <a:t>G</a:t>
            </a:r>
            <a:r>
              <a:rPr sz="818" spc="-7" dirty="0">
                <a:latin typeface="Times New Roman"/>
                <a:cs typeface="Times New Roman"/>
              </a:rPr>
              <a:t>r</a:t>
            </a:r>
            <a:r>
              <a:rPr sz="818" spc="-3" dirty="0">
                <a:latin typeface="Times New Roman"/>
                <a:cs typeface="Times New Roman"/>
              </a:rPr>
              <a:t>a</a:t>
            </a:r>
            <a:r>
              <a:rPr sz="818" dirty="0">
                <a:latin typeface="Times New Roman"/>
                <a:cs typeface="Times New Roman"/>
              </a:rPr>
              <a:t>ntor</a:t>
            </a:r>
            <a:r>
              <a:rPr sz="818" spc="14"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a:t>
            </a:r>
            <a:r>
              <a:rPr sz="818" spc="3" dirty="0">
                <a:latin typeface="Times New Roman"/>
                <a:cs typeface="Times New Roman"/>
              </a:rPr>
              <a:t>e</a:t>
            </a:r>
            <a:r>
              <a:rPr sz="818" dirty="0">
                <a:latin typeface="Times New Roman"/>
                <a:cs typeface="Times New Roman"/>
              </a:rPr>
              <a:t>rv</a:t>
            </a:r>
            <a:r>
              <a:rPr sz="818" spc="-3" dirty="0">
                <a:latin typeface="Times New Roman"/>
                <a:cs typeface="Times New Roman"/>
              </a:rPr>
              <a:t>e</a:t>
            </a:r>
            <a:r>
              <a:rPr sz="818" dirty="0">
                <a:latin typeface="Times New Roman"/>
                <a:cs typeface="Times New Roman"/>
              </a:rPr>
              <a:t>s</a:t>
            </a:r>
            <a:r>
              <a:rPr sz="818" spc="24"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17" dirty="0">
                <a:latin typeface="Times New Roman"/>
                <a:cs typeface="Times New Roman"/>
              </a:rPr>
              <a:t> </a:t>
            </a:r>
            <a:r>
              <a:rPr sz="818" dirty="0">
                <a:latin typeface="Times New Roman"/>
                <a:cs typeface="Times New Roman"/>
              </a:rPr>
              <a:t>of</a:t>
            </a:r>
            <a:r>
              <a:rPr sz="818" spc="10" dirty="0">
                <a:latin typeface="Times New Roman"/>
                <a:cs typeface="Times New Roman"/>
              </a:rPr>
              <a:t> </a:t>
            </a:r>
            <a:r>
              <a:rPr sz="818" dirty="0">
                <a:latin typeface="Times New Roman"/>
                <a:cs typeface="Times New Roman"/>
              </a:rPr>
              <a:t>the</a:t>
            </a:r>
            <a:r>
              <a:rPr sz="818" spc="14" dirty="0">
                <a:latin typeface="Times New Roman"/>
                <a:cs typeface="Times New Roman"/>
              </a:rPr>
              <a:t> </a:t>
            </a:r>
            <a:r>
              <a:rPr sz="818" dirty="0">
                <a:latin typeface="Times New Roman"/>
                <a:cs typeface="Times New Roman"/>
              </a:rPr>
              <a:t>oil,</a:t>
            </a:r>
            <a:r>
              <a:rPr sz="818" spc="14" dirty="0">
                <a:latin typeface="Times New Roman"/>
                <a:cs typeface="Times New Roman"/>
              </a:rPr>
              <a:t> </a:t>
            </a:r>
            <a:r>
              <a:rPr sz="818" spc="-10" dirty="0">
                <a:latin typeface="Times New Roman"/>
                <a:cs typeface="Times New Roman"/>
              </a:rPr>
              <a:t>g</a:t>
            </a:r>
            <a:r>
              <a:rPr sz="818" spc="-3" dirty="0">
                <a:latin typeface="Times New Roman"/>
                <a:cs typeface="Times New Roman"/>
              </a:rPr>
              <a:t>a</a:t>
            </a:r>
            <a:r>
              <a:rPr sz="818" dirty="0">
                <a:latin typeface="Times New Roman"/>
                <a:cs typeface="Times New Roman"/>
              </a:rPr>
              <a:t>s</a:t>
            </a:r>
            <a:r>
              <a:rPr sz="818" spc="14"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4" dirty="0">
                <a:latin typeface="Times New Roman"/>
                <a:cs typeface="Times New Roman"/>
              </a:rPr>
              <a:t> </a:t>
            </a:r>
            <a:r>
              <a:rPr sz="818" dirty="0">
                <a:latin typeface="Times New Roman"/>
                <a:cs typeface="Times New Roman"/>
              </a:rPr>
              <a:t>sulphur</a:t>
            </a:r>
            <a:r>
              <a:rPr sz="818" spc="10" dirty="0">
                <a:latin typeface="Times New Roman"/>
                <a:cs typeface="Times New Roman"/>
              </a:rPr>
              <a:t> </a:t>
            </a:r>
            <a:r>
              <a:rPr sz="818" dirty="0">
                <a:latin typeface="Times New Roman"/>
                <a:cs typeface="Times New Roman"/>
              </a:rPr>
              <a:t>in</a:t>
            </a:r>
            <a:r>
              <a:rPr sz="818" spc="17"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4" dirty="0">
                <a:latin typeface="Times New Roman"/>
                <a:cs typeface="Times New Roman"/>
              </a:rPr>
              <a:t> </a:t>
            </a:r>
            <a:r>
              <a:rPr sz="818" dirty="0">
                <a:latin typeface="Times New Roman"/>
                <a:cs typeface="Times New Roman"/>
              </a:rPr>
              <a:t>und</a:t>
            </a:r>
            <a:r>
              <a:rPr sz="818" spc="-3" dirty="0">
                <a:latin typeface="Times New Roman"/>
                <a:cs typeface="Times New Roman"/>
              </a:rPr>
              <a:t>e</a:t>
            </a:r>
            <a:r>
              <a:rPr sz="818" dirty="0">
                <a:latin typeface="Times New Roman"/>
                <a:cs typeface="Times New Roman"/>
              </a:rPr>
              <a:t>r</a:t>
            </a:r>
            <a:r>
              <a:rPr sz="818" spc="10" dirty="0">
                <a:latin typeface="Times New Roman"/>
                <a:cs typeface="Times New Roman"/>
              </a:rPr>
              <a:t> </a:t>
            </a:r>
            <a:r>
              <a:rPr sz="818" dirty="0">
                <a:latin typeface="Times New Roman"/>
                <a:cs typeface="Times New Roman"/>
              </a:rPr>
              <a:t>the</a:t>
            </a:r>
            <a:r>
              <a:rPr sz="818" spc="14" dirty="0">
                <a:latin typeface="Times New Roman"/>
                <a:cs typeface="Times New Roman"/>
              </a:rPr>
              <a:t> </a:t>
            </a:r>
            <a:r>
              <a:rPr sz="818" dirty="0">
                <a:latin typeface="Times New Roman"/>
                <a:cs typeface="Times New Roman"/>
              </a:rPr>
              <a:t>land</a:t>
            </a:r>
            <a:r>
              <a:rPr sz="818" spc="14" dirty="0">
                <a:latin typeface="Times New Roman"/>
                <a:cs typeface="Times New Roman"/>
              </a:rPr>
              <a:t> </a:t>
            </a:r>
            <a:r>
              <a:rPr sz="818" dirty="0">
                <a:latin typeface="Times New Roman"/>
                <a:cs typeface="Times New Roman"/>
              </a:rPr>
              <a:t>h</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in</a:t>
            </a:r>
            <a:r>
              <a:rPr sz="818" spc="17" dirty="0">
                <a:latin typeface="Times New Roman"/>
                <a:cs typeface="Times New Roman"/>
              </a:rPr>
              <a:t> </a:t>
            </a:r>
            <a:r>
              <a:rPr sz="818" spc="-3" dirty="0">
                <a:latin typeface="Times New Roman"/>
                <a:cs typeface="Times New Roman"/>
              </a:rPr>
              <a:t>c</a:t>
            </a:r>
            <a:r>
              <a:rPr sz="818" dirty="0">
                <a:latin typeface="Times New Roman"/>
                <a:cs typeface="Times New Roman"/>
              </a:rPr>
              <a:t>onv</a:t>
            </a:r>
            <a:r>
              <a:rPr sz="818" spc="10" dirty="0">
                <a:latin typeface="Times New Roman"/>
                <a:cs typeface="Times New Roman"/>
              </a:rPr>
              <a:t>e</a:t>
            </a:r>
            <a:r>
              <a:rPr sz="818" spc="-17" dirty="0">
                <a:latin typeface="Times New Roman"/>
                <a:cs typeface="Times New Roman"/>
              </a:rPr>
              <a:t>y</a:t>
            </a:r>
            <a:r>
              <a:rPr sz="818" spc="3" dirty="0">
                <a:latin typeface="Times New Roman"/>
                <a:cs typeface="Times New Roman"/>
              </a:rPr>
              <a:t>e</a:t>
            </a:r>
            <a:r>
              <a:rPr sz="818" dirty="0">
                <a:latin typeface="Times New Roman"/>
                <a:cs typeface="Times New Roman"/>
              </a:rPr>
              <a:t>d</a:t>
            </a:r>
            <a:r>
              <a:rPr sz="818" spc="14" dirty="0">
                <a:latin typeface="Times New Roman"/>
                <a:cs typeface="Times New Roman"/>
              </a:rPr>
              <a:t> </a:t>
            </a:r>
            <a:r>
              <a:rPr sz="818" dirty="0">
                <a:latin typeface="Times New Roman"/>
                <a:cs typeface="Times New Roman"/>
              </a:rPr>
              <a:t>but</a:t>
            </a:r>
            <a:r>
              <a:rPr sz="818" spc="17" dirty="0">
                <a:latin typeface="Times New Roman"/>
                <a:cs typeface="Times New Roman"/>
              </a:rPr>
              <a:t> </a:t>
            </a:r>
            <a:r>
              <a:rPr sz="818" dirty="0">
                <a:latin typeface="Times New Roman"/>
                <a:cs typeface="Times New Roman"/>
              </a:rPr>
              <a:t>w</a:t>
            </a:r>
            <a:r>
              <a:rPr sz="818" spc="-7" dirty="0">
                <a:latin typeface="Times New Roman"/>
                <a:cs typeface="Times New Roman"/>
              </a:rPr>
              <a:t>a</a:t>
            </a:r>
            <a:r>
              <a:rPr sz="818" dirty="0">
                <a:latin typeface="Times New Roman"/>
                <a:cs typeface="Times New Roman"/>
              </a:rPr>
              <a:t>iv</a:t>
            </a:r>
            <a:r>
              <a:rPr sz="818" spc="17" dirty="0">
                <a:latin typeface="Times New Roman"/>
                <a:cs typeface="Times New Roman"/>
              </a:rPr>
              <a:t>e</a:t>
            </a:r>
            <a:r>
              <a:rPr sz="818" dirty="0">
                <a:latin typeface="Times New Roman"/>
                <a:cs typeface="Times New Roman"/>
              </a:rPr>
              <a:t>s </a:t>
            </a:r>
            <a:r>
              <a:rPr sz="818" spc="-3" dirty="0">
                <a:latin typeface="Times New Roman"/>
                <a:cs typeface="Times New Roman"/>
              </a:rPr>
              <a:t>a</a:t>
            </a:r>
            <a:r>
              <a:rPr sz="818" dirty="0">
                <a:latin typeface="Times New Roman"/>
                <a:cs typeface="Times New Roman"/>
              </a:rPr>
              <a:t>ll </a:t>
            </a:r>
            <a:r>
              <a:rPr sz="818" spc="-89" dirty="0">
                <a:latin typeface="Times New Roman"/>
                <a:cs typeface="Times New Roman"/>
              </a:rPr>
              <a:t> </a:t>
            </a:r>
            <a:r>
              <a:rPr sz="818" dirty="0">
                <a:latin typeface="Times New Roman"/>
                <a:cs typeface="Times New Roman"/>
              </a:rPr>
              <a:t>ri</a:t>
            </a:r>
            <a:r>
              <a:rPr sz="818" spc="-10" dirty="0">
                <a:latin typeface="Times New Roman"/>
                <a:cs typeface="Times New Roman"/>
              </a:rPr>
              <a:t>g</a:t>
            </a:r>
            <a:r>
              <a:rPr sz="818" dirty="0">
                <a:latin typeface="Times New Roman"/>
                <a:cs typeface="Times New Roman"/>
              </a:rPr>
              <a:t>ht </a:t>
            </a:r>
            <a:r>
              <a:rPr sz="818" spc="-92" dirty="0">
                <a:latin typeface="Times New Roman"/>
                <a:cs typeface="Times New Roman"/>
              </a:rPr>
              <a:t> </a:t>
            </a:r>
            <a:r>
              <a:rPr sz="818" spc="7" dirty="0">
                <a:latin typeface="Times New Roman"/>
                <a:cs typeface="Times New Roman"/>
              </a:rPr>
              <a:t>o</a:t>
            </a:r>
            <a:r>
              <a:rPr sz="818" dirty="0">
                <a:latin typeface="Times New Roman"/>
                <a:cs typeface="Times New Roman"/>
              </a:rPr>
              <a:t>f </a:t>
            </a:r>
            <a:r>
              <a:rPr sz="818" spc="-95" dirty="0">
                <a:latin typeface="Times New Roman"/>
                <a:cs typeface="Times New Roman"/>
              </a:rPr>
              <a:t> </a:t>
            </a:r>
            <a:r>
              <a:rPr sz="818" dirty="0">
                <a:latin typeface="Times New Roman"/>
                <a:cs typeface="Times New Roman"/>
              </a:rPr>
              <a:t>i</a:t>
            </a:r>
            <a:r>
              <a:rPr sz="818" spc="7" dirty="0">
                <a:latin typeface="Times New Roman"/>
                <a:cs typeface="Times New Roman"/>
              </a:rPr>
              <a:t>n</a:t>
            </a:r>
            <a:r>
              <a:rPr sz="818" spc="-10" dirty="0">
                <a:latin typeface="Times New Roman"/>
                <a:cs typeface="Times New Roman"/>
              </a:rPr>
              <a:t>g</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ss </a:t>
            </a:r>
            <a:r>
              <a:rPr sz="818" spc="-92" dirty="0">
                <a:latin typeface="Times New Roman"/>
                <a:cs typeface="Times New Roman"/>
              </a:rPr>
              <a:t> </a:t>
            </a:r>
            <a:r>
              <a:rPr sz="818" spc="-3" dirty="0">
                <a:latin typeface="Times New Roman"/>
                <a:cs typeface="Times New Roman"/>
              </a:rPr>
              <a:t>a</a:t>
            </a:r>
            <a:r>
              <a:rPr sz="818" dirty="0">
                <a:latin typeface="Times New Roman"/>
                <a:cs typeface="Times New Roman"/>
              </a:rPr>
              <a:t>nd </a:t>
            </a:r>
            <a:r>
              <a:rPr sz="818" spc="-85" dirty="0">
                <a:latin typeface="Times New Roman"/>
                <a:cs typeface="Times New Roman"/>
              </a:rPr>
              <a:t> </a:t>
            </a:r>
            <a:r>
              <a:rPr sz="818" spc="-3" dirty="0">
                <a:latin typeface="Times New Roman"/>
                <a:cs typeface="Times New Roman"/>
              </a:rPr>
              <a:t>e</a:t>
            </a:r>
            <a:r>
              <a:rPr sz="818" dirty="0">
                <a:latin typeface="Times New Roman"/>
                <a:cs typeface="Times New Roman"/>
              </a:rPr>
              <a:t>gr</a:t>
            </a:r>
            <a:r>
              <a:rPr sz="818" spc="-7" dirty="0">
                <a:latin typeface="Times New Roman"/>
                <a:cs typeface="Times New Roman"/>
              </a:rPr>
              <a:t>e</a:t>
            </a:r>
            <a:r>
              <a:rPr sz="818" dirty="0">
                <a:latin typeface="Times New Roman"/>
                <a:cs typeface="Times New Roman"/>
              </a:rPr>
              <a:t>ss </a:t>
            </a:r>
            <a:r>
              <a:rPr sz="818" spc="-92" dirty="0">
                <a:latin typeface="Times New Roman"/>
                <a:cs typeface="Times New Roman"/>
              </a:rPr>
              <a:t> </a:t>
            </a:r>
            <a:r>
              <a:rPr sz="818" dirty="0">
                <a:latin typeface="Times New Roman"/>
                <a:cs typeface="Times New Roman"/>
              </a:rPr>
              <a:t>to </a:t>
            </a:r>
            <a:r>
              <a:rPr sz="818" spc="-92" dirty="0">
                <a:latin typeface="Times New Roman"/>
                <a:cs typeface="Times New Roman"/>
              </a:rPr>
              <a:t> </a:t>
            </a:r>
            <a:r>
              <a:rPr sz="818" dirty="0">
                <a:latin typeface="Times New Roman"/>
                <a:cs typeface="Times New Roman"/>
              </a:rPr>
              <a:t>the </a:t>
            </a:r>
            <a:r>
              <a:rPr sz="818" spc="-85" dirty="0">
                <a:latin typeface="Times New Roman"/>
                <a:cs typeface="Times New Roman"/>
              </a:rPr>
              <a:t> </a:t>
            </a:r>
            <a:r>
              <a:rPr sz="818" dirty="0">
                <a:latin typeface="Times New Roman"/>
                <a:cs typeface="Times New Roman"/>
              </a:rPr>
              <a:t>surf</a:t>
            </a:r>
            <a:r>
              <a:rPr sz="818" spc="-3" dirty="0">
                <a:latin typeface="Times New Roman"/>
                <a:cs typeface="Times New Roman"/>
              </a:rPr>
              <a:t>ac</a:t>
            </a:r>
            <a:r>
              <a:rPr sz="818" dirty="0">
                <a:latin typeface="Times New Roman"/>
                <a:cs typeface="Times New Roman"/>
              </a:rPr>
              <a:t>e </a:t>
            </a:r>
            <a:r>
              <a:rPr sz="818" spc="-89" dirty="0">
                <a:latin typeface="Times New Roman"/>
                <a:cs typeface="Times New Roman"/>
              </a:rPr>
              <a:t> </a:t>
            </a:r>
            <a:r>
              <a:rPr sz="818" dirty="0">
                <a:latin typeface="Times New Roman"/>
                <a:cs typeface="Times New Roman"/>
              </a:rPr>
              <a:t>for </a:t>
            </a:r>
            <a:r>
              <a:rPr sz="818" spc="-89" dirty="0">
                <a:latin typeface="Times New Roman"/>
                <a:cs typeface="Times New Roman"/>
              </a:rPr>
              <a:t> </a:t>
            </a:r>
            <a:r>
              <a:rPr sz="818" dirty="0">
                <a:latin typeface="Times New Roman"/>
                <a:cs typeface="Times New Roman"/>
              </a:rPr>
              <a:t>the </a:t>
            </a:r>
            <a:r>
              <a:rPr sz="818" spc="-95" dirty="0">
                <a:latin typeface="Times New Roman"/>
                <a:cs typeface="Times New Roman"/>
              </a:rPr>
              <a:t> </a:t>
            </a:r>
            <a:r>
              <a:rPr sz="818" dirty="0">
                <a:latin typeface="Times New Roman"/>
                <a:cs typeface="Times New Roman"/>
              </a:rPr>
              <a:t>purp</a:t>
            </a:r>
            <a:r>
              <a:rPr sz="818" spc="-3" dirty="0">
                <a:latin typeface="Times New Roman"/>
                <a:cs typeface="Times New Roman"/>
              </a:rPr>
              <a:t>o</a:t>
            </a:r>
            <a:r>
              <a:rPr sz="818" dirty="0">
                <a:latin typeface="Times New Roman"/>
                <a:cs typeface="Times New Roman"/>
              </a:rPr>
              <a:t>se </a:t>
            </a:r>
            <a:r>
              <a:rPr sz="818" spc="-89" dirty="0">
                <a:latin typeface="Times New Roman"/>
                <a:cs typeface="Times New Roman"/>
              </a:rPr>
              <a:t> </a:t>
            </a:r>
            <a:r>
              <a:rPr sz="818" dirty="0">
                <a:latin typeface="Times New Roman"/>
                <a:cs typeface="Times New Roman"/>
              </a:rPr>
              <a:t>of </a:t>
            </a:r>
            <a:r>
              <a:rPr sz="818" spc="-85" dirty="0">
                <a:latin typeface="Times New Roman"/>
                <a:cs typeface="Times New Roman"/>
              </a:rPr>
              <a:t> </a:t>
            </a:r>
            <a:r>
              <a:rPr sz="818" spc="-3" dirty="0">
                <a:latin typeface="Times New Roman"/>
                <a:cs typeface="Times New Roman"/>
              </a:rPr>
              <a:t>e</a:t>
            </a:r>
            <a:r>
              <a:rPr sz="818" spc="7" dirty="0">
                <a:latin typeface="Times New Roman"/>
                <a:cs typeface="Times New Roman"/>
              </a:rPr>
              <a:t>x</a:t>
            </a:r>
            <a:r>
              <a:rPr sz="818" dirty="0">
                <a:latin typeface="Times New Roman"/>
                <a:cs typeface="Times New Roman"/>
              </a:rPr>
              <a:t>plorin</a:t>
            </a:r>
            <a:r>
              <a:rPr sz="818" spc="-10" dirty="0">
                <a:latin typeface="Times New Roman"/>
                <a:cs typeface="Times New Roman"/>
              </a:rPr>
              <a:t>g</a:t>
            </a:r>
            <a:r>
              <a:rPr sz="818" dirty="0">
                <a:latin typeface="Times New Roman"/>
                <a:cs typeface="Times New Roman"/>
              </a:rPr>
              <a:t>, </a:t>
            </a:r>
            <a:r>
              <a:rPr sz="818" spc="-92" dirty="0">
                <a:latin typeface="Times New Roman"/>
                <a:cs typeface="Times New Roman"/>
              </a:rPr>
              <a:t> </a:t>
            </a:r>
            <a:r>
              <a:rPr sz="818" spc="31" dirty="0">
                <a:latin typeface="Times New Roman"/>
                <a:cs typeface="Times New Roman"/>
              </a:rPr>
              <a:t>d</a:t>
            </a:r>
            <a:r>
              <a:rPr sz="818" spc="-3" dirty="0">
                <a:latin typeface="Times New Roman"/>
                <a:cs typeface="Times New Roman"/>
              </a:rPr>
              <a:t>e</a:t>
            </a:r>
            <a:r>
              <a:rPr sz="818" dirty="0">
                <a:latin typeface="Times New Roman"/>
                <a:cs typeface="Times New Roman"/>
              </a:rPr>
              <a:t>v</a:t>
            </a:r>
            <a:r>
              <a:rPr sz="818" spc="-3" dirty="0">
                <a:latin typeface="Times New Roman"/>
                <a:cs typeface="Times New Roman"/>
              </a:rPr>
              <a:t>e</a:t>
            </a:r>
            <a:r>
              <a:rPr sz="818" dirty="0">
                <a:latin typeface="Times New Roman"/>
                <a:cs typeface="Times New Roman"/>
              </a:rPr>
              <a:t>lopi</a:t>
            </a:r>
            <a:r>
              <a:rPr sz="818" spc="7" dirty="0">
                <a:latin typeface="Times New Roman"/>
                <a:cs typeface="Times New Roman"/>
              </a:rPr>
              <a:t>n</a:t>
            </a:r>
            <a:r>
              <a:rPr sz="818" spc="-10" dirty="0">
                <a:latin typeface="Times New Roman"/>
                <a:cs typeface="Times New Roman"/>
              </a:rPr>
              <a:t>g</a:t>
            </a:r>
            <a:r>
              <a:rPr sz="818" dirty="0">
                <a:latin typeface="Times New Roman"/>
                <a:cs typeface="Times New Roman"/>
              </a:rPr>
              <a:t>, </a:t>
            </a:r>
            <a:r>
              <a:rPr sz="818" spc="-92" dirty="0">
                <a:latin typeface="Times New Roman"/>
                <a:cs typeface="Times New Roman"/>
              </a:rPr>
              <a:t> </a:t>
            </a:r>
            <a:r>
              <a:rPr sz="818" dirty="0">
                <a:latin typeface="Times New Roman"/>
                <a:cs typeface="Times New Roman"/>
              </a:rPr>
              <a:t>mining </a:t>
            </a:r>
            <a:r>
              <a:rPr sz="818" spc="-92" dirty="0">
                <a:latin typeface="Times New Roman"/>
                <a:cs typeface="Times New Roman"/>
              </a:rPr>
              <a:t> </a:t>
            </a:r>
            <a:r>
              <a:rPr sz="818" spc="7" dirty="0">
                <a:latin typeface="Times New Roman"/>
                <a:cs typeface="Times New Roman"/>
              </a:rPr>
              <a:t>o</a:t>
            </a:r>
            <a:r>
              <a:rPr sz="818" dirty="0">
                <a:latin typeface="Times New Roman"/>
                <a:cs typeface="Times New Roman"/>
              </a:rPr>
              <a:t>r drillin</a:t>
            </a:r>
            <a:r>
              <a:rPr sz="818" spc="-10" dirty="0">
                <a:latin typeface="Times New Roman"/>
                <a:cs typeface="Times New Roman"/>
              </a:rPr>
              <a:t>g</a:t>
            </a:r>
            <a:r>
              <a:rPr sz="818" dirty="0">
                <a:latin typeface="Times New Roman"/>
                <a:cs typeface="Times New Roman"/>
              </a:rPr>
              <a:t>.  The</a:t>
            </a:r>
            <a:r>
              <a:rPr sz="818" spc="-7" dirty="0">
                <a:latin typeface="Times New Roman"/>
                <a:cs typeface="Times New Roman"/>
              </a:rPr>
              <a:t> </a:t>
            </a:r>
            <a:r>
              <a:rPr sz="818" spc="-3" dirty="0">
                <a:latin typeface="Times New Roman"/>
                <a:cs typeface="Times New Roman"/>
              </a:rPr>
              <a:t>e</a:t>
            </a:r>
            <a:r>
              <a:rPr sz="818" spc="7" dirty="0">
                <a:latin typeface="Times New Roman"/>
                <a:cs typeface="Times New Roman"/>
              </a:rPr>
              <a:t>x</a:t>
            </a:r>
            <a:r>
              <a:rPr sz="818" dirty="0">
                <a:latin typeface="Times New Roman"/>
                <a:cs typeface="Times New Roman"/>
              </a:rPr>
              <a:t>tr</a:t>
            </a:r>
            <a:r>
              <a:rPr sz="818" spc="-7" dirty="0">
                <a:latin typeface="Times New Roman"/>
                <a:cs typeface="Times New Roman"/>
              </a:rPr>
              <a:t>a</a:t>
            </a:r>
            <a:r>
              <a:rPr sz="818" spc="-3" dirty="0">
                <a:latin typeface="Times New Roman"/>
                <a:cs typeface="Times New Roman"/>
              </a:rPr>
              <a:t>c</a:t>
            </a:r>
            <a:r>
              <a:rPr sz="818" dirty="0">
                <a:latin typeface="Times New Roman"/>
                <a:cs typeface="Times New Roman"/>
              </a:rPr>
              <a:t>tion</a:t>
            </a:r>
            <a:r>
              <a:rPr sz="818" spc="7" dirty="0">
                <a:latin typeface="Times New Roman"/>
                <a:cs typeface="Times New Roman"/>
              </a:rPr>
              <a:t> </a:t>
            </a:r>
            <a:r>
              <a:rPr sz="818" dirty="0">
                <a:latin typeface="Times New Roman"/>
                <a:cs typeface="Times New Roman"/>
              </a:rPr>
              <a:t>of oil, </a:t>
            </a:r>
            <a:r>
              <a:rPr sz="818" spc="-10" dirty="0">
                <a:latin typeface="Times New Roman"/>
                <a:cs typeface="Times New Roman"/>
              </a:rPr>
              <a:t>g</a:t>
            </a:r>
            <a:r>
              <a:rPr sz="818" spc="-3" dirty="0">
                <a:latin typeface="Times New Roman"/>
                <a:cs typeface="Times New Roman"/>
              </a:rPr>
              <a:t>a</a:t>
            </a:r>
            <a:r>
              <a:rPr sz="818" dirty="0">
                <a:latin typeface="Times New Roman"/>
                <a:cs typeface="Times New Roman"/>
              </a:rPr>
              <a:t>s</a:t>
            </a:r>
            <a:r>
              <a:rPr sz="818" spc="7" dirty="0">
                <a:latin typeface="Times New Roman"/>
                <a:cs typeface="Times New Roman"/>
              </a:rPr>
              <a:t> </a:t>
            </a:r>
            <a:r>
              <a:rPr sz="818" spc="-3" dirty="0">
                <a:latin typeface="Times New Roman"/>
                <a:cs typeface="Times New Roman"/>
              </a:rPr>
              <a:t>a</a:t>
            </a:r>
            <a:r>
              <a:rPr sz="818" dirty="0">
                <a:latin typeface="Times New Roman"/>
                <a:cs typeface="Times New Roman"/>
              </a:rPr>
              <a:t>nd min</a:t>
            </a:r>
            <a:r>
              <a:rPr sz="818" spc="-3" dirty="0">
                <a:latin typeface="Times New Roman"/>
                <a:cs typeface="Times New Roman"/>
              </a:rPr>
              <a:t>e</a:t>
            </a:r>
            <a:r>
              <a:rPr sz="818" dirty="0">
                <a:latin typeface="Times New Roman"/>
                <a:cs typeface="Times New Roman"/>
              </a:rPr>
              <a:t>r</a:t>
            </a:r>
            <a:r>
              <a:rPr sz="818" spc="-7" dirty="0">
                <a:latin typeface="Times New Roman"/>
                <a:cs typeface="Times New Roman"/>
              </a:rPr>
              <a:t>a</a:t>
            </a:r>
            <a:r>
              <a:rPr sz="818" dirty="0">
                <a:latin typeface="Times New Roman"/>
                <a:cs typeface="Times New Roman"/>
              </a:rPr>
              <a:t>ls</a:t>
            </a:r>
            <a:r>
              <a:rPr sz="818" spc="7" dirty="0">
                <a:latin typeface="Times New Roman"/>
                <a:cs typeface="Times New Roman"/>
              </a:rPr>
              <a:t> </a:t>
            </a:r>
            <a:r>
              <a:rPr sz="818" dirty="0">
                <a:latin typeface="Times New Roman"/>
                <a:cs typeface="Times New Roman"/>
              </a:rPr>
              <a:t>m</a:t>
            </a:r>
            <a:r>
              <a:rPr sz="818" spc="3" dirty="0">
                <a:latin typeface="Times New Roman"/>
                <a:cs typeface="Times New Roman"/>
              </a:rPr>
              <a:t>a</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not </a:t>
            </a:r>
            <a:r>
              <a:rPr sz="818" spc="3" dirty="0">
                <a:latin typeface="Times New Roman"/>
                <a:cs typeface="Times New Roman"/>
              </a:rPr>
              <a:t>a</a:t>
            </a:r>
            <a:r>
              <a:rPr sz="818" dirty="0">
                <a:latin typeface="Times New Roman"/>
                <a:cs typeface="Times New Roman"/>
              </a:rPr>
              <a:t>f</a:t>
            </a:r>
            <a:r>
              <a:rPr sz="818" spc="-7" dirty="0">
                <a:latin typeface="Times New Roman"/>
                <a:cs typeface="Times New Roman"/>
              </a:rPr>
              <a:t>f</a:t>
            </a:r>
            <a:r>
              <a:rPr sz="818" spc="3" dirty="0">
                <a:latin typeface="Times New Roman"/>
                <a:cs typeface="Times New Roman"/>
              </a:rPr>
              <a:t>e</a:t>
            </a:r>
            <a:r>
              <a:rPr sz="818" spc="-3" dirty="0">
                <a:latin typeface="Times New Roman"/>
                <a:cs typeface="Times New Roman"/>
              </a:rPr>
              <a:t>c</a:t>
            </a:r>
            <a:r>
              <a:rPr sz="818" dirty="0">
                <a:latin typeface="Times New Roman"/>
                <a:cs typeface="Times New Roman"/>
              </a:rPr>
              <a:t>t the</a:t>
            </a:r>
            <a:r>
              <a:rPr sz="818" spc="3" dirty="0">
                <a:latin typeface="Times New Roman"/>
                <a:cs typeface="Times New Roman"/>
              </a:rPr>
              <a:t> </a:t>
            </a:r>
            <a:r>
              <a:rPr sz="818" spc="-10" dirty="0">
                <a:latin typeface="Times New Roman"/>
                <a:cs typeface="Times New Roman"/>
              </a:rPr>
              <a:t>g</a:t>
            </a:r>
            <a:r>
              <a:rPr sz="818" spc="-3" dirty="0">
                <a:latin typeface="Times New Roman"/>
                <a:cs typeface="Times New Roman"/>
              </a:rPr>
              <a:t>e</a:t>
            </a:r>
            <a:r>
              <a:rPr sz="818" dirty="0">
                <a:latin typeface="Times New Roman"/>
                <a:cs typeface="Times New Roman"/>
              </a:rPr>
              <a:t>ol</a:t>
            </a:r>
            <a:r>
              <a:rPr sz="818" spc="7" dirty="0">
                <a:latin typeface="Times New Roman"/>
                <a:cs typeface="Times New Roman"/>
              </a:rPr>
              <a:t>o</a:t>
            </a:r>
            <a:r>
              <a:rPr sz="818" dirty="0">
                <a:latin typeface="Times New Roman"/>
                <a:cs typeface="Times New Roman"/>
              </a:rPr>
              <a:t>gic</a:t>
            </a:r>
            <a:r>
              <a:rPr sz="818" spc="-7" dirty="0">
                <a:latin typeface="Times New Roman"/>
                <a:cs typeface="Times New Roman"/>
              </a:rPr>
              <a:t>a</a:t>
            </a:r>
            <a:r>
              <a:rPr sz="818" dirty="0">
                <a:latin typeface="Times New Roman"/>
                <a:cs typeface="Times New Roman"/>
              </a:rPr>
              <a:t>l st</a:t>
            </a:r>
            <a:r>
              <a:rPr sz="818" spc="-3" dirty="0">
                <a:latin typeface="Times New Roman"/>
                <a:cs typeface="Times New Roman"/>
              </a:rPr>
              <a:t>a</a:t>
            </a:r>
            <a:r>
              <a:rPr sz="818" dirty="0">
                <a:latin typeface="Times New Roman"/>
                <a:cs typeface="Times New Roman"/>
              </a:rPr>
              <a:t>bili</a:t>
            </a:r>
            <a:r>
              <a:rPr sz="818" spc="10" dirty="0">
                <a:latin typeface="Times New Roman"/>
                <a:cs typeface="Times New Roman"/>
              </a:rPr>
              <a:t>t</a:t>
            </a:r>
            <a:r>
              <a:rPr sz="818" dirty="0">
                <a:latin typeface="Times New Roman"/>
                <a:cs typeface="Times New Roman"/>
              </a:rPr>
              <a:t>y</a:t>
            </a:r>
            <a:r>
              <a:rPr sz="818" spc="-17" dirty="0">
                <a:latin typeface="Times New Roman"/>
                <a:cs typeface="Times New Roman"/>
              </a:rPr>
              <a:t> </a:t>
            </a:r>
            <a:r>
              <a:rPr sz="818" dirty="0">
                <a:latin typeface="Times New Roman"/>
                <a:cs typeface="Times New Roman"/>
              </a:rPr>
              <a:t>of the</a:t>
            </a:r>
            <a:r>
              <a:rPr sz="818" spc="-7" dirty="0">
                <a:latin typeface="Times New Roman"/>
                <a:cs typeface="Times New Roman"/>
              </a:rPr>
              <a:t> </a:t>
            </a:r>
            <a:r>
              <a:rPr sz="818" dirty="0">
                <a:latin typeface="Times New Roman"/>
                <a:cs typeface="Times New Roman"/>
              </a:rPr>
              <a:t>su</a:t>
            </a:r>
            <a:r>
              <a:rPr sz="818" spc="3" dirty="0">
                <a:latin typeface="Times New Roman"/>
                <a:cs typeface="Times New Roman"/>
              </a:rPr>
              <a:t>r</a:t>
            </a:r>
            <a:r>
              <a:rPr sz="818" dirty="0">
                <a:latin typeface="Times New Roman"/>
                <a:cs typeface="Times New Roman"/>
              </a:rPr>
              <a:t>f</a:t>
            </a:r>
            <a:r>
              <a:rPr sz="818" spc="-7" dirty="0">
                <a:latin typeface="Times New Roman"/>
                <a:cs typeface="Times New Roman"/>
              </a:rPr>
              <a:t>a</a:t>
            </a:r>
            <a:r>
              <a:rPr sz="818" spc="3" dirty="0">
                <a:latin typeface="Times New Roman"/>
                <a:cs typeface="Times New Roman"/>
              </a:rPr>
              <a:t>c</a:t>
            </a:r>
            <a:r>
              <a:rPr sz="818" spc="-3" dirty="0">
                <a:latin typeface="Times New Roman"/>
                <a:cs typeface="Times New Roman"/>
              </a:rPr>
              <a:t>e</a:t>
            </a:r>
            <a:r>
              <a:rPr sz="818" dirty="0">
                <a:latin typeface="Times New Roman"/>
                <a:cs typeface="Times New Roman"/>
              </a:rPr>
              <a:t>. Nothing</a:t>
            </a:r>
            <a:r>
              <a:rPr sz="818" spc="-24" dirty="0">
                <a:latin typeface="Times New Roman"/>
                <a:cs typeface="Times New Roman"/>
              </a:rPr>
              <a:t> </a:t>
            </a:r>
            <a:r>
              <a:rPr sz="818" dirty="0">
                <a:latin typeface="Times New Roman"/>
                <a:cs typeface="Times New Roman"/>
              </a:rPr>
              <a:t>in</a:t>
            </a:r>
            <a:r>
              <a:rPr sz="818" spc="-10" dirty="0">
                <a:latin typeface="Times New Roman"/>
                <a:cs typeface="Times New Roman"/>
              </a:rPr>
              <a:t> </a:t>
            </a:r>
            <a:r>
              <a:rPr sz="818" dirty="0">
                <a:latin typeface="Times New Roman"/>
                <a:cs typeface="Times New Roman"/>
              </a:rPr>
              <a:t>this</a:t>
            </a:r>
            <a:r>
              <a:rPr sz="818" spc="-17" dirty="0">
                <a:latin typeface="Times New Roman"/>
                <a:cs typeface="Times New Roman"/>
              </a:rPr>
              <a:t> </a:t>
            </a:r>
            <a:r>
              <a:rPr sz="818" dirty="0">
                <a:latin typeface="Times New Roman"/>
                <a:cs typeface="Times New Roman"/>
              </a:rPr>
              <a:t>r</a:t>
            </a:r>
            <a:r>
              <a:rPr sz="818" spc="-7" dirty="0">
                <a:latin typeface="Times New Roman"/>
                <a:cs typeface="Times New Roman"/>
              </a:rPr>
              <a:t>e</a:t>
            </a:r>
            <a:r>
              <a:rPr sz="818" dirty="0">
                <a:latin typeface="Times New Roman"/>
                <a:cs typeface="Times New Roman"/>
              </a:rPr>
              <a:t>s</a:t>
            </a:r>
            <a:r>
              <a:rPr sz="818" spc="3" dirty="0">
                <a:latin typeface="Times New Roman"/>
                <a:cs typeface="Times New Roman"/>
              </a:rPr>
              <a:t>e</a:t>
            </a:r>
            <a:r>
              <a:rPr sz="818" dirty="0">
                <a:latin typeface="Times New Roman"/>
                <a:cs typeface="Times New Roman"/>
              </a:rPr>
              <a:t>rv</a:t>
            </a:r>
            <a:r>
              <a:rPr sz="818" spc="-7" dirty="0">
                <a:latin typeface="Times New Roman"/>
                <a:cs typeface="Times New Roman"/>
              </a:rPr>
              <a:t>a</a:t>
            </a:r>
            <a:r>
              <a:rPr sz="818" dirty="0">
                <a:latin typeface="Times New Roman"/>
                <a:cs typeface="Times New Roman"/>
              </a:rPr>
              <a:t>ti</a:t>
            </a:r>
            <a:r>
              <a:rPr sz="818" spc="7" dirty="0">
                <a:latin typeface="Times New Roman"/>
                <a:cs typeface="Times New Roman"/>
              </a:rPr>
              <a:t>o</a:t>
            </a:r>
            <a:r>
              <a:rPr sz="818" dirty="0">
                <a:latin typeface="Times New Roman"/>
                <a:cs typeface="Times New Roman"/>
              </a:rPr>
              <a:t>n</a:t>
            </a:r>
            <a:r>
              <a:rPr sz="818" spc="-17" dirty="0">
                <a:latin typeface="Times New Roman"/>
                <a:cs typeface="Times New Roman"/>
              </a:rPr>
              <a:t> </a:t>
            </a:r>
            <a:r>
              <a:rPr sz="818" dirty="0">
                <a:latin typeface="Times New Roman"/>
                <a:cs typeface="Times New Roman"/>
              </a:rPr>
              <a:t>will</a:t>
            </a:r>
            <a:r>
              <a:rPr sz="818" spc="-17" dirty="0">
                <a:latin typeface="Times New Roman"/>
                <a:cs typeface="Times New Roman"/>
              </a:rPr>
              <a:t> </a:t>
            </a:r>
            <a:r>
              <a:rPr sz="818" spc="-3" dirty="0">
                <a:latin typeface="Times New Roman"/>
                <a:cs typeface="Times New Roman"/>
              </a:rPr>
              <a:t>a</a:t>
            </a:r>
            <a:r>
              <a:rPr sz="818" dirty="0">
                <a:latin typeface="Times New Roman"/>
                <a:cs typeface="Times New Roman"/>
              </a:rPr>
              <a:t>ff</a:t>
            </a:r>
            <a:r>
              <a:rPr sz="818" spc="-3" dirty="0">
                <a:latin typeface="Times New Roman"/>
                <a:cs typeface="Times New Roman"/>
              </a:rPr>
              <a:t>ec</a:t>
            </a:r>
            <a:r>
              <a:rPr sz="818" dirty="0">
                <a:latin typeface="Times New Roman"/>
                <a:cs typeface="Times New Roman"/>
              </a:rPr>
              <a:t>t</a:t>
            </a:r>
            <a:r>
              <a:rPr sz="818" spc="-17" dirty="0">
                <a:latin typeface="Times New Roman"/>
                <a:cs typeface="Times New Roman"/>
              </a:rPr>
              <a:t> </a:t>
            </a:r>
            <a:r>
              <a:rPr sz="818" dirty="0">
                <a:latin typeface="Times New Roman"/>
                <a:cs typeface="Times New Roman"/>
              </a:rPr>
              <a:t>t</a:t>
            </a:r>
            <a:r>
              <a:rPr sz="818" spc="7" dirty="0">
                <a:latin typeface="Times New Roman"/>
                <a:cs typeface="Times New Roman"/>
              </a:rPr>
              <a:t>h</a:t>
            </a:r>
            <a:r>
              <a:rPr sz="818" dirty="0">
                <a:latin typeface="Times New Roman"/>
                <a:cs typeface="Times New Roman"/>
              </a:rPr>
              <a:t>e</a:t>
            </a:r>
            <a:r>
              <a:rPr sz="818" spc="-20" dirty="0">
                <a:latin typeface="Times New Roman"/>
                <a:cs typeface="Times New Roman"/>
              </a:rPr>
              <a:t> </a:t>
            </a:r>
            <a:r>
              <a:rPr sz="818" dirty="0">
                <a:latin typeface="Times New Roman"/>
                <a:cs typeface="Times New Roman"/>
              </a:rPr>
              <a:t>title</a:t>
            </a:r>
            <a:r>
              <a:rPr sz="818" spc="-10"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0" dirty="0">
                <a:latin typeface="Times New Roman"/>
                <a:cs typeface="Times New Roman"/>
              </a:rPr>
              <a:t> </a:t>
            </a:r>
            <a:r>
              <a:rPr sz="818" dirty="0">
                <a:latin typeface="Times New Roman"/>
                <a:cs typeface="Times New Roman"/>
              </a:rPr>
              <a:t>ri</a:t>
            </a:r>
            <a:r>
              <a:rPr sz="818" spc="-10" dirty="0">
                <a:latin typeface="Times New Roman"/>
                <a:cs typeface="Times New Roman"/>
              </a:rPr>
              <a:t>g</a:t>
            </a:r>
            <a:r>
              <a:rPr sz="818" dirty="0">
                <a:latin typeface="Times New Roman"/>
                <a:cs typeface="Times New Roman"/>
              </a:rPr>
              <a:t>hts</a:t>
            </a:r>
            <a:r>
              <a:rPr sz="818" spc="-17" dirty="0">
                <a:latin typeface="Times New Roman"/>
                <a:cs typeface="Times New Roman"/>
              </a:rPr>
              <a:t> </a:t>
            </a:r>
            <a:r>
              <a:rPr sz="818" spc="7" dirty="0">
                <a:latin typeface="Times New Roman"/>
                <a:cs typeface="Times New Roman"/>
              </a:rPr>
              <a:t>o</a:t>
            </a:r>
            <a:r>
              <a:rPr sz="818" dirty="0">
                <a:latin typeface="Times New Roman"/>
                <a:cs typeface="Times New Roman"/>
              </a:rPr>
              <a:t>f</a:t>
            </a:r>
            <a:r>
              <a:rPr sz="818" spc="-20" dirty="0">
                <a:latin typeface="Times New Roman"/>
                <a:cs typeface="Times New Roman"/>
              </a:rPr>
              <a:t> </a:t>
            </a:r>
            <a:r>
              <a:rPr sz="818" dirty="0">
                <a:latin typeface="Times New Roman"/>
                <a:cs typeface="Times New Roman"/>
              </a:rPr>
              <a:t>the</a:t>
            </a:r>
            <a:r>
              <a:rPr sz="818" spc="-14" dirty="0">
                <a:latin typeface="Times New Roman"/>
                <a:cs typeface="Times New Roman"/>
              </a:rPr>
              <a:t> </a:t>
            </a:r>
            <a:r>
              <a:rPr sz="818" dirty="0">
                <a:latin typeface="Times New Roman"/>
                <a:cs typeface="Times New Roman"/>
              </a:rPr>
              <a:t>State</a:t>
            </a:r>
            <a:r>
              <a:rPr sz="818" spc="-20" dirty="0">
                <a:latin typeface="Times New Roman"/>
                <a:cs typeface="Times New Roman"/>
              </a:rPr>
              <a:t> </a:t>
            </a:r>
            <a:r>
              <a:rPr sz="818" dirty="0">
                <a:latin typeface="Times New Roman"/>
                <a:cs typeface="Times New Roman"/>
              </a:rPr>
              <a:t>to</a:t>
            </a:r>
            <a:r>
              <a:rPr sz="818" spc="-17" dirty="0">
                <a:latin typeface="Times New Roman"/>
                <a:cs typeface="Times New Roman"/>
              </a:rPr>
              <a:t> </a:t>
            </a:r>
            <a:r>
              <a:rPr sz="818" dirty="0">
                <a:latin typeface="Times New Roman"/>
                <a:cs typeface="Times New Roman"/>
              </a:rPr>
              <a:t>ta</a:t>
            </a:r>
            <a:r>
              <a:rPr sz="818" spc="3" dirty="0">
                <a:latin typeface="Times New Roman"/>
                <a:cs typeface="Times New Roman"/>
              </a:rPr>
              <a:t>k</a:t>
            </a:r>
            <a:r>
              <a:rPr sz="818" dirty="0">
                <a:latin typeface="Times New Roman"/>
                <a:cs typeface="Times New Roman"/>
              </a:rPr>
              <a:t>e</a:t>
            </a:r>
            <a:r>
              <a:rPr sz="818" spc="-14" dirty="0">
                <a:latin typeface="Times New Roman"/>
                <a:cs typeface="Times New Roman"/>
              </a:rPr>
              <a:t> </a:t>
            </a:r>
            <a:r>
              <a:rPr sz="818" spc="-3" dirty="0">
                <a:latin typeface="Times New Roman"/>
                <a:cs typeface="Times New Roman"/>
              </a:rPr>
              <a:t>a</a:t>
            </a:r>
            <a:r>
              <a:rPr sz="818" dirty="0">
                <a:latin typeface="Times New Roman"/>
                <a:cs typeface="Times New Roman"/>
              </a:rPr>
              <a:t>nd</a:t>
            </a:r>
            <a:r>
              <a:rPr sz="818" spc="-17" dirty="0">
                <a:latin typeface="Times New Roman"/>
                <a:cs typeface="Times New Roman"/>
              </a:rPr>
              <a:t> </a:t>
            </a:r>
            <a:r>
              <a:rPr sz="818" dirty="0">
                <a:latin typeface="Times New Roman"/>
                <a:cs typeface="Times New Roman"/>
              </a:rPr>
              <a:t>use</a:t>
            </a:r>
            <a:r>
              <a:rPr sz="818" spc="-14" dirty="0">
                <a:latin typeface="Times New Roman"/>
                <a:cs typeface="Times New Roman"/>
              </a:rPr>
              <a:t> </a:t>
            </a:r>
            <a:r>
              <a:rPr sz="818" spc="-3" dirty="0">
                <a:latin typeface="Times New Roman"/>
                <a:cs typeface="Times New Roman"/>
              </a:rPr>
              <a:t>a</a:t>
            </a:r>
            <a:r>
              <a:rPr sz="818" dirty="0">
                <a:latin typeface="Times New Roman"/>
                <a:cs typeface="Times New Roman"/>
              </a:rPr>
              <a:t>ll</a:t>
            </a:r>
            <a:r>
              <a:rPr sz="818" spc="-17" dirty="0">
                <a:latin typeface="Times New Roman"/>
                <a:cs typeface="Times New Roman"/>
              </a:rPr>
              <a:t> </a:t>
            </a:r>
            <a:r>
              <a:rPr sz="818" dirty="0">
                <a:latin typeface="Times New Roman"/>
                <a:cs typeface="Times New Roman"/>
              </a:rPr>
              <a:t>oth</a:t>
            </a:r>
            <a:r>
              <a:rPr sz="818" spc="3" dirty="0">
                <a:latin typeface="Times New Roman"/>
                <a:cs typeface="Times New Roman"/>
              </a:rPr>
              <a:t>e</a:t>
            </a:r>
            <a:r>
              <a:rPr sz="818" dirty="0">
                <a:latin typeface="Times New Roman"/>
                <a:cs typeface="Times New Roman"/>
              </a:rPr>
              <a:t>r</a:t>
            </a:r>
            <a:r>
              <a:rPr sz="818" spc="-20" dirty="0">
                <a:latin typeface="Times New Roman"/>
                <a:cs typeface="Times New Roman"/>
              </a:rPr>
              <a:t> </a:t>
            </a:r>
            <a:r>
              <a:rPr sz="818" dirty="0">
                <a:latin typeface="Times New Roman"/>
                <a:cs typeface="Times New Roman"/>
              </a:rPr>
              <a:t>min</a:t>
            </a:r>
            <a:r>
              <a:rPr sz="818" spc="-3" dirty="0">
                <a:latin typeface="Times New Roman"/>
                <a:cs typeface="Times New Roman"/>
              </a:rPr>
              <a:t>e</a:t>
            </a:r>
            <a:r>
              <a:rPr sz="818" spc="3" dirty="0">
                <a:latin typeface="Times New Roman"/>
                <a:cs typeface="Times New Roman"/>
              </a:rPr>
              <a:t>r</a:t>
            </a:r>
            <a:r>
              <a:rPr sz="818" spc="-3" dirty="0">
                <a:latin typeface="Times New Roman"/>
                <a:cs typeface="Times New Roman"/>
              </a:rPr>
              <a:t>a</a:t>
            </a:r>
            <a:r>
              <a:rPr sz="818" dirty="0">
                <a:latin typeface="Times New Roman"/>
                <a:cs typeface="Times New Roman"/>
              </a:rPr>
              <a:t>ls </a:t>
            </a:r>
            <a:r>
              <a:rPr sz="818" spc="-3" dirty="0">
                <a:latin typeface="Times New Roman"/>
                <a:cs typeface="Times New Roman"/>
              </a:rPr>
              <a:t>a</a:t>
            </a:r>
            <a:r>
              <a:rPr sz="818" dirty="0">
                <a:latin typeface="Times New Roman"/>
                <a:cs typeface="Times New Roman"/>
              </a:rPr>
              <a:t>nd mat</a:t>
            </a:r>
            <a:r>
              <a:rPr sz="818" spc="-3" dirty="0">
                <a:latin typeface="Times New Roman"/>
                <a:cs typeface="Times New Roman"/>
              </a:rPr>
              <a:t>e</a:t>
            </a:r>
            <a:r>
              <a:rPr sz="818" dirty="0">
                <a:latin typeface="Times New Roman"/>
                <a:cs typeface="Times New Roman"/>
              </a:rPr>
              <a:t>ri</a:t>
            </a:r>
            <a:r>
              <a:rPr sz="818" spc="-7" dirty="0">
                <a:latin typeface="Times New Roman"/>
                <a:cs typeface="Times New Roman"/>
              </a:rPr>
              <a:t>a</a:t>
            </a:r>
            <a:r>
              <a:rPr sz="818" dirty="0">
                <a:latin typeface="Times New Roman"/>
                <a:cs typeface="Times New Roman"/>
              </a:rPr>
              <a:t>ls th</a:t>
            </a:r>
            <a:r>
              <a:rPr sz="818" spc="-3" dirty="0">
                <a:latin typeface="Times New Roman"/>
                <a:cs typeface="Times New Roman"/>
              </a:rPr>
              <a:t>e</a:t>
            </a:r>
            <a:r>
              <a:rPr sz="818" spc="3" dirty="0">
                <a:latin typeface="Times New Roman"/>
                <a:cs typeface="Times New Roman"/>
              </a:rPr>
              <a:t>r</a:t>
            </a:r>
            <a:r>
              <a:rPr sz="818" spc="-3" dirty="0">
                <a:latin typeface="Times New Roman"/>
                <a:cs typeface="Times New Roman"/>
              </a:rPr>
              <a:t>e</a:t>
            </a:r>
            <a:r>
              <a:rPr sz="818" dirty="0">
                <a:latin typeface="Times New Roman"/>
                <a:cs typeface="Times New Roman"/>
              </a:rPr>
              <a:t>on, </a:t>
            </a:r>
            <a:r>
              <a:rPr sz="818" spc="-3" dirty="0">
                <a:latin typeface="Times New Roman"/>
                <a:cs typeface="Times New Roman"/>
              </a:rPr>
              <a:t>a</a:t>
            </a:r>
            <a:r>
              <a:rPr sz="818" spc="7" dirty="0">
                <a:latin typeface="Times New Roman"/>
                <a:cs typeface="Times New Roman"/>
              </a:rPr>
              <a:t>n</a:t>
            </a:r>
            <a:r>
              <a:rPr sz="818" dirty="0">
                <a:latin typeface="Times New Roman"/>
                <a:cs typeface="Times New Roman"/>
              </a:rPr>
              <a:t>d the</a:t>
            </a:r>
            <a:r>
              <a:rPr sz="818" spc="-7" dirty="0">
                <a:latin typeface="Times New Roman"/>
                <a:cs typeface="Times New Roman"/>
              </a:rPr>
              <a:t>r</a:t>
            </a:r>
            <a:r>
              <a:rPr sz="818" spc="-3" dirty="0">
                <a:latin typeface="Times New Roman"/>
                <a:cs typeface="Times New Roman"/>
              </a:rPr>
              <a:t>e</a:t>
            </a:r>
            <a:r>
              <a:rPr sz="818" dirty="0">
                <a:latin typeface="Times New Roman"/>
                <a:cs typeface="Times New Roman"/>
              </a:rPr>
              <a:t>und</a:t>
            </a:r>
            <a:r>
              <a:rPr sz="818" spc="3" dirty="0">
                <a:latin typeface="Times New Roman"/>
                <a:cs typeface="Times New Roman"/>
              </a:rPr>
              <a:t>e</a:t>
            </a:r>
            <a:r>
              <a:rPr sz="818" dirty="0">
                <a:latin typeface="Times New Roman"/>
                <a:cs typeface="Times New Roman"/>
              </a:rPr>
              <a:t>r.</a:t>
            </a:r>
            <a:endParaRPr sz="818">
              <a:latin typeface="Times New Roman"/>
              <a:cs typeface="Times New Roman"/>
            </a:endParaRPr>
          </a:p>
        </p:txBody>
      </p:sp>
    </p:spTree>
    <p:extLst>
      <p:ext uri="{BB962C8B-B14F-4D97-AF65-F5344CB8AC3E}">
        <p14:creationId xmlns:p14="http://schemas.microsoft.com/office/powerpoint/2010/main" val="233633433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82"/>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T_Qp5HJoRkumCwRmwVWN2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yojvTlj3QUWGql_i_7LeJ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8WSvwZY4nUe86vujk4.fX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8WSvwZY4nUe86vujk4.fX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8WSvwZY4nUe86vujk4.fX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PXMlc47.UEWP7iPte3dUX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7E1_nFA840OlZ.4Wz9RlB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YQUdFQdb3k6Pf0.tJe3aj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ojvTlj3QUWGql_i_7LeJ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T_Qp5HJoRkumCwRmwVWN2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yojvTlj3QUWGql_i_7LeJw"/>
</p:tagLst>
</file>

<file path=ppt/theme/theme1.xml><?xml version="1.0" encoding="utf-8"?>
<a:theme xmlns:a="http://schemas.openxmlformats.org/drawingml/2006/main" name="MASTER_powerpoint_template_STANDARD_1017">
  <a:themeElements>
    <a:clrScheme name="Custom 7">
      <a:dk1>
        <a:sysClr val="windowText" lastClr="000000"/>
      </a:dk1>
      <a:lt1>
        <a:sysClr val="window" lastClr="FFFFFF"/>
      </a:lt1>
      <a:dk2>
        <a:srgbClr val="E2E7EB"/>
      </a:dk2>
      <a:lt2>
        <a:srgbClr val="F9EFE0"/>
      </a:lt2>
      <a:accent1>
        <a:srgbClr val="0A1B2B"/>
      </a:accent1>
      <a:accent2>
        <a:srgbClr val="14385C"/>
      </a:accent2>
      <a:accent3>
        <a:srgbClr val="899BAD"/>
      </a:accent3>
      <a:accent4>
        <a:srgbClr val="925700"/>
      </a:accent4>
      <a:accent5>
        <a:srgbClr val="CC7A00"/>
      </a:accent5>
      <a:accent6>
        <a:srgbClr val="E5BC7F"/>
      </a:accent6>
      <a:hlink>
        <a:srgbClr val="042A45"/>
      </a:hlink>
      <a:folHlink>
        <a:srgbClr val="4D4D4D"/>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1200" dirty="0" err="1" smtClean="0">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2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C81961B010494D8D6CDD91DD8CDD3C" ma:contentTypeVersion="1" ma:contentTypeDescription="Create a new document." ma:contentTypeScope="" ma:versionID="73132754b6e442390b331891c4e3fac3">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8E8BD4-0BF8-4298-93A4-1582E20571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6B47FA-38D8-47AD-99F7-02951CF516C5}">
  <ds:schemaRefs>
    <ds:schemaRef ds:uri="http://purl.org/dc/elements/1.1/"/>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purl.org/dc/dcmitype/"/>
  </ds:schemaRefs>
</ds:datastoreItem>
</file>

<file path=customXml/itemProps3.xml><?xml version="1.0" encoding="utf-8"?>
<ds:datastoreItem xmlns:ds="http://schemas.openxmlformats.org/officeDocument/2006/customXml" ds:itemID="{7892401F-ECB3-4C34-89E2-390CE6E252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MASTER_powerpoint_template_STANDARD_1017</Template>
  <TotalTime>467</TotalTime>
  <Words>2123</Words>
  <Application>Microsoft Office PowerPoint</Application>
  <PresentationFormat>On-screen Show (4:3)</PresentationFormat>
  <Paragraphs>423</Paragraphs>
  <Slides>58</Slides>
  <Notes>13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8" baseType="lpstr">
      <vt:lpstr>Arial</vt:lpstr>
      <vt:lpstr>Calibri</vt:lpstr>
      <vt:lpstr>Franklin Gothic Book</vt:lpstr>
      <vt:lpstr>Franklin Gothic Demi</vt:lpstr>
      <vt:lpstr>Franklin Gothic Medium</vt:lpstr>
      <vt:lpstr>Tahoma</vt:lpstr>
      <vt:lpstr>Times New Roman</vt:lpstr>
      <vt:lpstr>Wingdings</vt:lpstr>
      <vt:lpstr>MASTER_powerpoint_template_STANDARD_1017</vt:lpstr>
      <vt:lpstr>think-cell Slide</vt:lpstr>
      <vt:lpstr>How one state uses incentives, resources, and tools for project progression</vt:lpstr>
      <vt:lpstr>Right of Way Acquisition Expenditure Report</vt:lpstr>
      <vt:lpstr>Main Talking Points</vt:lpstr>
      <vt:lpstr>Talking Points</vt:lpstr>
      <vt:lpstr>PUA w/MRI Memo</vt:lpstr>
      <vt:lpstr>PUA Elements</vt:lpstr>
      <vt:lpstr>PowerPoint Presentation</vt:lpstr>
      <vt:lpstr>PowerPoint Presentation</vt:lpstr>
      <vt:lpstr>PowerPoint Presentation</vt:lpstr>
      <vt:lpstr>PowerPoint Presentation</vt:lpstr>
      <vt:lpstr>TxDOT Right of Way Market Rental Incentive (MRI) Program*</vt:lpstr>
      <vt:lpstr>TxDOT Right of Way Market Rental Incentive (MRI) Program*</vt:lpstr>
      <vt:lpstr>TxDOT Right of Way Market Rental Incentive (MRI) Program*</vt:lpstr>
      <vt:lpstr>Talking Points</vt:lpstr>
      <vt:lpstr>Talking Points</vt:lpstr>
      <vt:lpstr>PowerPoint Presentation</vt:lpstr>
      <vt:lpstr>PowerPoint Presentation</vt:lpstr>
      <vt:lpstr>PowerPoint Presentation</vt:lpstr>
      <vt:lpstr>PowerPoint Presentation</vt:lpstr>
      <vt:lpstr>PowerPoint Presentation</vt:lpstr>
      <vt:lpstr>Talking Points</vt:lpstr>
      <vt:lpstr>Meetings w/Stakeholders</vt:lpstr>
      <vt:lpstr>Meetings w/Stakeholders</vt:lpstr>
      <vt:lpstr>Meetings w/Stakeholders</vt:lpstr>
      <vt:lpstr>Meetings w/Stakeholders</vt:lpstr>
      <vt:lpstr>Meetings w/Stakeholders</vt:lpstr>
      <vt:lpstr>Meetings w/Stakeholders</vt:lpstr>
      <vt:lpstr>Meetings w/Stakeholders</vt:lpstr>
      <vt:lpstr>Meetings w/Stakeholders</vt:lpstr>
      <vt:lpstr>Talking Points</vt:lpstr>
      <vt:lpstr>Communication</vt:lpstr>
      <vt:lpstr>ROW Portfolio Health</vt:lpstr>
      <vt:lpstr>ROW Interactive Dashboards</vt:lpstr>
      <vt:lpstr>ROW Interactive Dashboards - Appraisals</vt:lpstr>
      <vt:lpstr>ROW Interactive Dashboards - Appraisals</vt:lpstr>
      <vt:lpstr>ROW Interactive Dashboards - Utilities</vt:lpstr>
      <vt:lpstr>Coordination Begins Before the Project Kickoff</vt:lpstr>
      <vt:lpstr>Talking Points</vt:lpstr>
      <vt:lpstr>Contracting for ROW Acquisition Services </vt:lpstr>
      <vt:lpstr>ROWAPS Dashboards </vt:lpstr>
      <vt:lpstr>Contracting for ROW Acquisition Services </vt:lpstr>
      <vt:lpstr>Specific Deliverable Contracts</vt:lpstr>
      <vt:lpstr>Contracting for ROW Acquisition Services </vt:lpstr>
      <vt:lpstr>Tracking Contract Balances</vt:lpstr>
      <vt:lpstr>Talking Points</vt:lpstr>
      <vt:lpstr>PowerPoint Presentation</vt:lpstr>
      <vt:lpstr>Two Tiers</vt:lpstr>
      <vt:lpstr>PowerPoint Presentation</vt:lpstr>
      <vt:lpstr>Round 1: Manual Update Teams</vt:lpstr>
      <vt:lpstr>Round 1: Manual Update Teams</vt:lpstr>
      <vt:lpstr> Possible Stakeholder Input </vt:lpstr>
      <vt:lpstr>Round 2: Manual Review Teams</vt:lpstr>
      <vt:lpstr>Round 2: Manual Review Teams</vt:lpstr>
      <vt:lpstr>Round 3: Project Delivery Approval</vt:lpstr>
      <vt:lpstr>Round 4: Publish</vt:lpstr>
      <vt:lpstr>Talking Points</vt:lpstr>
      <vt:lpstr>Paperless Initiatives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Lora Gunter</cp:lastModifiedBy>
  <cp:revision>107</cp:revision>
  <cp:lastPrinted>2018-03-12T20:32:57Z</cp:lastPrinted>
  <dcterms:created xsi:type="dcterms:W3CDTF">2018-03-12T19:00:30Z</dcterms:created>
  <dcterms:modified xsi:type="dcterms:W3CDTF">2019-06-19T02:18:23Z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0x010100D6C81961B010494D8D6CDD91DD8CDD3C</vt:lpwstr>
  </property>
</Properties>
</file>