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3" r:id="rId4"/>
    <p:sldId id="257" r:id="rId5"/>
    <p:sldId id="259" r:id="rId6"/>
    <p:sldId id="260" r:id="rId7"/>
    <p:sldId id="261" r:id="rId8"/>
    <p:sldId id="262" r:id="rId9"/>
  </p:sldIdLst>
  <p:sldSz cx="12192000" cy="6858000"/>
  <p:notesSz cx="7077075" cy="93694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ACFD3-8B29-4BAC-AB84-A40D4F8FC8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Practical Project Management for Right of Way Professionals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3B5EA-4130-46FD-931D-E1E222A09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5655" y="4502525"/>
            <a:ext cx="7766936" cy="1096899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Melanie </a:t>
            </a:r>
            <a:r>
              <a:rPr lang="en-US" dirty="0" err="1">
                <a:solidFill>
                  <a:schemeClr val="tx1"/>
                </a:solidFill>
              </a:rPr>
              <a:t>Rabaglia</a:t>
            </a:r>
            <a:r>
              <a:rPr lang="en-US" dirty="0">
                <a:solidFill>
                  <a:schemeClr val="tx1"/>
                </a:solidFill>
              </a:rPr>
              <a:t>, SR/WA</a:t>
            </a:r>
          </a:p>
          <a:p>
            <a:r>
              <a:rPr lang="en-US" dirty="0">
                <a:solidFill>
                  <a:schemeClr val="tx1"/>
                </a:solidFill>
              </a:rPr>
              <a:t>Janice Warren, PMP, SR/WA</a:t>
            </a:r>
          </a:p>
        </p:txBody>
      </p:sp>
    </p:spTree>
    <p:extLst>
      <p:ext uri="{BB962C8B-B14F-4D97-AF65-F5344CB8AC3E}">
        <p14:creationId xmlns:p14="http://schemas.microsoft.com/office/powerpoint/2010/main" val="275583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280FD-A2C4-4289-9F45-5BFF6EA05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692403"/>
            <a:ext cx="4285904" cy="2736597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solidFill>
                  <a:schemeClr val="accent1">
                    <a:lumMod val="75000"/>
                  </a:schemeClr>
                </a:solidFill>
              </a:rPr>
              <a:t>Why do we need right of way (ROW) professionals to use project management skills to deliver successful projects? 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5076DA-4AC7-4626-BEC5-07D06BAB89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0658" y="1351509"/>
            <a:ext cx="4163562" cy="233159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BAF80A-FEA4-4984-AF48-984752697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4296" y="4340693"/>
            <a:ext cx="7871375" cy="152975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Project management requires deliberate planning, critical thinking, documentation, and continuous improvement.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578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BA798-F845-463C-9045-476B8AF13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ROW is a unique industry and is on the critical path of ALL projects. Key elements ROW professionals bring to the table: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AA485-5D5A-4FF2-95A4-64624F7BD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446" y="2434240"/>
            <a:ext cx="4184035" cy="316887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We understand that engineers do not always consider practical solutions and the ‘human’ element’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We are problem solvers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We know how to work with people to find a reason to say ‘YES’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We break down complex puzzles to find solutions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00C639-C4D9-4950-B165-7FD7D25C93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35072" y="2434240"/>
            <a:ext cx="4515634" cy="300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52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45462-AA4D-4F94-B4A0-162A84640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Planning is the key to project success: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4967B52-2304-4BEF-8C3F-B28DAD84D6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21992" y="1389124"/>
            <a:ext cx="4645152" cy="5437291"/>
          </a:xfrm>
        </p:spPr>
      </p:pic>
    </p:spTree>
    <p:extLst>
      <p:ext uri="{BB962C8B-B14F-4D97-AF65-F5344CB8AC3E}">
        <p14:creationId xmlns:p14="http://schemas.microsoft.com/office/powerpoint/2010/main" val="3509058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13E352DC-59D4-4845-A696-385EC6945C1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997" b="2997"/>
          <a:stretch>
            <a:fillRect/>
          </a:stretch>
        </p:blipFill>
        <p:spPr>
          <a:xfrm>
            <a:off x="622300" y="268288"/>
            <a:ext cx="8596313" cy="6264275"/>
          </a:xfrm>
        </p:spPr>
      </p:pic>
    </p:spTree>
    <p:extLst>
      <p:ext uri="{BB962C8B-B14F-4D97-AF65-F5344CB8AC3E}">
        <p14:creationId xmlns:p14="http://schemas.microsoft.com/office/powerpoint/2010/main" val="2787691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6CE5E-732B-4219-B215-F4671C2C4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335" y="3161841"/>
            <a:ext cx="5199961" cy="245676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07479-545A-49CB-8695-26FB214FF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9706" y="543498"/>
            <a:ext cx="8596668" cy="1570962"/>
          </a:xfrm>
        </p:spPr>
        <p:txBody>
          <a:bodyPr/>
          <a:lstStyle/>
          <a:p>
            <a:r>
              <a:rPr lang="en-US" dirty="0"/>
              <a:t>Collaboration is a key element to ensure project success. Most projects fail due to lack of effective communication. Talk to each other, even if it is difficult.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C57B78-B3A4-4F60-A689-60F6700B7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884" y="1847900"/>
            <a:ext cx="6356731" cy="423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45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2FB64A-EAD9-479D-B476-1B14D8A79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52" y="402115"/>
            <a:ext cx="7458419" cy="559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11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7EF861-CCDE-42A2-8DB5-CE0519BA7E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1210" y="503809"/>
            <a:ext cx="4971964" cy="4200446"/>
          </a:xfrm>
          <a:prstGeom prst="rect">
            <a:avLst/>
          </a:prstGeom>
        </p:spPr>
      </p:pic>
      <p:pic>
        <p:nvPicPr>
          <p:cNvPr id="1030" name="Picture 6" descr="Image result for images question mark">
            <a:extLst>
              <a:ext uri="{FF2B5EF4-FFF2-40B4-BE49-F238E27FC236}">
                <a16:creationId xmlns:a16="http://schemas.microsoft.com/office/drawing/2014/main" id="{48DD6039-D8E2-4F04-B272-2758DB603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44" y="1829816"/>
            <a:ext cx="360045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46681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3986</TotalTime>
  <Words>166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Facet</vt:lpstr>
      <vt:lpstr>Practical Project Management for Right of Way Professionals</vt:lpstr>
      <vt:lpstr>Why do we need right of way (ROW) professionals to use project management skills to deliver successful projects?   </vt:lpstr>
      <vt:lpstr>ROW is a unique industry and is on the critical path of ALL projects. Key elements ROW professionals bring to the table:</vt:lpstr>
      <vt:lpstr>Planning is the key to project success: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Project Management for Right of Way Professionals</dc:title>
  <dc:creator>Janice Warren</dc:creator>
  <cp:lastModifiedBy>Janice Warren</cp:lastModifiedBy>
  <cp:revision>44</cp:revision>
  <cp:lastPrinted>2019-06-07T04:11:45Z</cp:lastPrinted>
  <dcterms:created xsi:type="dcterms:W3CDTF">2019-05-25T23:55:54Z</dcterms:created>
  <dcterms:modified xsi:type="dcterms:W3CDTF">2019-06-07T04:13:05Z</dcterms:modified>
</cp:coreProperties>
</file>