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slideLayouts/slideLayout17.xml" ContentType="application/vnd.openxmlformats-officedocument.presentationml.slideLayout+xml"/>
  <Override PartName="/ppt/theme/theme3.xml" ContentType="application/vnd.openxmlformats-officedocument.theme+xml"/>
  <Override PartName="/ppt/slideLayouts/slideLayout18.xml" ContentType="application/vnd.openxmlformats-officedocument.presentationml.slideLayout+xml"/>
  <Override PartName="/ppt/theme/theme4.xml" ContentType="application/vnd.openxmlformats-officedocument.theme+xml"/>
  <Override PartName="/ppt/slideLayouts/slideLayout19.xml" ContentType="application/vnd.openxmlformats-officedocument.presentationml.slideLayout+xml"/>
  <Override PartName="/ppt/theme/theme5.xml" ContentType="application/vnd.openxmlformats-officedocument.theme+xml"/>
  <Override PartName="/ppt/slideLayouts/slideLayout20.xml" ContentType="application/vnd.openxmlformats-officedocument.presentationml.slideLayout+xml"/>
  <Override PartName="/ppt/theme/theme6.xml" ContentType="application/vnd.openxmlformats-officedocument.theme+xml"/>
  <Override PartName="/ppt/slideLayouts/slideLayout21.xml" ContentType="application/vnd.openxmlformats-officedocument.presentationml.slideLayout+xml"/>
  <Override PartName="/ppt/theme/theme7.xml" ContentType="application/vnd.openxmlformats-officedocument.theme+xml"/>
  <Override PartName="/ppt/slideLayouts/slideLayout22.xml" ContentType="application/vnd.openxmlformats-officedocument.presentationml.slideLayout+xml"/>
  <Override PartName="/ppt/theme/theme8.xml" ContentType="application/vnd.openxmlformats-officedocument.theme+xml"/>
  <Override PartName="/ppt/slideLayouts/slideLayout23.xml" ContentType="application/vnd.openxmlformats-officedocument.presentationml.slideLayout+xml"/>
  <Override PartName="/ppt/theme/theme9.xml" ContentType="application/vnd.openxmlformats-officedocument.theme+xml"/>
  <Override PartName="/ppt/slideLayouts/slideLayout24.xml" ContentType="application/vnd.openxmlformats-officedocument.presentationml.slideLayout+xml"/>
  <Override PartName="/ppt/theme/theme10.xml" ContentType="application/vnd.openxmlformats-officedocument.theme+xml"/>
  <Override PartName="/ppt/slideLayouts/slideLayout25.xml" ContentType="application/vnd.openxmlformats-officedocument.presentationml.slideLayout+xml"/>
  <Override PartName="/ppt/theme/theme11.xml" ContentType="application/vnd.openxmlformats-officedocument.theme+xml"/>
  <Override PartName="/ppt/slideLayouts/slideLayout26.xml" ContentType="application/vnd.openxmlformats-officedocument.presentationml.slideLayout+xml"/>
  <Override PartName="/ppt/theme/theme12.xml" ContentType="application/vnd.openxmlformats-officedocument.theme+xml"/>
  <Override PartName="/ppt/slideLayouts/slideLayout27.xml" ContentType="application/vnd.openxmlformats-officedocument.presentationml.slideLayout+xml"/>
  <Override PartName="/ppt/theme/theme13.xml" ContentType="application/vnd.openxmlformats-officedocument.theme+xml"/>
  <Override PartName="/ppt/slideLayouts/slideLayout28.xml" ContentType="application/vnd.openxmlformats-officedocument.presentationml.slideLayout+xml"/>
  <Override PartName="/ppt/theme/theme14.xml" ContentType="application/vnd.openxmlformats-officedocument.theme+xml"/>
  <Override PartName="/ppt/slideLayouts/slideLayout29.xml" ContentType="application/vnd.openxmlformats-officedocument.presentationml.slideLayout+xml"/>
  <Override PartName="/ppt/theme/theme15.xml" ContentType="application/vnd.openxmlformats-officedocument.theme+xml"/>
  <Override PartName="/ppt/slideLayouts/slideLayout30.xml" ContentType="application/vnd.openxmlformats-officedocument.presentationml.slideLayout+xml"/>
  <Override PartName="/ppt/theme/theme16.xml" ContentType="application/vnd.openxmlformats-officedocument.theme+xml"/>
  <Override PartName="/ppt/slideLayouts/slideLayout31.xml" ContentType="application/vnd.openxmlformats-officedocument.presentationml.slideLayout+xml"/>
  <Override PartName="/ppt/theme/theme17.xml" ContentType="application/vnd.openxmlformats-officedocument.theme+xml"/>
  <Override PartName="/ppt/slideLayouts/slideLayout32.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7399" r:id="rId2"/>
    <p:sldMasterId id="2147487404" r:id="rId3"/>
    <p:sldMasterId id="2147487406" r:id="rId4"/>
    <p:sldMasterId id="2147487408" r:id="rId5"/>
    <p:sldMasterId id="2147487410" r:id="rId6"/>
    <p:sldMasterId id="2147487412" r:id="rId7"/>
    <p:sldMasterId id="2147487414" r:id="rId8"/>
    <p:sldMasterId id="2147487416" r:id="rId9"/>
    <p:sldMasterId id="2147487418" r:id="rId10"/>
    <p:sldMasterId id="2147487420" r:id="rId11"/>
    <p:sldMasterId id="2147487422" r:id="rId12"/>
    <p:sldMasterId id="2147487424" r:id="rId13"/>
    <p:sldMasterId id="2147487426" r:id="rId14"/>
    <p:sldMasterId id="2147487428" r:id="rId15"/>
    <p:sldMasterId id="2147487430" r:id="rId16"/>
    <p:sldMasterId id="2147487432" r:id="rId17"/>
    <p:sldMasterId id="2147487434" r:id="rId18"/>
  </p:sldMasterIdLst>
  <p:notesMasterIdLst>
    <p:notesMasterId r:id="rId68"/>
  </p:notesMasterIdLst>
  <p:handoutMasterIdLst>
    <p:handoutMasterId r:id="rId69"/>
  </p:handoutMasterIdLst>
  <p:sldIdLst>
    <p:sldId id="466" r:id="rId19"/>
    <p:sldId id="467" r:id="rId20"/>
    <p:sldId id="468" r:id="rId21"/>
    <p:sldId id="469" r:id="rId22"/>
    <p:sldId id="470" r:id="rId23"/>
    <p:sldId id="471" r:id="rId24"/>
    <p:sldId id="472" r:id="rId25"/>
    <p:sldId id="473" r:id="rId26"/>
    <p:sldId id="474" r:id="rId27"/>
    <p:sldId id="443" r:id="rId28"/>
    <p:sldId id="475" r:id="rId29"/>
    <p:sldId id="465" r:id="rId30"/>
    <p:sldId id="368" r:id="rId31"/>
    <p:sldId id="409" r:id="rId32"/>
    <p:sldId id="410" r:id="rId33"/>
    <p:sldId id="412" r:id="rId34"/>
    <p:sldId id="413" r:id="rId35"/>
    <p:sldId id="415" r:id="rId36"/>
    <p:sldId id="411" r:id="rId37"/>
    <p:sldId id="414" r:id="rId38"/>
    <p:sldId id="416" r:id="rId39"/>
    <p:sldId id="417" r:id="rId40"/>
    <p:sldId id="418" r:id="rId41"/>
    <p:sldId id="419" r:id="rId42"/>
    <p:sldId id="420" r:id="rId43"/>
    <p:sldId id="421" r:id="rId44"/>
    <p:sldId id="422" r:id="rId45"/>
    <p:sldId id="444" r:id="rId46"/>
    <p:sldId id="445" r:id="rId47"/>
    <p:sldId id="446" r:id="rId48"/>
    <p:sldId id="447" r:id="rId49"/>
    <p:sldId id="448" r:id="rId50"/>
    <p:sldId id="449" r:id="rId51"/>
    <p:sldId id="450" r:id="rId52"/>
    <p:sldId id="451" r:id="rId53"/>
    <p:sldId id="452" r:id="rId54"/>
    <p:sldId id="453" r:id="rId55"/>
    <p:sldId id="454" r:id="rId56"/>
    <p:sldId id="455" r:id="rId57"/>
    <p:sldId id="456" r:id="rId58"/>
    <p:sldId id="457" r:id="rId59"/>
    <p:sldId id="458" r:id="rId60"/>
    <p:sldId id="459" r:id="rId61"/>
    <p:sldId id="460" r:id="rId62"/>
    <p:sldId id="461" r:id="rId63"/>
    <p:sldId id="462" r:id="rId64"/>
    <p:sldId id="463" r:id="rId65"/>
    <p:sldId id="464" r:id="rId66"/>
    <p:sldId id="477" r:id="rId67"/>
  </p:sldIdLst>
  <p:sldSz cx="9144000" cy="6858000" type="screen4x3"/>
  <p:notesSz cx="7315200" cy="9601200"/>
  <p:defaultTextStyle>
    <a:defPPr>
      <a:defRPr lang="en-GB"/>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5"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y Cook" initials="MC" lastIdx="1" clrIdx="0">
    <p:extLst>
      <p:ext uri="{19B8F6BF-5375-455C-9EA6-DF929625EA0E}">
        <p15:presenceInfo xmlns:p15="http://schemas.microsoft.com/office/powerpoint/2012/main" userId="S::mary.cook@townlegal.com::e5e1c6c3-4f75-4a9d-a0c9-52340d38f61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FF"/>
    <a:srgbClr val="0066CC"/>
    <a:srgbClr val="0099FF"/>
    <a:srgbClr val="B1059D"/>
    <a:srgbClr val="75059D"/>
    <a:srgbClr val="C850BA"/>
    <a:srgbClr val="4E5B6F"/>
    <a:srgbClr val="0073A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38" autoAdjust="0"/>
    <p:restoredTop sz="68369" autoAdjust="0"/>
  </p:normalViewPr>
  <p:slideViewPr>
    <p:cSldViewPr>
      <p:cViewPr varScale="1">
        <p:scale>
          <a:sx n="59" d="100"/>
          <a:sy n="59" d="100"/>
        </p:scale>
        <p:origin x="1968" y="82"/>
      </p:cViewPr>
      <p:guideLst>
        <p:guide orient="horz" pos="2160"/>
        <p:guide pos="2880"/>
      </p:guideLst>
    </p:cSldViewPr>
  </p:slideViewPr>
  <p:outlineViewPr>
    <p:cViewPr>
      <p:scale>
        <a:sx n="33" d="100"/>
        <a:sy n="33" d="100"/>
      </p:scale>
      <p:origin x="0" y="0"/>
    </p:cViewPr>
    <p:sldLst>
      <p:sld r:id="rId1" collapse="1"/>
    </p:sldLst>
  </p:outlineViewPr>
  <p:notesTextViewPr>
    <p:cViewPr>
      <p:scale>
        <a:sx n="100" d="100"/>
        <a:sy n="100" d="100"/>
      </p:scale>
      <p:origin x="0" y="0"/>
    </p:cViewPr>
  </p:notesTextViewPr>
  <p:sorterViewPr>
    <p:cViewPr varScale="1">
      <p:scale>
        <a:sx n="1" d="1"/>
        <a:sy n="1" d="1"/>
      </p:scale>
      <p:origin x="0" y="0"/>
    </p:cViewPr>
  </p:sorterViewPr>
  <p:notesViewPr>
    <p:cSldViewPr>
      <p:cViewPr varScale="1">
        <p:scale>
          <a:sx n="61" d="100"/>
          <a:sy n="61" d="100"/>
        </p:scale>
        <p:origin x="-2142" y="-84"/>
      </p:cViewPr>
      <p:guideLst>
        <p:guide orient="horz" pos="3024"/>
        <p:guide pos="2305"/>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8.xml"/><Relationship Id="rId39" Type="http://schemas.openxmlformats.org/officeDocument/2006/relationships/slide" Target="slides/slide21.xml"/><Relationship Id="rId21" Type="http://schemas.openxmlformats.org/officeDocument/2006/relationships/slide" Target="slides/slide3.xml"/><Relationship Id="rId34" Type="http://schemas.openxmlformats.org/officeDocument/2006/relationships/slide" Target="slides/slide16.xml"/><Relationship Id="rId42" Type="http://schemas.openxmlformats.org/officeDocument/2006/relationships/slide" Target="slides/slide24.xml"/><Relationship Id="rId47" Type="http://schemas.openxmlformats.org/officeDocument/2006/relationships/slide" Target="slides/slide29.xml"/><Relationship Id="rId50" Type="http://schemas.openxmlformats.org/officeDocument/2006/relationships/slide" Target="slides/slide32.xml"/><Relationship Id="rId55" Type="http://schemas.openxmlformats.org/officeDocument/2006/relationships/slide" Target="slides/slide37.xml"/><Relationship Id="rId63" Type="http://schemas.openxmlformats.org/officeDocument/2006/relationships/slide" Target="slides/slide45.xml"/><Relationship Id="rId68" Type="http://schemas.openxmlformats.org/officeDocument/2006/relationships/notesMaster" Target="notesMasters/notesMaster1.xml"/><Relationship Id="rId7" Type="http://schemas.openxmlformats.org/officeDocument/2006/relationships/slideMaster" Target="slideMasters/slideMaster7.xml"/><Relationship Id="rId71"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11.xml"/><Relationship Id="rId11" Type="http://schemas.openxmlformats.org/officeDocument/2006/relationships/slideMaster" Target="slideMasters/slideMaster11.xml"/><Relationship Id="rId24" Type="http://schemas.openxmlformats.org/officeDocument/2006/relationships/slide" Target="slides/slide6.xml"/><Relationship Id="rId32" Type="http://schemas.openxmlformats.org/officeDocument/2006/relationships/slide" Target="slides/slide14.xml"/><Relationship Id="rId37" Type="http://schemas.openxmlformats.org/officeDocument/2006/relationships/slide" Target="slides/slide19.xml"/><Relationship Id="rId40" Type="http://schemas.openxmlformats.org/officeDocument/2006/relationships/slide" Target="slides/slide22.xml"/><Relationship Id="rId45" Type="http://schemas.openxmlformats.org/officeDocument/2006/relationships/slide" Target="slides/slide27.xml"/><Relationship Id="rId53" Type="http://schemas.openxmlformats.org/officeDocument/2006/relationships/slide" Target="slides/slide35.xml"/><Relationship Id="rId58" Type="http://schemas.openxmlformats.org/officeDocument/2006/relationships/slide" Target="slides/slide40.xml"/><Relationship Id="rId66" Type="http://schemas.openxmlformats.org/officeDocument/2006/relationships/slide" Target="slides/slide48.xml"/><Relationship Id="rId7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5.xml"/><Relationship Id="rId28" Type="http://schemas.openxmlformats.org/officeDocument/2006/relationships/slide" Target="slides/slide10.xml"/><Relationship Id="rId36" Type="http://schemas.openxmlformats.org/officeDocument/2006/relationships/slide" Target="slides/slide18.xml"/><Relationship Id="rId49" Type="http://schemas.openxmlformats.org/officeDocument/2006/relationships/slide" Target="slides/slide31.xml"/><Relationship Id="rId57" Type="http://schemas.openxmlformats.org/officeDocument/2006/relationships/slide" Target="slides/slide39.xml"/><Relationship Id="rId61" Type="http://schemas.openxmlformats.org/officeDocument/2006/relationships/slide" Target="slides/slide43.xml"/><Relationship Id="rId10" Type="http://schemas.openxmlformats.org/officeDocument/2006/relationships/slideMaster" Target="slideMasters/slideMaster10.xml"/><Relationship Id="rId19" Type="http://schemas.openxmlformats.org/officeDocument/2006/relationships/slide" Target="slides/slide1.xml"/><Relationship Id="rId31" Type="http://schemas.openxmlformats.org/officeDocument/2006/relationships/slide" Target="slides/slide13.xml"/><Relationship Id="rId44" Type="http://schemas.openxmlformats.org/officeDocument/2006/relationships/slide" Target="slides/slide26.xml"/><Relationship Id="rId52" Type="http://schemas.openxmlformats.org/officeDocument/2006/relationships/slide" Target="slides/slide34.xml"/><Relationship Id="rId60" Type="http://schemas.openxmlformats.org/officeDocument/2006/relationships/slide" Target="slides/slide42.xml"/><Relationship Id="rId65" Type="http://schemas.openxmlformats.org/officeDocument/2006/relationships/slide" Target="slides/slide47.xml"/><Relationship Id="rId73"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4.xml"/><Relationship Id="rId27" Type="http://schemas.openxmlformats.org/officeDocument/2006/relationships/slide" Target="slides/slide9.xml"/><Relationship Id="rId30" Type="http://schemas.openxmlformats.org/officeDocument/2006/relationships/slide" Target="slides/slide12.xml"/><Relationship Id="rId35" Type="http://schemas.openxmlformats.org/officeDocument/2006/relationships/slide" Target="slides/slide17.xml"/><Relationship Id="rId43" Type="http://schemas.openxmlformats.org/officeDocument/2006/relationships/slide" Target="slides/slide25.xml"/><Relationship Id="rId48" Type="http://schemas.openxmlformats.org/officeDocument/2006/relationships/slide" Target="slides/slide30.xml"/><Relationship Id="rId56" Type="http://schemas.openxmlformats.org/officeDocument/2006/relationships/slide" Target="slides/slide38.xml"/><Relationship Id="rId64" Type="http://schemas.openxmlformats.org/officeDocument/2006/relationships/slide" Target="slides/slide46.xml"/><Relationship Id="rId69" Type="http://schemas.openxmlformats.org/officeDocument/2006/relationships/handoutMaster" Target="handoutMasters/handoutMaster1.xml"/><Relationship Id="rId8" Type="http://schemas.openxmlformats.org/officeDocument/2006/relationships/slideMaster" Target="slideMasters/slideMaster8.xml"/><Relationship Id="rId51" Type="http://schemas.openxmlformats.org/officeDocument/2006/relationships/slide" Target="slides/slide33.xml"/><Relationship Id="rId72"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7.xml"/><Relationship Id="rId33" Type="http://schemas.openxmlformats.org/officeDocument/2006/relationships/slide" Target="slides/slide15.xml"/><Relationship Id="rId38" Type="http://schemas.openxmlformats.org/officeDocument/2006/relationships/slide" Target="slides/slide20.xml"/><Relationship Id="rId46" Type="http://schemas.openxmlformats.org/officeDocument/2006/relationships/slide" Target="slides/slide28.xml"/><Relationship Id="rId59" Type="http://schemas.openxmlformats.org/officeDocument/2006/relationships/slide" Target="slides/slide41.xml"/><Relationship Id="rId67" Type="http://schemas.openxmlformats.org/officeDocument/2006/relationships/slide" Target="slides/slide49.xml"/><Relationship Id="rId20" Type="http://schemas.openxmlformats.org/officeDocument/2006/relationships/slide" Target="slides/slide2.xml"/><Relationship Id="rId41" Type="http://schemas.openxmlformats.org/officeDocument/2006/relationships/slide" Target="slides/slide23.xml"/><Relationship Id="rId54" Type="http://schemas.openxmlformats.org/officeDocument/2006/relationships/slide" Target="slides/slide36.xml"/><Relationship Id="rId62" Type="http://schemas.openxmlformats.org/officeDocument/2006/relationships/slide" Target="slides/slide44.xml"/><Relationship Id="rId7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Master" Target="slideMasters/slideMaster6.xml"/></Relationships>
</file>

<file path=ppt/_rels/viewProps.xml.rels><?xml version="1.0" encoding="UTF-8" standalone="yes"?>
<Relationships xmlns="http://schemas.openxmlformats.org/package/2006/relationships"><Relationship Id="rId1" Type="http://schemas.openxmlformats.org/officeDocument/2006/relationships/slide" Target="slides/slide1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DC68CE-AAF3-49FB-8252-D163CE141364}" type="doc">
      <dgm:prSet loTypeId="urn:microsoft.com/office/officeart/2005/8/layout/hProcess9" loCatId="process" qsTypeId="urn:microsoft.com/office/officeart/2005/8/quickstyle/simple1" qsCatId="simple" csTypeId="urn:microsoft.com/office/officeart/2005/8/colors/accent1_2" csCatId="accent1" phldr="1"/>
      <dgm:spPr/>
    </dgm:pt>
    <dgm:pt modelId="{37681DDE-0BC8-4CE4-B033-F42C803B1BE8}">
      <dgm:prSet phldrT="[Text]"/>
      <dgm:spPr/>
      <dgm:t>
        <a:bodyPr/>
        <a:lstStyle/>
        <a:p>
          <a:r>
            <a:rPr lang="en-GB" dirty="0">
              <a:latin typeface="Lucida Sans" pitchFamily="34" charset="0"/>
            </a:rPr>
            <a:t>Identify need for compulsory purchase powers and the appropriate consenting regime</a:t>
          </a:r>
        </a:p>
      </dgm:t>
    </dgm:pt>
    <dgm:pt modelId="{60B4944D-0D34-42BD-96F3-FCDE328BDCAE}" type="parTrans" cxnId="{DE482653-4ED1-4163-9D9B-6B47917370BB}">
      <dgm:prSet/>
      <dgm:spPr/>
      <dgm:t>
        <a:bodyPr/>
        <a:lstStyle/>
        <a:p>
          <a:endParaRPr lang="en-GB"/>
        </a:p>
      </dgm:t>
    </dgm:pt>
    <dgm:pt modelId="{56171F47-C663-4B8A-B6FA-921AE0869508}" type="sibTrans" cxnId="{DE482653-4ED1-4163-9D9B-6B47917370BB}">
      <dgm:prSet/>
      <dgm:spPr/>
      <dgm:t>
        <a:bodyPr/>
        <a:lstStyle/>
        <a:p>
          <a:endParaRPr lang="en-GB"/>
        </a:p>
      </dgm:t>
    </dgm:pt>
    <dgm:pt modelId="{8C45B39D-452D-483B-A592-71B1B2D03AD7}">
      <dgm:prSet phldrT="[Text]"/>
      <dgm:spPr/>
      <dgm:t>
        <a:bodyPr/>
        <a:lstStyle/>
        <a:p>
          <a:r>
            <a:rPr lang="en-GB" dirty="0">
              <a:latin typeface="Lucida Sans" pitchFamily="34" charset="0"/>
            </a:rPr>
            <a:t>Undertake landowner consultation and make efforts to acquire interests by agreement</a:t>
          </a:r>
        </a:p>
      </dgm:t>
    </dgm:pt>
    <dgm:pt modelId="{46CFE269-26CA-46EF-B033-2ADBB6EFDED3}" type="parTrans" cxnId="{506EA1F1-8491-4B95-A18E-4B5ECD026B0F}">
      <dgm:prSet/>
      <dgm:spPr/>
      <dgm:t>
        <a:bodyPr/>
        <a:lstStyle/>
        <a:p>
          <a:endParaRPr lang="en-GB"/>
        </a:p>
      </dgm:t>
    </dgm:pt>
    <dgm:pt modelId="{C5CB39CE-E32E-42BC-99DB-21B3D3445A91}" type="sibTrans" cxnId="{506EA1F1-8491-4B95-A18E-4B5ECD026B0F}">
      <dgm:prSet/>
      <dgm:spPr/>
      <dgm:t>
        <a:bodyPr/>
        <a:lstStyle/>
        <a:p>
          <a:endParaRPr lang="en-GB"/>
        </a:p>
      </dgm:t>
    </dgm:pt>
    <dgm:pt modelId="{322FE7CC-D82A-4CAA-9534-701EF672F71F}">
      <dgm:prSet phldrT="[Text]"/>
      <dgm:spPr/>
      <dgm:t>
        <a:bodyPr/>
        <a:lstStyle/>
        <a:p>
          <a:r>
            <a:rPr lang="en-GB" dirty="0">
              <a:latin typeface="Lucida Sans" pitchFamily="34" charset="0"/>
            </a:rPr>
            <a:t>Prepare and make compulsory purchase order application</a:t>
          </a:r>
        </a:p>
      </dgm:t>
    </dgm:pt>
    <dgm:pt modelId="{8A177209-2639-49FA-AF0B-78B3ABD347D4}" type="parTrans" cxnId="{FE5F4C79-A327-407B-AFBE-B162895F749A}">
      <dgm:prSet/>
      <dgm:spPr/>
      <dgm:t>
        <a:bodyPr/>
        <a:lstStyle/>
        <a:p>
          <a:endParaRPr lang="en-GB"/>
        </a:p>
      </dgm:t>
    </dgm:pt>
    <dgm:pt modelId="{9F4AE969-9DDD-4DFD-A6D9-DB2C6A0E10FA}" type="sibTrans" cxnId="{FE5F4C79-A327-407B-AFBE-B162895F749A}">
      <dgm:prSet/>
      <dgm:spPr/>
      <dgm:t>
        <a:bodyPr/>
        <a:lstStyle/>
        <a:p>
          <a:endParaRPr lang="en-GB"/>
        </a:p>
      </dgm:t>
    </dgm:pt>
    <dgm:pt modelId="{D8438FC4-3D44-4C36-B5D4-E2B5F0FECF7E}">
      <dgm:prSet/>
      <dgm:spPr/>
      <dgm:t>
        <a:bodyPr/>
        <a:lstStyle/>
        <a:p>
          <a:r>
            <a:rPr lang="en-GB" dirty="0">
              <a:latin typeface="Lucida Sans" pitchFamily="34" charset="0"/>
            </a:rPr>
            <a:t>Landowners may object.  A public inquiry is usually held</a:t>
          </a:r>
        </a:p>
      </dgm:t>
    </dgm:pt>
    <dgm:pt modelId="{FFCC8946-F71F-44EB-AB90-53DEDBA9AD1A}" type="parTrans" cxnId="{ECA9FBD5-B109-453E-8AD7-3116018B117D}">
      <dgm:prSet/>
      <dgm:spPr/>
      <dgm:t>
        <a:bodyPr/>
        <a:lstStyle/>
        <a:p>
          <a:endParaRPr lang="en-GB"/>
        </a:p>
      </dgm:t>
    </dgm:pt>
    <dgm:pt modelId="{97B498CC-E3C3-41E7-8D87-013302BADFB2}" type="sibTrans" cxnId="{ECA9FBD5-B109-453E-8AD7-3116018B117D}">
      <dgm:prSet/>
      <dgm:spPr/>
      <dgm:t>
        <a:bodyPr/>
        <a:lstStyle/>
        <a:p>
          <a:endParaRPr lang="en-GB"/>
        </a:p>
      </dgm:t>
    </dgm:pt>
    <dgm:pt modelId="{84B86C38-4261-46CB-9C92-A5D3A974EE01}">
      <dgm:prSet/>
      <dgm:spPr/>
      <dgm:t>
        <a:bodyPr/>
        <a:lstStyle/>
        <a:p>
          <a:r>
            <a:rPr lang="en-GB" dirty="0">
              <a:latin typeface="Lucida Sans" pitchFamily="34" charset="0"/>
            </a:rPr>
            <a:t>The Government decide whether or not to grant the compulsory purchase powers</a:t>
          </a:r>
        </a:p>
      </dgm:t>
    </dgm:pt>
    <dgm:pt modelId="{8E121015-211D-4BB9-8F60-0A7C5640AE6B}" type="parTrans" cxnId="{198112EE-2553-40B3-8E0D-CC85F0CA8ACD}">
      <dgm:prSet/>
      <dgm:spPr/>
      <dgm:t>
        <a:bodyPr/>
        <a:lstStyle/>
        <a:p>
          <a:endParaRPr lang="en-GB"/>
        </a:p>
      </dgm:t>
    </dgm:pt>
    <dgm:pt modelId="{A0B723C0-6174-4B5D-A01D-143DC611EDD9}" type="sibTrans" cxnId="{198112EE-2553-40B3-8E0D-CC85F0CA8ACD}">
      <dgm:prSet/>
      <dgm:spPr/>
      <dgm:t>
        <a:bodyPr/>
        <a:lstStyle/>
        <a:p>
          <a:endParaRPr lang="en-GB"/>
        </a:p>
      </dgm:t>
    </dgm:pt>
    <dgm:pt modelId="{2B785E6E-8280-4B9A-8E41-027F8D6E5824}">
      <dgm:prSet/>
      <dgm:spPr/>
      <dgm:t>
        <a:bodyPr/>
        <a:lstStyle/>
        <a:p>
          <a:r>
            <a:rPr lang="en-GB" dirty="0">
              <a:latin typeface="Lucida Sans" pitchFamily="34" charset="0"/>
            </a:rPr>
            <a:t>The powers are available to be used.  A minimum of 3 months’ notice is given to landowners</a:t>
          </a:r>
        </a:p>
      </dgm:t>
    </dgm:pt>
    <dgm:pt modelId="{6B7D5B24-4489-4628-8994-20C7117255FB}" type="parTrans" cxnId="{4339F086-6231-48E9-A1E8-C984CD2A6D25}">
      <dgm:prSet/>
      <dgm:spPr/>
      <dgm:t>
        <a:bodyPr/>
        <a:lstStyle/>
        <a:p>
          <a:endParaRPr lang="en-GB"/>
        </a:p>
      </dgm:t>
    </dgm:pt>
    <dgm:pt modelId="{FC5CD9FE-74A6-48C0-837C-CC159CFBFBEA}" type="sibTrans" cxnId="{4339F086-6231-48E9-A1E8-C984CD2A6D25}">
      <dgm:prSet/>
      <dgm:spPr/>
      <dgm:t>
        <a:bodyPr/>
        <a:lstStyle/>
        <a:p>
          <a:endParaRPr lang="en-GB"/>
        </a:p>
      </dgm:t>
    </dgm:pt>
    <dgm:pt modelId="{1A0E1CC2-FCA8-4C96-B88F-A4CE6C1B9B7B}">
      <dgm:prSet/>
      <dgm:spPr/>
      <dgm:t>
        <a:bodyPr/>
        <a:lstStyle/>
        <a:p>
          <a:r>
            <a:rPr lang="en-GB" dirty="0">
              <a:latin typeface="Lucida Sans" pitchFamily="34" charset="0"/>
            </a:rPr>
            <a:t>Landowners may request an ‘advance payment’ of compensation, but the earliest it is received is the date of possession being taken</a:t>
          </a:r>
        </a:p>
      </dgm:t>
    </dgm:pt>
    <dgm:pt modelId="{BB8EDBE4-15CC-481F-B996-9F0EA0EF8FFA}" type="parTrans" cxnId="{68157D1D-CEFE-4E98-BC23-F10EAE99F6D1}">
      <dgm:prSet/>
      <dgm:spPr/>
      <dgm:t>
        <a:bodyPr/>
        <a:lstStyle/>
        <a:p>
          <a:endParaRPr lang="en-GB"/>
        </a:p>
      </dgm:t>
    </dgm:pt>
    <dgm:pt modelId="{9CB61B74-0BA0-45AB-AB14-2DBDE43156F3}" type="sibTrans" cxnId="{68157D1D-CEFE-4E98-BC23-F10EAE99F6D1}">
      <dgm:prSet/>
      <dgm:spPr/>
      <dgm:t>
        <a:bodyPr/>
        <a:lstStyle/>
        <a:p>
          <a:endParaRPr lang="en-GB"/>
        </a:p>
      </dgm:t>
    </dgm:pt>
    <dgm:pt modelId="{45B587FC-7EF6-49D4-94CF-3CA5D85AD18A}">
      <dgm:prSet/>
      <dgm:spPr/>
      <dgm:t>
        <a:bodyPr/>
        <a:lstStyle/>
        <a:p>
          <a:r>
            <a:rPr lang="en-GB" dirty="0">
              <a:latin typeface="Lucida Sans" pitchFamily="34" charset="0"/>
            </a:rPr>
            <a:t>In most cases possession is taken and compensation (including market value of land and disturbance costs) is settled afterwards</a:t>
          </a:r>
        </a:p>
      </dgm:t>
    </dgm:pt>
    <dgm:pt modelId="{8C689821-E4A9-44DB-8B89-7B2AC3398738}" type="parTrans" cxnId="{9498C85F-F81C-4395-A5EA-F9C2836113BE}">
      <dgm:prSet/>
      <dgm:spPr/>
      <dgm:t>
        <a:bodyPr/>
        <a:lstStyle/>
        <a:p>
          <a:endParaRPr lang="en-GB"/>
        </a:p>
      </dgm:t>
    </dgm:pt>
    <dgm:pt modelId="{F86BEBE3-D0D0-473B-9F17-2C0F856FD5E0}" type="sibTrans" cxnId="{9498C85F-F81C-4395-A5EA-F9C2836113BE}">
      <dgm:prSet/>
      <dgm:spPr/>
      <dgm:t>
        <a:bodyPr/>
        <a:lstStyle/>
        <a:p>
          <a:endParaRPr lang="en-GB"/>
        </a:p>
      </dgm:t>
    </dgm:pt>
    <dgm:pt modelId="{1A8DE2C4-D769-4CA5-AD84-A34E234B8BC8}">
      <dgm:prSet/>
      <dgm:spPr/>
      <dgm:t>
        <a:bodyPr/>
        <a:lstStyle/>
        <a:p>
          <a:r>
            <a:rPr lang="en-GB" dirty="0">
              <a:latin typeface="Lucida Sans" pitchFamily="34" charset="0"/>
            </a:rPr>
            <a:t>Disputes can be referred for assessment by the Upper Tribunal (Lands Chamber)</a:t>
          </a:r>
        </a:p>
      </dgm:t>
    </dgm:pt>
    <dgm:pt modelId="{8037686D-9DD0-4A11-B96C-F36A13B605DE}" type="parTrans" cxnId="{C90052C3-8685-4B80-BF51-1A797FB80DB3}">
      <dgm:prSet/>
      <dgm:spPr/>
      <dgm:t>
        <a:bodyPr/>
        <a:lstStyle/>
        <a:p>
          <a:endParaRPr lang="en-GB"/>
        </a:p>
      </dgm:t>
    </dgm:pt>
    <dgm:pt modelId="{5AE78F7E-BAEA-499C-AC58-0225CE1F7A9F}" type="sibTrans" cxnId="{C90052C3-8685-4B80-BF51-1A797FB80DB3}">
      <dgm:prSet/>
      <dgm:spPr/>
      <dgm:t>
        <a:bodyPr/>
        <a:lstStyle/>
        <a:p>
          <a:endParaRPr lang="en-GB"/>
        </a:p>
      </dgm:t>
    </dgm:pt>
    <dgm:pt modelId="{7B0C11C9-8160-4E4F-B332-199790C68734}" type="pres">
      <dgm:prSet presAssocID="{8CDC68CE-AAF3-49FB-8252-D163CE141364}" presName="CompostProcess" presStyleCnt="0">
        <dgm:presLayoutVars>
          <dgm:dir/>
          <dgm:resizeHandles val="exact"/>
        </dgm:presLayoutVars>
      </dgm:prSet>
      <dgm:spPr/>
    </dgm:pt>
    <dgm:pt modelId="{3F63AF13-CE45-4C80-8B22-6A8840392C6A}" type="pres">
      <dgm:prSet presAssocID="{8CDC68CE-AAF3-49FB-8252-D163CE141364}" presName="arrow" presStyleLbl="bgShp" presStyleIdx="0" presStyleCnt="1" custScaleX="109195" custScaleY="62740" custLinFactNeighborX="6018" custLinFactNeighborY="-3809"/>
      <dgm:spPr/>
    </dgm:pt>
    <dgm:pt modelId="{FC465CDC-B120-4BC8-8E76-6345EF83E802}" type="pres">
      <dgm:prSet presAssocID="{8CDC68CE-AAF3-49FB-8252-D163CE141364}" presName="linearProcess" presStyleCnt="0"/>
      <dgm:spPr/>
    </dgm:pt>
    <dgm:pt modelId="{D630981C-4806-4AF7-9214-FEF6C96FA5BB}" type="pres">
      <dgm:prSet presAssocID="{37681DDE-0BC8-4CE4-B033-F42C803B1BE8}" presName="textNode" presStyleLbl="node1" presStyleIdx="0" presStyleCnt="9">
        <dgm:presLayoutVars>
          <dgm:bulletEnabled val="1"/>
        </dgm:presLayoutVars>
      </dgm:prSet>
      <dgm:spPr/>
    </dgm:pt>
    <dgm:pt modelId="{37A3AA66-7E4E-4E4C-B174-EA3EAD9B3480}" type="pres">
      <dgm:prSet presAssocID="{56171F47-C663-4B8A-B6FA-921AE0869508}" presName="sibTrans" presStyleCnt="0"/>
      <dgm:spPr/>
    </dgm:pt>
    <dgm:pt modelId="{2011E262-FAA3-4BFB-A6B7-84E01B2A81BC}" type="pres">
      <dgm:prSet presAssocID="{8C45B39D-452D-483B-A592-71B1B2D03AD7}" presName="textNode" presStyleLbl="node1" presStyleIdx="1" presStyleCnt="9">
        <dgm:presLayoutVars>
          <dgm:bulletEnabled val="1"/>
        </dgm:presLayoutVars>
      </dgm:prSet>
      <dgm:spPr/>
    </dgm:pt>
    <dgm:pt modelId="{4D223473-1295-41A0-940D-F0AC1C23934A}" type="pres">
      <dgm:prSet presAssocID="{C5CB39CE-E32E-42BC-99DB-21B3D3445A91}" presName="sibTrans" presStyleCnt="0"/>
      <dgm:spPr/>
    </dgm:pt>
    <dgm:pt modelId="{7E05994A-6FF5-4597-B983-AA272731E451}" type="pres">
      <dgm:prSet presAssocID="{322FE7CC-D82A-4CAA-9534-701EF672F71F}" presName="textNode" presStyleLbl="node1" presStyleIdx="2" presStyleCnt="9">
        <dgm:presLayoutVars>
          <dgm:bulletEnabled val="1"/>
        </dgm:presLayoutVars>
      </dgm:prSet>
      <dgm:spPr/>
    </dgm:pt>
    <dgm:pt modelId="{5CE663E6-E3BC-4620-8C93-82088F759684}" type="pres">
      <dgm:prSet presAssocID="{9F4AE969-9DDD-4DFD-A6D9-DB2C6A0E10FA}" presName="sibTrans" presStyleCnt="0"/>
      <dgm:spPr/>
    </dgm:pt>
    <dgm:pt modelId="{E3A8A52E-DDCD-4386-A6F5-367A2B9198E4}" type="pres">
      <dgm:prSet presAssocID="{D8438FC4-3D44-4C36-B5D4-E2B5F0FECF7E}" presName="textNode" presStyleLbl="node1" presStyleIdx="3" presStyleCnt="9">
        <dgm:presLayoutVars>
          <dgm:bulletEnabled val="1"/>
        </dgm:presLayoutVars>
      </dgm:prSet>
      <dgm:spPr/>
    </dgm:pt>
    <dgm:pt modelId="{436AB4FB-B406-45AC-B8D1-490AC69DB780}" type="pres">
      <dgm:prSet presAssocID="{97B498CC-E3C3-41E7-8D87-013302BADFB2}" presName="sibTrans" presStyleCnt="0"/>
      <dgm:spPr/>
    </dgm:pt>
    <dgm:pt modelId="{0E564C67-D081-431A-9D5A-5B337C5E3732}" type="pres">
      <dgm:prSet presAssocID="{84B86C38-4261-46CB-9C92-A5D3A974EE01}" presName="textNode" presStyleLbl="node1" presStyleIdx="4" presStyleCnt="9">
        <dgm:presLayoutVars>
          <dgm:bulletEnabled val="1"/>
        </dgm:presLayoutVars>
      </dgm:prSet>
      <dgm:spPr/>
    </dgm:pt>
    <dgm:pt modelId="{C6C10E79-CC68-4CE9-9424-DAE9615AD45B}" type="pres">
      <dgm:prSet presAssocID="{A0B723C0-6174-4B5D-A01D-143DC611EDD9}" presName="sibTrans" presStyleCnt="0"/>
      <dgm:spPr/>
    </dgm:pt>
    <dgm:pt modelId="{97CFA5FE-3846-46EB-9C27-5B3316D65EA9}" type="pres">
      <dgm:prSet presAssocID="{2B785E6E-8280-4B9A-8E41-027F8D6E5824}" presName="textNode" presStyleLbl="node1" presStyleIdx="5" presStyleCnt="9">
        <dgm:presLayoutVars>
          <dgm:bulletEnabled val="1"/>
        </dgm:presLayoutVars>
      </dgm:prSet>
      <dgm:spPr/>
    </dgm:pt>
    <dgm:pt modelId="{9DDA14EB-8C2D-49CE-AF3A-36002903E609}" type="pres">
      <dgm:prSet presAssocID="{FC5CD9FE-74A6-48C0-837C-CC159CFBFBEA}" presName="sibTrans" presStyleCnt="0"/>
      <dgm:spPr/>
    </dgm:pt>
    <dgm:pt modelId="{8DA7B43D-1323-485A-8749-4F7152A3E8DE}" type="pres">
      <dgm:prSet presAssocID="{1A0E1CC2-FCA8-4C96-B88F-A4CE6C1B9B7B}" presName="textNode" presStyleLbl="node1" presStyleIdx="6" presStyleCnt="9">
        <dgm:presLayoutVars>
          <dgm:bulletEnabled val="1"/>
        </dgm:presLayoutVars>
      </dgm:prSet>
      <dgm:spPr/>
    </dgm:pt>
    <dgm:pt modelId="{EA638A1B-3A44-4034-B443-2325C32E4C68}" type="pres">
      <dgm:prSet presAssocID="{9CB61B74-0BA0-45AB-AB14-2DBDE43156F3}" presName="sibTrans" presStyleCnt="0"/>
      <dgm:spPr/>
    </dgm:pt>
    <dgm:pt modelId="{1E8127F0-C823-4636-A880-A41443F0E48A}" type="pres">
      <dgm:prSet presAssocID="{45B587FC-7EF6-49D4-94CF-3CA5D85AD18A}" presName="textNode" presStyleLbl="node1" presStyleIdx="7" presStyleCnt="9">
        <dgm:presLayoutVars>
          <dgm:bulletEnabled val="1"/>
        </dgm:presLayoutVars>
      </dgm:prSet>
      <dgm:spPr/>
    </dgm:pt>
    <dgm:pt modelId="{AF5C4D3F-58B7-44DF-B34F-E984EB35ED06}" type="pres">
      <dgm:prSet presAssocID="{F86BEBE3-D0D0-473B-9F17-2C0F856FD5E0}" presName="sibTrans" presStyleCnt="0"/>
      <dgm:spPr/>
    </dgm:pt>
    <dgm:pt modelId="{3884B0D6-D793-453A-98AA-C3F6F048C86E}" type="pres">
      <dgm:prSet presAssocID="{1A8DE2C4-D769-4CA5-AD84-A34E234B8BC8}" presName="textNode" presStyleLbl="node1" presStyleIdx="8" presStyleCnt="9">
        <dgm:presLayoutVars>
          <dgm:bulletEnabled val="1"/>
        </dgm:presLayoutVars>
      </dgm:prSet>
      <dgm:spPr/>
    </dgm:pt>
  </dgm:ptLst>
  <dgm:cxnLst>
    <dgm:cxn modelId="{68157D1D-CEFE-4E98-BC23-F10EAE99F6D1}" srcId="{8CDC68CE-AAF3-49FB-8252-D163CE141364}" destId="{1A0E1CC2-FCA8-4C96-B88F-A4CE6C1B9B7B}" srcOrd="6" destOrd="0" parTransId="{BB8EDBE4-15CC-481F-B996-9F0EA0EF8FFA}" sibTransId="{9CB61B74-0BA0-45AB-AB14-2DBDE43156F3}"/>
    <dgm:cxn modelId="{508D6131-35AF-454A-817A-EE9A0E2B0B61}" type="presOf" srcId="{45B587FC-7EF6-49D4-94CF-3CA5D85AD18A}" destId="{1E8127F0-C823-4636-A880-A41443F0E48A}" srcOrd="0" destOrd="0" presId="urn:microsoft.com/office/officeart/2005/8/layout/hProcess9"/>
    <dgm:cxn modelId="{2171F03E-69EF-4B05-8416-9013BCFA68CD}" type="presOf" srcId="{1A0E1CC2-FCA8-4C96-B88F-A4CE6C1B9B7B}" destId="{8DA7B43D-1323-485A-8749-4F7152A3E8DE}" srcOrd="0" destOrd="0" presId="urn:microsoft.com/office/officeart/2005/8/layout/hProcess9"/>
    <dgm:cxn modelId="{9498C85F-F81C-4395-A5EA-F9C2836113BE}" srcId="{8CDC68CE-AAF3-49FB-8252-D163CE141364}" destId="{45B587FC-7EF6-49D4-94CF-3CA5D85AD18A}" srcOrd="7" destOrd="0" parTransId="{8C689821-E4A9-44DB-8B89-7B2AC3398738}" sibTransId="{F86BEBE3-D0D0-473B-9F17-2C0F856FD5E0}"/>
    <dgm:cxn modelId="{1E2FAB43-71C9-421B-83AD-8CDC741B9C61}" type="presOf" srcId="{8CDC68CE-AAF3-49FB-8252-D163CE141364}" destId="{7B0C11C9-8160-4E4F-B332-199790C68734}" srcOrd="0" destOrd="0" presId="urn:microsoft.com/office/officeart/2005/8/layout/hProcess9"/>
    <dgm:cxn modelId="{ADBE1667-8AB7-4B46-922A-8807CBF4D6CE}" type="presOf" srcId="{D8438FC4-3D44-4C36-B5D4-E2B5F0FECF7E}" destId="{E3A8A52E-DDCD-4386-A6F5-367A2B9198E4}" srcOrd="0" destOrd="0" presId="urn:microsoft.com/office/officeart/2005/8/layout/hProcess9"/>
    <dgm:cxn modelId="{DE482653-4ED1-4163-9D9B-6B47917370BB}" srcId="{8CDC68CE-AAF3-49FB-8252-D163CE141364}" destId="{37681DDE-0BC8-4CE4-B033-F42C803B1BE8}" srcOrd="0" destOrd="0" parTransId="{60B4944D-0D34-42BD-96F3-FCDE328BDCAE}" sibTransId="{56171F47-C663-4B8A-B6FA-921AE0869508}"/>
    <dgm:cxn modelId="{158CB357-78D3-4C13-A5BE-2E13ACD7FF60}" type="presOf" srcId="{8C45B39D-452D-483B-A592-71B1B2D03AD7}" destId="{2011E262-FAA3-4BFB-A6B7-84E01B2A81BC}" srcOrd="0" destOrd="0" presId="urn:microsoft.com/office/officeart/2005/8/layout/hProcess9"/>
    <dgm:cxn modelId="{FE5F4C79-A327-407B-AFBE-B162895F749A}" srcId="{8CDC68CE-AAF3-49FB-8252-D163CE141364}" destId="{322FE7CC-D82A-4CAA-9534-701EF672F71F}" srcOrd="2" destOrd="0" parTransId="{8A177209-2639-49FA-AF0B-78B3ABD347D4}" sibTransId="{9F4AE969-9DDD-4DFD-A6D9-DB2C6A0E10FA}"/>
    <dgm:cxn modelId="{4339F086-6231-48E9-A1E8-C984CD2A6D25}" srcId="{8CDC68CE-AAF3-49FB-8252-D163CE141364}" destId="{2B785E6E-8280-4B9A-8E41-027F8D6E5824}" srcOrd="5" destOrd="0" parTransId="{6B7D5B24-4489-4628-8994-20C7117255FB}" sibTransId="{FC5CD9FE-74A6-48C0-837C-CC159CFBFBEA}"/>
    <dgm:cxn modelId="{09673698-19E5-46E1-901A-67AE454DD132}" type="presOf" srcId="{84B86C38-4261-46CB-9C92-A5D3A974EE01}" destId="{0E564C67-D081-431A-9D5A-5B337C5E3732}" srcOrd="0" destOrd="0" presId="urn:microsoft.com/office/officeart/2005/8/layout/hProcess9"/>
    <dgm:cxn modelId="{AABF819C-CD6E-40FC-8788-2E0B964CF5DC}" type="presOf" srcId="{322FE7CC-D82A-4CAA-9534-701EF672F71F}" destId="{7E05994A-6FF5-4597-B983-AA272731E451}" srcOrd="0" destOrd="0" presId="urn:microsoft.com/office/officeart/2005/8/layout/hProcess9"/>
    <dgm:cxn modelId="{16BC77C0-062D-4FDE-B8AE-6B29D6B1283B}" type="presOf" srcId="{1A8DE2C4-D769-4CA5-AD84-A34E234B8BC8}" destId="{3884B0D6-D793-453A-98AA-C3F6F048C86E}" srcOrd="0" destOrd="0" presId="urn:microsoft.com/office/officeart/2005/8/layout/hProcess9"/>
    <dgm:cxn modelId="{C90052C3-8685-4B80-BF51-1A797FB80DB3}" srcId="{8CDC68CE-AAF3-49FB-8252-D163CE141364}" destId="{1A8DE2C4-D769-4CA5-AD84-A34E234B8BC8}" srcOrd="8" destOrd="0" parTransId="{8037686D-9DD0-4A11-B96C-F36A13B605DE}" sibTransId="{5AE78F7E-BAEA-499C-AC58-0225CE1F7A9F}"/>
    <dgm:cxn modelId="{ECA9FBD5-B109-453E-8AD7-3116018B117D}" srcId="{8CDC68CE-AAF3-49FB-8252-D163CE141364}" destId="{D8438FC4-3D44-4C36-B5D4-E2B5F0FECF7E}" srcOrd="3" destOrd="0" parTransId="{FFCC8946-F71F-44EB-AB90-53DEDBA9AD1A}" sibTransId="{97B498CC-E3C3-41E7-8D87-013302BADFB2}"/>
    <dgm:cxn modelId="{2D6779E7-B442-4015-9EE7-C04ED5EC14DB}" type="presOf" srcId="{37681DDE-0BC8-4CE4-B033-F42C803B1BE8}" destId="{D630981C-4806-4AF7-9214-FEF6C96FA5BB}" srcOrd="0" destOrd="0" presId="urn:microsoft.com/office/officeart/2005/8/layout/hProcess9"/>
    <dgm:cxn modelId="{198112EE-2553-40B3-8E0D-CC85F0CA8ACD}" srcId="{8CDC68CE-AAF3-49FB-8252-D163CE141364}" destId="{84B86C38-4261-46CB-9C92-A5D3A974EE01}" srcOrd="4" destOrd="0" parTransId="{8E121015-211D-4BB9-8F60-0A7C5640AE6B}" sibTransId="{A0B723C0-6174-4B5D-A01D-143DC611EDD9}"/>
    <dgm:cxn modelId="{506EA1F1-8491-4B95-A18E-4B5ECD026B0F}" srcId="{8CDC68CE-AAF3-49FB-8252-D163CE141364}" destId="{8C45B39D-452D-483B-A592-71B1B2D03AD7}" srcOrd="1" destOrd="0" parTransId="{46CFE269-26CA-46EF-B033-2ADBB6EFDED3}" sibTransId="{C5CB39CE-E32E-42BC-99DB-21B3D3445A91}"/>
    <dgm:cxn modelId="{3B5422F8-9AB7-472F-BEAE-FE60BD3B27B0}" type="presOf" srcId="{2B785E6E-8280-4B9A-8E41-027F8D6E5824}" destId="{97CFA5FE-3846-46EB-9C27-5B3316D65EA9}" srcOrd="0" destOrd="0" presId="urn:microsoft.com/office/officeart/2005/8/layout/hProcess9"/>
    <dgm:cxn modelId="{B3E0937C-68E8-4549-B9FE-F7C34ACFE73A}" type="presParOf" srcId="{7B0C11C9-8160-4E4F-B332-199790C68734}" destId="{3F63AF13-CE45-4C80-8B22-6A8840392C6A}" srcOrd="0" destOrd="0" presId="urn:microsoft.com/office/officeart/2005/8/layout/hProcess9"/>
    <dgm:cxn modelId="{2381C92D-7B62-45AB-84EA-7CB10E950394}" type="presParOf" srcId="{7B0C11C9-8160-4E4F-B332-199790C68734}" destId="{FC465CDC-B120-4BC8-8E76-6345EF83E802}" srcOrd="1" destOrd="0" presId="urn:microsoft.com/office/officeart/2005/8/layout/hProcess9"/>
    <dgm:cxn modelId="{4A112A77-9DC3-4177-8F2B-163C36F68F25}" type="presParOf" srcId="{FC465CDC-B120-4BC8-8E76-6345EF83E802}" destId="{D630981C-4806-4AF7-9214-FEF6C96FA5BB}" srcOrd="0" destOrd="0" presId="urn:microsoft.com/office/officeart/2005/8/layout/hProcess9"/>
    <dgm:cxn modelId="{E74E32ED-DEDE-4AD2-8838-FDA7FECE323B}" type="presParOf" srcId="{FC465CDC-B120-4BC8-8E76-6345EF83E802}" destId="{37A3AA66-7E4E-4E4C-B174-EA3EAD9B3480}" srcOrd="1" destOrd="0" presId="urn:microsoft.com/office/officeart/2005/8/layout/hProcess9"/>
    <dgm:cxn modelId="{5CDB3988-1C56-420A-9D66-0B2C34A824FC}" type="presParOf" srcId="{FC465CDC-B120-4BC8-8E76-6345EF83E802}" destId="{2011E262-FAA3-4BFB-A6B7-84E01B2A81BC}" srcOrd="2" destOrd="0" presId="urn:microsoft.com/office/officeart/2005/8/layout/hProcess9"/>
    <dgm:cxn modelId="{55694ADC-60E6-471B-BB11-CC9F4CBEA3B3}" type="presParOf" srcId="{FC465CDC-B120-4BC8-8E76-6345EF83E802}" destId="{4D223473-1295-41A0-940D-F0AC1C23934A}" srcOrd="3" destOrd="0" presId="urn:microsoft.com/office/officeart/2005/8/layout/hProcess9"/>
    <dgm:cxn modelId="{25197657-414C-4EEC-9EF9-BF0B5D0D8D49}" type="presParOf" srcId="{FC465CDC-B120-4BC8-8E76-6345EF83E802}" destId="{7E05994A-6FF5-4597-B983-AA272731E451}" srcOrd="4" destOrd="0" presId="urn:microsoft.com/office/officeart/2005/8/layout/hProcess9"/>
    <dgm:cxn modelId="{718D9162-1A39-490E-9691-F23DC9A34D82}" type="presParOf" srcId="{FC465CDC-B120-4BC8-8E76-6345EF83E802}" destId="{5CE663E6-E3BC-4620-8C93-82088F759684}" srcOrd="5" destOrd="0" presId="urn:microsoft.com/office/officeart/2005/8/layout/hProcess9"/>
    <dgm:cxn modelId="{10CBAEE0-BB69-4FC3-9C66-1CC41870514B}" type="presParOf" srcId="{FC465CDC-B120-4BC8-8E76-6345EF83E802}" destId="{E3A8A52E-DDCD-4386-A6F5-367A2B9198E4}" srcOrd="6" destOrd="0" presId="urn:microsoft.com/office/officeart/2005/8/layout/hProcess9"/>
    <dgm:cxn modelId="{00E2986E-E3D5-4180-BA1F-3CFEFE2FFDA0}" type="presParOf" srcId="{FC465CDC-B120-4BC8-8E76-6345EF83E802}" destId="{436AB4FB-B406-45AC-B8D1-490AC69DB780}" srcOrd="7" destOrd="0" presId="urn:microsoft.com/office/officeart/2005/8/layout/hProcess9"/>
    <dgm:cxn modelId="{859B5C36-6887-4006-8639-26D2F917898A}" type="presParOf" srcId="{FC465CDC-B120-4BC8-8E76-6345EF83E802}" destId="{0E564C67-D081-431A-9D5A-5B337C5E3732}" srcOrd="8" destOrd="0" presId="urn:microsoft.com/office/officeart/2005/8/layout/hProcess9"/>
    <dgm:cxn modelId="{16C38621-C5C8-4BF6-8DC7-5387B5166426}" type="presParOf" srcId="{FC465CDC-B120-4BC8-8E76-6345EF83E802}" destId="{C6C10E79-CC68-4CE9-9424-DAE9615AD45B}" srcOrd="9" destOrd="0" presId="urn:microsoft.com/office/officeart/2005/8/layout/hProcess9"/>
    <dgm:cxn modelId="{83EC4796-F319-4164-8759-BC49D3B072D0}" type="presParOf" srcId="{FC465CDC-B120-4BC8-8E76-6345EF83E802}" destId="{97CFA5FE-3846-46EB-9C27-5B3316D65EA9}" srcOrd="10" destOrd="0" presId="urn:microsoft.com/office/officeart/2005/8/layout/hProcess9"/>
    <dgm:cxn modelId="{61F504C4-F56A-4DCF-89DA-26BFB1FE68BD}" type="presParOf" srcId="{FC465CDC-B120-4BC8-8E76-6345EF83E802}" destId="{9DDA14EB-8C2D-49CE-AF3A-36002903E609}" srcOrd="11" destOrd="0" presId="urn:microsoft.com/office/officeart/2005/8/layout/hProcess9"/>
    <dgm:cxn modelId="{563A52AA-D157-4326-95EE-AB3B596B069A}" type="presParOf" srcId="{FC465CDC-B120-4BC8-8E76-6345EF83E802}" destId="{8DA7B43D-1323-485A-8749-4F7152A3E8DE}" srcOrd="12" destOrd="0" presId="urn:microsoft.com/office/officeart/2005/8/layout/hProcess9"/>
    <dgm:cxn modelId="{E9AE1801-2296-4FF8-AE3F-0226E933F59D}" type="presParOf" srcId="{FC465CDC-B120-4BC8-8E76-6345EF83E802}" destId="{EA638A1B-3A44-4034-B443-2325C32E4C68}" srcOrd="13" destOrd="0" presId="urn:microsoft.com/office/officeart/2005/8/layout/hProcess9"/>
    <dgm:cxn modelId="{542C96D5-75C8-42DD-965F-305DA91799AD}" type="presParOf" srcId="{FC465CDC-B120-4BC8-8E76-6345EF83E802}" destId="{1E8127F0-C823-4636-A880-A41443F0E48A}" srcOrd="14" destOrd="0" presId="urn:microsoft.com/office/officeart/2005/8/layout/hProcess9"/>
    <dgm:cxn modelId="{2AB2FA93-85BF-4B65-8536-FAA47FC71ECD}" type="presParOf" srcId="{FC465CDC-B120-4BC8-8E76-6345EF83E802}" destId="{AF5C4D3F-58B7-44DF-B34F-E984EB35ED06}" srcOrd="15" destOrd="0" presId="urn:microsoft.com/office/officeart/2005/8/layout/hProcess9"/>
    <dgm:cxn modelId="{55222D50-4D4C-474F-A831-14BDB5880367}" type="presParOf" srcId="{FC465CDC-B120-4BC8-8E76-6345EF83E802}" destId="{3884B0D6-D793-453A-98AA-C3F6F048C86E}" srcOrd="1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E0756F4-C717-4280-BB0C-23A928D0D6A6}" type="doc">
      <dgm:prSet loTypeId="urn:microsoft.com/office/officeart/2005/8/layout/process1" loCatId="process" qsTypeId="urn:microsoft.com/office/officeart/2005/8/quickstyle/3d1" qsCatId="3D" csTypeId="urn:microsoft.com/office/officeart/2005/8/colors/accent1_2" csCatId="accent1" phldr="1"/>
      <dgm:spPr/>
    </dgm:pt>
    <dgm:pt modelId="{D741C7A3-3D7B-46F1-AB1F-2BAC8D55DA7E}">
      <dgm:prSet phldrT="[Text]" custT="1"/>
      <dgm:spPr/>
      <dgm:t>
        <a:bodyPr/>
        <a:lstStyle/>
        <a:p>
          <a:r>
            <a:rPr lang="en-GB" sz="1200" dirty="0">
              <a:effectLst/>
              <a:latin typeface="Lucida Sans" pitchFamily="34" charset="0"/>
            </a:rPr>
            <a:t>12-18 months</a:t>
          </a:r>
        </a:p>
      </dgm:t>
    </dgm:pt>
    <dgm:pt modelId="{643F9252-FEA3-4A1F-8616-DC816AEE50AB}" type="parTrans" cxnId="{89CC4F9E-E619-42CB-A06B-C395728CB8DF}">
      <dgm:prSet/>
      <dgm:spPr/>
      <dgm:t>
        <a:bodyPr/>
        <a:lstStyle/>
        <a:p>
          <a:endParaRPr lang="en-GB"/>
        </a:p>
      </dgm:t>
    </dgm:pt>
    <dgm:pt modelId="{C0A066D9-1170-4727-B58F-F0DDDB93057A}" type="sibTrans" cxnId="{89CC4F9E-E619-42CB-A06B-C395728CB8DF}">
      <dgm:prSet/>
      <dgm:spPr/>
      <dgm:t>
        <a:bodyPr/>
        <a:lstStyle/>
        <a:p>
          <a:endParaRPr lang="en-GB"/>
        </a:p>
      </dgm:t>
    </dgm:pt>
    <dgm:pt modelId="{B68DC4E4-F133-4E40-A4A9-F553F5EE5FA5}">
      <dgm:prSet phldrT="[Text]" custT="1"/>
      <dgm:spPr/>
      <dgm:t>
        <a:bodyPr/>
        <a:lstStyle/>
        <a:p>
          <a:r>
            <a:rPr lang="en-GB" sz="1200" dirty="0">
              <a:latin typeface="Lucida Sans" pitchFamily="34" charset="0"/>
            </a:rPr>
            <a:t>12 months</a:t>
          </a:r>
        </a:p>
      </dgm:t>
    </dgm:pt>
    <dgm:pt modelId="{AE3BCB14-D0F5-4B44-9229-E079B14A76A2}" type="parTrans" cxnId="{9A7C48B6-5905-46DA-A285-0B282C18B763}">
      <dgm:prSet/>
      <dgm:spPr/>
      <dgm:t>
        <a:bodyPr/>
        <a:lstStyle/>
        <a:p>
          <a:endParaRPr lang="en-GB"/>
        </a:p>
      </dgm:t>
    </dgm:pt>
    <dgm:pt modelId="{38DA8535-231F-4074-955D-D2589421B34F}" type="sibTrans" cxnId="{9A7C48B6-5905-46DA-A285-0B282C18B763}">
      <dgm:prSet/>
      <dgm:spPr/>
      <dgm:t>
        <a:bodyPr/>
        <a:lstStyle/>
        <a:p>
          <a:endParaRPr lang="en-GB"/>
        </a:p>
      </dgm:t>
    </dgm:pt>
    <dgm:pt modelId="{F38E814F-DA13-4474-A06C-CA9142960FDD}">
      <dgm:prSet phldrT="[Text]" custT="1"/>
      <dgm:spPr/>
      <dgm:t>
        <a:bodyPr/>
        <a:lstStyle/>
        <a:p>
          <a:r>
            <a:rPr lang="en-GB" sz="1200" dirty="0">
              <a:latin typeface="Lucida Sans" pitchFamily="34" charset="0"/>
            </a:rPr>
            <a:t>3 years to use powers</a:t>
          </a:r>
        </a:p>
      </dgm:t>
    </dgm:pt>
    <dgm:pt modelId="{0D248F56-5AE5-493C-8428-03FA96BB55D0}" type="parTrans" cxnId="{002A0952-1CFE-49C6-A0F3-7D5C0C29EA9E}">
      <dgm:prSet/>
      <dgm:spPr/>
      <dgm:t>
        <a:bodyPr/>
        <a:lstStyle/>
        <a:p>
          <a:endParaRPr lang="en-GB"/>
        </a:p>
      </dgm:t>
    </dgm:pt>
    <dgm:pt modelId="{6FC6DE2F-B869-48EF-ABB4-D55783D4C5A7}" type="sibTrans" cxnId="{002A0952-1CFE-49C6-A0F3-7D5C0C29EA9E}">
      <dgm:prSet/>
      <dgm:spPr/>
      <dgm:t>
        <a:bodyPr/>
        <a:lstStyle/>
        <a:p>
          <a:endParaRPr lang="en-GB"/>
        </a:p>
      </dgm:t>
    </dgm:pt>
    <dgm:pt modelId="{3CADB96D-0675-48DA-96A4-BA6095DE4D2C}">
      <dgm:prSet custT="1"/>
      <dgm:spPr/>
      <dgm:t>
        <a:bodyPr/>
        <a:lstStyle/>
        <a:p>
          <a:r>
            <a:rPr lang="en-GB" sz="1200" dirty="0">
              <a:latin typeface="Lucida Sans" pitchFamily="34" charset="0"/>
            </a:rPr>
            <a:t>Compensation may take 6yrs + to settle</a:t>
          </a:r>
        </a:p>
      </dgm:t>
    </dgm:pt>
    <dgm:pt modelId="{DD1EEAD4-03FE-41C0-8176-D1A2F4E9EBEB}" type="parTrans" cxnId="{96A67133-2447-41FA-9384-C58B1134E546}">
      <dgm:prSet/>
      <dgm:spPr/>
      <dgm:t>
        <a:bodyPr/>
        <a:lstStyle/>
        <a:p>
          <a:endParaRPr lang="en-GB"/>
        </a:p>
      </dgm:t>
    </dgm:pt>
    <dgm:pt modelId="{9F44264A-2049-4E37-BFA2-989440073304}" type="sibTrans" cxnId="{96A67133-2447-41FA-9384-C58B1134E546}">
      <dgm:prSet/>
      <dgm:spPr/>
      <dgm:t>
        <a:bodyPr/>
        <a:lstStyle/>
        <a:p>
          <a:endParaRPr lang="en-GB"/>
        </a:p>
      </dgm:t>
    </dgm:pt>
    <dgm:pt modelId="{A514CC2D-B4ED-4629-81FC-64136CD1E5F9}" type="pres">
      <dgm:prSet presAssocID="{EE0756F4-C717-4280-BB0C-23A928D0D6A6}" presName="Name0" presStyleCnt="0">
        <dgm:presLayoutVars>
          <dgm:dir/>
          <dgm:resizeHandles val="exact"/>
        </dgm:presLayoutVars>
      </dgm:prSet>
      <dgm:spPr/>
    </dgm:pt>
    <dgm:pt modelId="{B3F79D9A-23C4-49BB-A754-ABD1AAD6B7DD}" type="pres">
      <dgm:prSet presAssocID="{D741C7A3-3D7B-46F1-AB1F-2BAC8D55DA7E}" presName="node" presStyleLbl="node1" presStyleIdx="0" presStyleCnt="4" custLinFactNeighborX="-11732">
        <dgm:presLayoutVars>
          <dgm:bulletEnabled val="1"/>
        </dgm:presLayoutVars>
      </dgm:prSet>
      <dgm:spPr/>
    </dgm:pt>
    <dgm:pt modelId="{66597663-BEEA-4F17-994B-009B6390E38D}" type="pres">
      <dgm:prSet presAssocID="{C0A066D9-1170-4727-B58F-F0DDDB93057A}" presName="sibTrans" presStyleLbl="sibTrans2D1" presStyleIdx="0" presStyleCnt="3"/>
      <dgm:spPr/>
    </dgm:pt>
    <dgm:pt modelId="{B6A7B6FB-695C-4EFC-BC68-CE7CDB941388}" type="pres">
      <dgm:prSet presAssocID="{C0A066D9-1170-4727-B58F-F0DDDB93057A}" presName="connectorText" presStyleLbl="sibTrans2D1" presStyleIdx="0" presStyleCnt="3"/>
      <dgm:spPr/>
    </dgm:pt>
    <dgm:pt modelId="{4A17D712-5C15-4D8E-8453-4A5C7C798430}" type="pres">
      <dgm:prSet presAssocID="{B68DC4E4-F133-4E40-A4A9-F553F5EE5FA5}" presName="node" presStyleLbl="node1" presStyleIdx="1" presStyleCnt="4">
        <dgm:presLayoutVars>
          <dgm:bulletEnabled val="1"/>
        </dgm:presLayoutVars>
      </dgm:prSet>
      <dgm:spPr/>
    </dgm:pt>
    <dgm:pt modelId="{6BAC2DE4-45F8-4230-AD26-229A19817B50}" type="pres">
      <dgm:prSet presAssocID="{38DA8535-231F-4074-955D-D2589421B34F}" presName="sibTrans" presStyleLbl="sibTrans2D1" presStyleIdx="1" presStyleCnt="3"/>
      <dgm:spPr/>
    </dgm:pt>
    <dgm:pt modelId="{B35763B0-0D6F-465C-840B-917B53A6F7FB}" type="pres">
      <dgm:prSet presAssocID="{38DA8535-231F-4074-955D-D2589421B34F}" presName="connectorText" presStyleLbl="sibTrans2D1" presStyleIdx="1" presStyleCnt="3"/>
      <dgm:spPr/>
    </dgm:pt>
    <dgm:pt modelId="{733AF93D-9CBB-463D-8AA2-8EFB1DDB8E8D}" type="pres">
      <dgm:prSet presAssocID="{F38E814F-DA13-4474-A06C-CA9142960FDD}" presName="node" presStyleLbl="node1" presStyleIdx="2" presStyleCnt="4">
        <dgm:presLayoutVars>
          <dgm:bulletEnabled val="1"/>
        </dgm:presLayoutVars>
      </dgm:prSet>
      <dgm:spPr/>
    </dgm:pt>
    <dgm:pt modelId="{CAF6A93A-8DBF-46E4-9111-9964ADED1EC1}" type="pres">
      <dgm:prSet presAssocID="{6FC6DE2F-B869-48EF-ABB4-D55783D4C5A7}" presName="sibTrans" presStyleLbl="sibTrans2D1" presStyleIdx="2" presStyleCnt="3"/>
      <dgm:spPr/>
    </dgm:pt>
    <dgm:pt modelId="{137B83C1-83A6-4771-AFB3-C0893C42C2D4}" type="pres">
      <dgm:prSet presAssocID="{6FC6DE2F-B869-48EF-ABB4-D55783D4C5A7}" presName="connectorText" presStyleLbl="sibTrans2D1" presStyleIdx="2" presStyleCnt="3"/>
      <dgm:spPr/>
    </dgm:pt>
    <dgm:pt modelId="{D69D5723-AA57-4639-986C-80D6A2666D58}" type="pres">
      <dgm:prSet presAssocID="{3CADB96D-0675-48DA-96A4-BA6095DE4D2C}" presName="node" presStyleLbl="node1" presStyleIdx="3" presStyleCnt="4">
        <dgm:presLayoutVars>
          <dgm:bulletEnabled val="1"/>
        </dgm:presLayoutVars>
      </dgm:prSet>
      <dgm:spPr/>
    </dgm:pt>
  </dgm:ptLst>
  <dgm:cxnLst>
    <dgm:cxn modelId="{96A67133-2447-41FA-9384-C58B1134E546}" srcId="{EE0756F4-C717-4280-BB0C-23A928D0D6A6}" destId="{3CADB96D-0675-48DA-96A4-BA6095DE4D2C}" srcOrd="3" destOrd="0" parTransId="{DD1EEAD4-03FE-41C0-8176-D1A2F4E9EBEB}" sibTransId="{9F44264A-2049-4E37-BFA2-989440073304}"/>
    <dgm:cxn modelId="{002A0952-1CFE-49C6-A0F3-7D5C0C29EA9E}" srcId="{EE0756F4-C717-4280-BB0C-23A928D0D6A6}" destId="{F38E814F-DA13-4474-A06C-CA9142960FDD}" srcOrd="2" destOrd="0" parTransId="{0D248F56-5AE5-493C-8428-03FA96BB55D0}" sibTransId="{6FC6DE2F-B869-48EF-ABB4-D55783D4C5A7}"/>
    <dgm:cxn modelId="{FBE59472-09D2-4AD5-9F93-1E1708700004}" type="presOf" srcId="{F38E814F-DA13-4474-A06C-CA9142960FDD}" destId="{733AF93D-9CBB-463D-8AA2-8EFB1DDB8E8D}" srcOrd="0" destOrd="0" presId="urn:microsoft.com/office/officeart/2005/8/layout/process1"/>
    <dgm:cxn modelId="{CB57DB79-D176-43F8-A56F-3AB4014E430A}" type="presOf" srcId="{3CADB96D-0675-48DA-96A4-BA6095DE4D2C}" destId="{D69D5723-AA57-4639-986C-80D6A2666D58}" srcOrd="0" destOrd="0" presId="urn:microsoft.com/office/officeart/2005/8/layout/process1"/>
    <dgm:cxn modelId="{89CC4F9E-E619-42CB-A06B-C395728CB8DF}" srcId="{EE0756F4-C717-4280-BB0C-23A928D0D6A6}" destId="{D741C7A3-3D7B-46F1-AB1F-2BAC8D55DA7E}" srcOrd="0" destOrd="0" parTransId="{643F9252-FEA3-4A1F-8616-DC816AEE50AB}" sibTransId="{C0A066D9-1170-4727-B58F-F0DDDB93057A}"/>
    <dgm:cxn modelId="{00FE9A9E-095F-4034-812D-C4927A4AE6C4}" type="presOf" srcId="{6FC6DE2F-B869-48EF-ABB4-D55783D4C5A7}" destId="{CAF6A93A-8DBF-46E4-9111-9964ADED1EC1}" srcOrd="0" destOrd="0" presId="urn:microsoft.com/office/officeart/2005/8/layout/process1"/>
    <dgm:cxn modelId="{2C5A02A2-4F3F-4E2C-83E7-23413B26420C}" type="presOf" srcId="{6FC6DE2F-B869-48EF-ABB4-D55783D4C5A7}" destId="{137B83C1-83A6-4771-AFB3-C0893C42C2D4}" srcOrd="1" destOrd="0" presId="urn:microsoft.com/office/officeart/2005/8/layout/process1"/>
    <dgm:cxn modelId="{500453AE-F130-4372-B9AA-8D4C62FE9C6B}" type="presOf" srcId="{D741C7A3-3D7B-46F1-AB1F-2BAC8D55DA7E}" destId="{B3F79D9A-23C4-49BB-A754-ABD1AAD6B7DD}" srcOrd="0" destOrd="0" presId="urn:microsoft.com/office/officeart/2005/8/layout/process1"/>
    <dgm:cxn modelId="{9A7C48B6-5905-46DA-A285-0B282C18B763}" srcId="{EE0756F4-C717-4280-BB0C-23A928D0D6A6}" destId="{B68DC4E4-F133-4E40-A4A9-F553F5EE5FA5}" srcOrd="1" destOrd="0" parTransId="{AE3BCB14-D0F5-4B44-9229-E079B14A76A2}" sibTransId="{38DA8535-231F-4074-955D-D2589421B34F}"/>
    <dgm:cxn modelId="{E7F15FBE-78C7-4CBC-8CC9-6402692D22EA}" type="presOf" srcId="{C0A066D9-1170-4727-B58F-F0DDDB93057A}" destId="{66597663-BEEA-4F17-994B-009B6390E38D}" srcOrd="0" destOrd="0" presId="urn:microsoft.com/office/officeart/2005/8/layout/process1"/>
    <dgm:cxn modelId="{2B4CD0C5-1C15-43C9-B59F-CE694D79ECFB}" type="presOf" srcId="{EE0756F4-C717-4280-BB0C-23A928D0D6A6}" destId="{A514CC2D-B4ED-4629-81FC-64136CD1E5F9}" srcOrd="0" destOrd="0" presId="urn:microsoft.com/office/officeart/2005/8/layout/process1"/>
    <dgm:cxn modelId="{9A6CDECD-A0FF-468C-A9C5-8C806E2DF5EE}" type="presOf" srcId="{38DA8535-231F-4074-955D-D2589421B34F}" destId="{B35763B0-0D6F-465C-840B-917B53A6F7FB}" srcOrd="1" destOrd="0" presId="urn:microsoft.com/office/officeart/2005/8/layout/process1"/>
    <dgm:cxn modelId="{0ACFF2D2-770A-4553-A8B8-754FC5654372}" type="presOf" srcId="{C0A066D9-1170-4727-B58F-F0DDDB93057A}" destId="{B6A7B6FB-695C-4EFC-BC68-CE7CDB941388}" srcOrd="1" destOrd="0" presId="urn:microsoft.com/office/officeart/2005/8/layout/process1"/>
    <dgm:cxn modelId="{B2FCBEF2-A356-4D6E-9794-CA81DA146E36}" type="presOf" srcId="{B68DC4E4-F133-4E40-A4A9-F553F5EE5FA5}" destId="{4A17D712-5C15-4D8E-8453-4A5C7C798430}" srcOrd="0" destOrd="0" presId="urn:microsoft.com/office/officeart/2005/8/layout/process1"/>
    <dgm:cxn modelId="{EFB35DFA-B712-422D-B678-9E6CBE66AA6B}" type="presOf" srcId="{38DA8535-231F-4074-955D-D2589421B34F}" destId="{6BAC2DE4-45F8-4230-AD26-229A19817B50}" srcOrd="0" destOrd="0" presId="urn:microsoft.com/office/officeart/2005/8/layout/process1"/>
    <dgm:cxn modelId="{AB559768-6E3A-4764-9E7C-61582C110BDB}" type="presParOf" srcId="{A514CC2D-B4ED-4629-81FC-64136CD1E5F9}" destId="{B3F79D9A-23C4-49BB-A754-ABD1AAD6B7DD}" srcOrd="0" destOrd="0" presId="urn:microsoft.com/office/officeart/2005/8/layout/process1"/>
    <dgm:cxn modelId="{B63BBF8B-28F8-4924-B1AE-AF422F7FE25A}" type="presParOf" srcId="{A514CC2D-B4ED-4629-81FC-64136CD1E5F9}" destId="{66597663-BEEA-4F17-994B-009B6390E38D}" srcOrd="1" destOrd="0" presId="urn:microsoft.com/office/officeart/2005/8/layout/process1"/>
    <dgm:cxn modelId="{D8569D2B-78ED-41D5-8A30-8861BB643980}" type="presParOf" srcId="{66597663-BEEA-4F17-994B-009B6390E38D}" destId="{B6A7B6FB-695C-4EFC-BC68-CE7CDB941388}" srcOrd="0" destOrd="0" presId="urn:microsoft.com/office/officeart/2005/8/layout/process1"/>
    <dgm:cxn modelId="{BC098CD9-F2F0-49E0-8A73-674B9F6F2111}" type="presParOf" srcId="{A514CC2D-B4ED-4629-81FC-64136CD1E5F9}" destId="{4A17D712-5C15-4D8E-8453-4A5C7C798430}" srcOrd="2" destOrd="0" presId="urn:microsoft.com/office/officeart/2005/8/layout/process1"/>
    <dgm:cxn modelId="{69DA3ACC-7F9D-4941-9D19-EF892032B6F9}" type="presParOf" srcId="{A514CC2D-B4ED-4629-81FC-64136CD1E5F9}" destId="{6BAC2DE4-45F8-4230-AD26-229A19817B50}" srcOrd="3" destOrd="0" presId="urn:microsoft.com/office/officeart/2005/8/layout/process1"/>
    <dgm:cxn modelId="{3918016F-0720-4E1E-961E-4494E96F6F8D}" type="presParOf" srcId="{6BAC2DE4-45F8-4230-AD26-229A19817B50}" destId="{B35763B0-0D6F-465C-840B-917B53A6F7FB}" srcOrd="0" destOrd="0" presId="urn:microsoft.com/office/officeart/2005/8/layout/process1"/>
    <dgm:cxn modelId="{42FF514C-AC21-4BB2-B276-F2D5FF29E9A9}" type="presParOf" srcId="{A514CC2D-B4ED-4629-81FC-64136CD1E5F9}" destId="{733AF93D-9CBB-463D-8AA2-8EFB1DDB8E8D}" srcOrd="4" destOrd="0" presId="urn:microsoft.com/office/officeart/2005/8/layout/process1"/>
    <dgm:cxn modelId="{EB72FBBB-C27B-4BD6-8F48-A723A407DFE4}" type="presParOf" srcId="{A514CC2D-B4ED-4629-81FC-64136CD1E5F9}" destId="{CAF6A93A-8DBF-46E4-9111-9964ADED1EC1}" srcOrd="5" destOrd="0" presId="urn:microsoft.com/office/officeart/2005/8/layout/process1"/>
    <dgm:cxn modelId="{8C6D4C3A-AA93-496A-93C1-8B798E9490E7}" type="presParOf" srcId="{CAF6A93A-8DBF-46E4-9111-9964ADED1EC1}" destId="{137B83C1-83A6-4771-AFB3-C0893C42C2D4}" srcOrd="0" destOrd="0" presId="urn:microsoft.com/office/officeart/2005/8/layout/process1"/>
    <dgm:cxn modelId="{E0AA298C-755C-46CF-ACD1-CFD11E540F7F}" type="presParOf" srcId="{A514CC2D-B4ED-4629-81FC-64136CD1E5F9}" destId="{D69D5723-AA57-4639-986C-80D6A2666D58}" srcOrd="6" destOrd="0" presId="urn:microsoft.com/office/officeart/2005/8/layout/process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63AF13-CE45-4C80-8B22-6A8840392C6A}">
      <dsp:nvSpPr>
        <dsp:cNvPr id="0" name=""/>
        <dsp:cNvSpPr/>
      </dsp:nvSpPr>
      <dsp:spPr>
        <a:xfrm>
          <a:off x="647073" y="792110"/>
          <a:ext cx="8359766" cy="3353146"/>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630981C-4806-4AF7-9214-FEF6C96FA5BB}">
      <dsp:nvSpPr>
        <dsp:cNvPr id="0" name=""/>
        <dsp:cNvSpPr/>
      </dsp:nvSpPr>
      <dsp:spPr>
        <a:xfrm>
          <a:off x="2528" y="1603353"/>
          <a:ext cx="957636" cy="213780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kern="1200" dirty="0">
              <a:latin typeface="Lucida Sans" pitchFamily="34" charset="0"/>
            </a:rPr>
            <a:t>Identify need for compulsory purchase powers and the appropriate consenting regime</a:t>
          </a:r>
        </a:p>
      </dsp:txBody>
      <dsp:txXfrm>
        <a:off x="49276" y="1650101"/>
        <a:ext cx="864140" cy="2044308"/>
      </dsp:txXfrm>
    </dsp:sp>
    <dsp:sp modelId="{2011E262-FAA3-4BFB-A6B7-84E01B2A81BC}">
      <dsp:nvSpPr>
        <dsp:cNvPr id="0" name=""/>
        <dsp:cNvSpPr/>
      </dsp:nvSpPr>
      <dsp:spPr>
        <a:xfrm>
          <a:off x="1008047" y="1603353"/>
          <a:ext cx="957636" cy="213780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kern="1200" dirty="0">
              <a:latin typeface="Lucida Sans" pitchFamily="34" charset="0"/>
            </a:rPr>
            <a:t>Undertake landowner consultation and make efforts to acquire interests by agreement</a:t>
          </a:r>
        </a:p>
      </dsp:txBody>
      <dsp:txXfrm>
        <a:off x="1054795" y="1650101"/>
        <a:ext cx="864140" cy="2044308"/>
      </dsp:txXfrm>
    </dsp:sp>
    <dsp:sp modelId="{7E05994A-6FF5-4597-B983-AA272731E451}">
      <dsp:nvSpPr>
        <dsp:cNvPr id="0" name=""/>
        <dsp:cNvSpPr/>
      </dsp:nvSpPr>
      <dsp:spPr>
        <a:xfrm>
          <a:off x="2013565" y="1603353"/>
          <a:ext cx="957636" cy="213780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kern="1200" dirty="0">
              <a:latin typeface="Lucida Sans" pitchFamily="34" charset="0"/>
            </a:rPr>
            <a:t>Prepare and make compulsory purchase order application</a:t>
          </a:r>
        </a:p>
      </dsp:txBody>
      <dsp:txXfrm>
        <a:off x="2060313" y="1650101"/>
        <a:ext cx="864140" cy="2044308"/>
      </dsp:txXfrm>
    </dsp:sp>
    <dsp:sp modelId="{E3A8A52E-DDCD-4386-A6F5-367A2B9198E4}">
      <dsp:nvSpPr>
        <dsp:cNvPr id="0" name=""/>
        <dsp:cNvSpPr/>
      </dsp:nvSpPr>
      <dsp:spPr>
        <a:xfrm>
          <a:off x="3019083" y="1603353"/>
          <a:ext cx="957636" cy="213780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kern="1200" dirty="0">
              <a:latin typeface="Lucida Sans" pitchFamily="34" charset="0"/>
            </a:rPr>
            <a:t>Landowners may object.  A public inquiry is usually held</a:t>
          </a:r>
        </a:p>
      </dsp:txBody>
      <dsp:txXfrm>
        <a:off x="3065831" y="1650101"/>
        <a:ext cx="864140" cy="2044308"/>
      </dsp:txXfrm>
    </dsp:sp>
    <dsp:sp modelId="{0E564C67-D081-431A-9D5A-5B337C5E3732}">
      <dsp:nvSpPr>
        <dsp:cNvPr id="0" name=""/>
        <dsp:cNvSpPr/>
      </dsp:nvSpPr>
      <dsp:spPr>
        <a:xfrm>
          <a:off x="4024601" y="1603353"/>
          <a:ext cx="957636" cy="213780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kern="1200" dirty="0">
              <a:latin typeface="Lucida Sans" pitchFamily="34" charset="0"/>
            </a:rPr>
            <a:t>The Government decide whether or not to grant the compulsory purchase powers</a:t>
          </a:r>
        </a:p>
      </dsp:txBody>
      <dsp:txXfrm>
        <a:off x="4071349" y="1650101"/>
        <a:ext cx="864140" cy="2044308"/>
      </dsp:txXfrm>
    </dsp:sp>
    <dsp:sp modelId="{97CFA5FE-3846-46EB-9C27-5B3316D65EA9}">
      <dsp:nvSpPr>
        <dsp:cNvPr id="0" name=""/>
        <dsp:cNvSpPr/>
      </dsp:nvSpPr>
      <dsp:spPr>
        <a:xfrm>
          <a:off x="5030120" y="1603353"/>
          <a:ext cx="957636" cy="213780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kern="1200" dirty="0">
              <a:latin typeface="Lucida Sans" pitchFamily="34" charset="0"/>
            </a:rPr>
            <a:t>The powers are available to be used.  A minimum of 3 months’ notice is given to landowners</a:t>
          </a:r>
        </a:p>
      </dsp:txBody>
      <dsp:txXfrm>
        <a:off x="5076868" y="1650101"/>
        <a:ext cx="864140" cy="2044308"/>
      </dsp:txXfrm>
    </dsp:sp>
    <dsp:sp modelId="{8DA7B43D-1323-485A-8749-4F7152A3E8DE}">
      <dsp:nvSpPr>
        <dsp:cNvPr id="0" name=""/>
        <dsp:cNvSpPr/>
      </dsp:nvSpPr>
      <dsp:spPr>
        <a:xfrm>
          <a:off x="6035638" y="1603353"/>
          <a:ext cx="957636" cy="213780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kern="1200" dirty="0">
              <a:latin typeface="Lucida Sans" pitchFamily="34" charset="0"/>
            </a:rPr>
            <a:t>Landowners may request an ‘advance payment’ of compensation, but the earliest it is received is the date of possession being taken</a:t>
          </a:r>
        </a:p>
      </dsp:txBody>
      <dsp:txXfrm>
        <a:off x="6082386" y="1650101"/>
        <a:ext cx="864140" cy="2044308"/>
      </dsp:txXfrm>
    </dsp:sp>
    <dsp:sp modelId="{1E8127F0-C823-4636-A880-A41443F0E48A}">
      <dsp:nvSpPr>
        <dsp:cNvPr id="0" name=""/>
        <dsp:cNvSpPr/>
      </dsp:nvSpPr>
      <dsp:spPr>
        <a:xfrm>
          <a:off x="7041156" y="1603353"/>
          <a:ext cx="957636" cy="213780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kern="1200" dirty="0">
              <a:latin typeface="Lucida Sans" pitchFamily="34" charset="0"/>
            </a:rPr>
            <a:t>In most cases possession is taken and compensation (including market value of land and disturbance costs) is settled afterwards</a:t>
          </a:r>
        </a:p>
      </dsp:txBody>
      <dsp:txXfrm>
        <a:off x="7087904" y="1650101"/>
        <a:ext cx="864140" cy="2044308"/>
      </dsp:txXfrm>
    </dsp:sp>
    <dsp:sp modelId="{3884B0D6-D793-453A-98AA-C3F6F048C86E}">
      <dsp:nvSpPr>
        <dsp:cNvPr id="0" name=""/>
        <dsp:cNvSpPr/>
      </dsp:nvSpPr>
      <dsp:spPr>
        <a:xfrm>
          <a:off x="8046674" y="1603353"/>
          <a:ext cx="957636" cy="2137804"/>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n-GB" sz="800" kern="1200" dirty="0">
              <a:latin typeface="Lucida Sans" pitchFamily="34" charset="0"/>
            </a:rPr>
            <a:t>Disputes can be referred for assessment by the Upper Tribunal (Lands Chamber)</a:t>
          </a:r>
        </a:p>
      </dsp:txBody>
      <dsp:txXfrm>
        <a:off x="8093422" y="1650101"/>
        <a:ext cx="864140" cy="20443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F79D9A-23C4-49BB-A754-ABD1AAD6B7DD}">
      <dsp:nvSpPr>
        <dsp:cNvPr id="0" name=""/>
        <dsp:cNvSpPr/>
      </dsp:nvSpPr>
      <dsp:spPr>
        <a:xfrm>
          <a:off x="0" y="0"/>
          <a:ext cx="1613057" cy="735999"/>
        </a:xfrm>
        <a:prstGeom prst="roundRect">
          <a:avLst>
            <a:gd name="adj" fmla="val 10000"/>
          </a:avLst>
        </a:prstGeom>
        <a:gradFill rotWithShape="0">
          <a:gsLst>
            <a:gs pos="0">
              <a:schemeClr val="accent1">
                <a:hueOff val="0"/>
                <a:satOff val="0"/>
                <a:lumOff val="0"/>
                <a:alphaOff val="0"/>
                <a:shade val="60000"/>
              </a:schemeClr>
            </a:gs>
            <a:gs pos="33000">
              <a:schemeClr val="accent1">
                <a:hueOff val="0"/>
                <a:satOff val="0"/>
                <a:lumOff val="0"/>
                <a:alphaOff val="0"/>
                <a:tint val="86500"/>
              </a:schemeClr>
            </a:gs>
            <a:gs pos="46750">
              <a:schemeClr val="accent1">
                <a:hueOff val="0"/>
                <a:satOff val="0"/>
                <a:lumOff val="0"/>
                <a:alphaOff val="0"/>
                <a:tint val="71000"/>
                <a:satMod val="112000"/>
              </a:schemeClr>
            </a:gs>
            <a:gs pos="53000">
              <a:schemeClr val="accent1">
                <a:hueOff val="0"/>
                <a:satOff val="0"/>
                <a:lumOff val="0"/>
                <a:alphaOff val="0"/>
                <a:tint val="71000"/>
                <a:satMod val="112000"/>
              </a:schemeClr>
            </a:gs>
            <a:gs pos="68000">
              <a:schemeClr val="accent1">
                <a:hueOff val="0"/>
                <a:satOff val="0"/>
                <a:lumOff val="0"/>
                <a:alphaOff val="0"/>
                <a:tint val="86000"/>
              </a:schemeClr>
            </a:gs>
            <a:gs pos="100000">
              <a:schemeClr val="accent1">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effectLst/>
              <a:latin typeface="Lucida Sans" pitchFamily="34" charset="0"/>
            </a:rPr>
            <a:t>12-18 months</a:t>
          </a:r>
        </a:p>
      </dsp:txBody>
      <dsp:txXfrm>
        <a:off x="21557" y="21557"/>
        <a:ext cx="1569943" cy="692885"/>
      </dsp:txXfrm>
    </dsp:sp>
    <dsp:sp modelId="{66597663-BEEA-4F17-994B-009B6390E38D}">
      <dsp:nvSpPr>
        <dsp:cNvPr id="0" name=""/>
        <dsp:cNvSpPr/>
      </dsp:nvSpPr>
      <dsp:spPr>
        <a:xfrm>
          <a:off x="1775286" y="167980"/>
          <a:ext cx="343923" cy="400038"/>
        </a:xfrm>
        <a:prstGeom prst="rightArrow">
          <a:avLst>
            <a:gd name="adj1" fmla="val 60000"/>
            <a:gd name="adj2" fmla="val 50000"/>
          </a:avLst>
        </a:prstGeom>
        <a:gradFill rotWithShape="0">
          <a:gsLst>
            <a:gs pos="0">
              <a:schemeClr val="accent1">
                <a:tint val="60000"/>
                <a:hueOff val="0"/>
                <a:satOff val="0"/>
                <a:lumOff val="0"/>
                <a:alphaOff val="0"/>
                <a:shade val="60000"/>
              </a:schemeClr>
            </a:gs>
            <a:gs pos="33000">
              <a:schemeClr val="accent1">
                <a:tint val="60000"/>
                <a:hueOff val="0"/>
                <a:satOff val="0"/>
                <a:lumOff val="0"/>
                <a:alphaOff val="0"/>
                <a:tint val="86500"/>
              </a:schemeClr>
            </a:gs>
            <a:gs pos="46750">
              <a:schemeClr val="accent1">
                <a:tint val="60000"/>
                <a:hueOff val="0"/>
                <a:satOff val="0"/>
                <a:lumOff val="0"/>
                <a:alphaOff val="0"/>
                <a:tint val="71000"/>
                <a:satMod val="112000"/>
              </a:schemeClr>
            </a:gs>
            <a:gs pos="53000">
              <a:schemeClr val="accent1">
                <a:tint val="60000"/>
                <a:hueOff val="0"/>
                <a:satOff val="0"/>
                <a:lumOff val="0"/>
                <a:alphaOff val="0"/>
                <a:tint val="71000"/>
                <a:satMod val="112000"/>
              </a:schemeClr>
            </a:gs>
            <a:gs pos="68000">
              <a:schemeClr val="accent1">
                <a:tint val="60000"/>
                <a:hueOff val="0"/>
                <a:satOff val="0"/>
                <a:lumOff val="0"/>
                <a:alphaOff val="0"/>
                <a:tint val="86000"/>
              </a:schemeClr>
            </a:gs>
            <a:gs pos="100000">
              <a:schemeClr val="accent1">
                <a:tint val="60000"/>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p>
      </dsp:txBody>
      <dsp:txXfrm>
        <a:off x="1775286" y="247988"/>
        <a:ext cx="240746" cy="240022"/>
      </dsp:txXfrm>
    </dsp:sp>
    <dsp:sp modelId="{4A17D712-5C15-4D8E-8453-4A5C7C798430}">
      <dsp:nvSpPr>
        <dsp:cNvPr id="0" name=""/>
        <dsp:cNvSpPr/>
      </dsp:nvSpPr>
      <dsp:spPr>
        <a:xfrm>
          <a:off x="2261970" y="0"/>
          <a:ext cx="1613057" cy="735999"/>
        </a:xfrm>
        <a:prstGeom prst="roundRect">
          <a:avLst>
            <a:gd name="adj" fmla="val 10000"/>
          </a:avLst>
        </a:prstGeom>
        <a:gradFill rotWithShape="0">
          <a:gsLst>
            <a:gs pos="0">
              <a:schemeClr val="accent1">
                <a:hueOff val="0"/>
                <a:satOff val="0"/>
                <a:lumOff val="0"/>
                <a:alphaOff val="0"/>
                <a:shade val="60000"/>
              </a:schemeClr>
            </a:gs>
            <a:gs pos="33000">
              <a:schemeClr val="accent1">
                <a:hueOff val="0"/>
                <a:satOff val="0"/>
                <a:lumOff val="0"/>
                <a:alphaOff val="0"/>
                <a:tint val="86500"/>
              </a:schemeClr>
            </a:gs>
            <a:gs pos="46750">
              <a:schemeClr val="accent1">
                <a:hueOff val="0"/>
                <a:satOff val="0"/>
                <a:lumOff val="0"/>
                <a:alphaOff val="0"/>
                <a:tint val="71000"/>
                <a:satMod val="112000"/>
              </a:schemeClr>
            </a:gs>
            <a:gs pos="53000">
              <a:schemeClr val="accent1">
                <a:hueOff val="0"/>
                <a:satOff val="0"/>
                <a:lumOff val="0"/>
                <a:alphaOff val="0"/>
                <a:tint val="71000"/>
                <a:satMod val="112000"/>
              </a:schemeClr>
            </a:gs>
            <a:gs pos="68000">
              <a:schemeClr val="accent1">
                <a:hueOff val="0"/>
                <a:satOff val="0"/>
                <a:lumOff val="0"/>
                <a:alphaOff val="0"/>
                <a:tint val="86000"/>
              </a:schemeClr>
            </a:gs>
            <a:gs pos="100000">
              <a:schemeClr val="accent1">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latin typeface="Lucida Sans" pitchFamily="34" charset="0"/>
            </a:rPr>
            <a:t>12 months</a:t>
          </a:r>
        </a:p>
      </dsp:txBody>
      <dsp:txXfrm>
        <a:off x="2283527" y="21557"/>
        <a:ext cx="1569943" cy="692885"/>
      </dsp:txXfrm>
    </dsp:sp>
    <dsp:sp modelId="{6BAC2DE4-45F8-4230-AD26-229A19817B50}">
      <dsp:nvSpPr>
        <dsp:cNvPr id="0" name=""/>
        <dsp:cNvSpPr/>
      </dsp:nvSpPr>
      <dsp:spPr>
        <a:xfrm>
          <a:off x="4036334" y="167980"/>
          <a:ext cx="341968" cy="400038"/>
        </a:xfrm>
        <a:prstGeom prst="rightArrow">
          <a:avLst>
            <a:gd name="adj1" fmla="val 60000"/>
            <a:gd name="adj2" fmla="val 50000"/>
          </a:avLst>
        </a:prstGeom>
        <a:gradFill rotWithShape="0">
          <a:gsLst>
            <a:gs pos="0">
              <a:schemeClr val="accent1">
                <a:tint val="60000"/>
                <a:hueOff val="0"/>
                <a:satOff val="0"/>
                <a:lumOff val="0"/>
                <a:alphaOff val="0"/>
                <a:shade val="60000"/>
              </a:schemeClr>
            </a:gs>
            <a:gs pos="33000">
              <a:schemeClr val="accent1">
                <a:tint val="60000"/>
                <a:hueOff val="0"/>
                <a:satOff val="0"/>
                <a:lumOff val="0"/>
                <a:alphaOff val="0"/>
                <a:tint val="86500"/>
              </a:schemeClr>
            </a:gs>
            <a:gs pos="46750">
              <a:schemeClr val="accent1">
                <a:tint val="60000"/>
                <a:hueOff val="0"/>
                <a:satOff val="0"/>
                <a:lumOff val="0"/>
                <a:alphaOff val="0"/>
                <a:tint val="71000"/>
                <a:satMod val="112000"/>
              </a:schemeClr>
            </a:gs>
            <a:gs pos="53000">
              <a:schemeClr val="accent1">
                <a:tint val="60000"/>
                <a:hueOff val="0"/>
                <a:satOff val="0"/>
                <a:lumOff val="0"/>
                <a:alphaOff val="0"/>
                <a:tint val="71000"/>
                <a:satMod val="112000"/>
              </a:schemeClr>
            </a:gs>
            <a:gs pos="68000">
              <a:schemeClr val="accent1">
                <a:tint val="60000"/>
                <a:hueOff val="0"/>
                <a:satOff val="0"/>
                <a:lumOff val="0"/>
                <a:alphaOff val="0"/>
                <a:tint val="86000"/>
              </a:schemeClr>
            </a:gs>
            <a:gs pos="100000">
              <a:schemeClr val="accent1">
                <a:tint val="60000"/>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p>
      </dsp:txBody>
      <dsp:txXfrm>
        <a:off x="4036334" y="247988"/>
        <a:ext cx="239378" cy="240022"/>
      </dsp:txXfrm>
    </dsp:sp>
    <dsp:sp modelId="{733AF93D-9CBB-463D-8AA2-8EFB1DDB8E8D}">
      <dsp:nvSpPr>
        <dsp:cNvPr id="0" name=""/>
        <dsp:cNvSpPr/>
      </dsp:nvSpPr>
      <dsp:spPr>
        <a:xfrm>
          <a:off x="4520251" y="0"/>
          <a:ext cx="1613057" cy="735999"/>
        </a:xfrm>
        <a:prstGeom prst="roundRect">
          <a:avLst>
            <a:gd name="adj" fmla="val 10000"/>
          </a:avLst>
        </a:prstGeom>
        <a:gradFill rotWithShape="0">
          <a:gsLst>
            <a:gs pos="0">
              <a:schemeClr val="accent1">
                <a:hueOff val="0"/>
                <a:satOff val="0"/>
                <a:lumOff val="0"/>
                <a:alphaOff val="0"/>
                <a:shade val="60000"/>
              </a:schemeClr>
            </a:gs>
            <a:gs pos="33000">
              <a:schemeClr val="accent1">
                <a:hueOff val="0"/>
                <a:satOff val="0"/>
                <a:lumOff val="0"/>
                <a:alphaOff val="0"/>
                <a:tint val="86500"/>
              </a:schemeClr>
            </a:gs>
            <a:gs pos="46750">
              <a:schemeClr val="accent1">
                <a:hueOff val="0"/>
                <a:satOff val="0"/>
                <a:lumOff val="0"/>
                <a:alphaOff val="0"/>
                <a:tint val="71000"/>
                <a:satMod val="112000"/>
              </a:schemeClr>
            </a:gs>
            <a:gs pos="53000">
              <a:schemeClr val="accent1">
                <a:hueOff val="0"/>
                <a:satOff val="0"/>
                <a:lumOff val="0"/>
                <a:alphaOff val="0"/>
                <a:tint val="71000"/>
                <a:satMod val="112000"/>
              </a:schemeClr>
            </a:gs>
            <a:gs pos="68000">
              <a:schemeClr val="accent1">
                <a:hueOff val="0"/>
                <a:satOff val="0"/>
                <a:lumOff val="0"/>
                <a:alphaOff val="0"/>
                <a:tint val="86000"/>
              </a:schemeClr>
            </a:gs>
            <a:gs pos="100000">
              <a:schemeClr val="accent1">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latin typeface="Lucida Sans" pitchFamily="34" charset="0"/>
            </a:rPr>
            <a:t>3 years to use powers</a:t>
          </a:r>
        </a:p>
      </dsp:txBody>
      <dsp:txXfrm>
        <a:off x="4541808" y="21557"/>
        <a:ext cx="1569943" cy="692885"/>
      </dsp:txXfrm>
    </dsp:sp>
    <dsp:sp modelId="{CAF6A93A-8DBF-46E4-9111-9964ADED1EC1}">
      <dsp:nvSpPr>
        <dsp:cNvPr id="0" name=""/>
        <dsp:cNvSpPr/>
      </dsp:nvSpPr>
      <dsp:spPr>
        <a:xfrm>
          <a:off x="6294615" y="167980"/>
          <a:ext cx="341968" cy="400038"/>
        </a:xfrm>
        <a:prstGeom prst="rightArrow">
          <a:avLst>
            <a:gd name="adj1" fmla="val 60000"/>
            <a:gd name="adj2" fmla="val 50000"/>
          </a:avLst>
        </a:prstGeom>
        <a:gradFill rotWithShape="0">
          <a:gsLst>
            <a:gs pos="0">
              <a:schemeClr val="accent1">
                <a:tint val="60000"/>
                <a:hueOff val="0"/>
                <a:satOff val="0"/>
                <a:lumOff val="0"/>
                <a:alphaOff val="0"/>
                <a:shade val="60000"/>
              </a:schemeClr>
            </a:gs>
            <a:gs pos="33000">
              <a:schemeClr val="accent1">
                <a:tint val="60000"/>
                <a:hueOff val="0"/>
                <a:satOff val="0"/>
                <a:lumOff val="0"/>
                <a:alphaOff val="0"/>
                <a:tint val="86500"/>
              </a:schemeClr>
            </a:gs>
            <a:gs pos="46750">
              <a:schemeClr val="accent1">
                <a:tint val="60000"/>
                <a:hueOff val="0"/>
                <a:satOff val="0"/>
                <a:lumOff val="0"/>
                <a:alphaOff val="0"/>
                <a:tint val="71000"/>
                <a:satMod val="112000"/>
              </a:schemeClr>
            </a:gs>
            <a:gs pos="53000">
              <a:schemeClr val="accent1">
                <a:tint val="60000"/>
                <a:hueOff val="0"/>
                <a:satOff val="0"/>
                <a:lumOff val="0"/>
                <a:alphaOff val="0"/>
                <a:tint val="71000"/>
                <a:satMod val="112000"/>
              </a:schemeClr>
            </a:gs>
            <a:gs pos="68000">
              <a:schemeClr val="accent1">
                <a:tint val="60000"/>
                <a:hueOff val="0"/>
                <a:satOff val="0"/>
                <a:lumOff val="0"/>
                <a:alphaOff val="0"/>
                <a:tint val="86000"/>
              </a:schemeClr>
            </a:gs>
            <a:gs pos="100000">
              <a:schemeClr val="accent1">
                <a:tint val="60000"/>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a:lightRig rig="flat" dir="t"/>
        </a:scene3d>
        <a:sp3d z="-80000" prstMaterial="plastic">
          <a:bevelT w="50800" h="50800"/>
          <a:bevelB w="25400" h="25400" prst="angle"/>
        </a:sp3d>
      </dsp:spPr>
      <dsp:style>
        <a:lnRef idx="0">
          <a:scrgbClr r="0" g="0" b="0"/>
        </a:lnRef>
        <a:fillRef idx="3">
          <a:scrgbClr r="0" g="0" b="0"/>
        </a:fillRef>
        <a:effectRef idx="2">
          <a:scrgbClr r="0" g="0" b="0"/>
        </a:effectRef>
        <a:fontRef idx="minor">
          <a:schemeClr val="lt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kern="1200"/>
        </a:p>
      </dsp:txBody>
      <dsp:txXfrm>
        <a:off x="6294615" y="247988"/>
        <a:ext cx="239378" cy="240022"/>
      </dsp:txXfrm>
    </dsp:sp>
    <dsp:sp modelId="{D69D5723-AA57-4639-986C-80D6A2666D58}">
      <dsp:nvSpPr>
        <dsp:cNvPr id="0" name=""/>
        <dsp:cNvSpPr/>
      </dsp:nvSpPr>
      <dsp:spPr>
        <a:xfrm>
          <a:off x="6778532" y="0"/>
          <a:ext cx="1613057" cy="735999"/>
        </a:xfrm>
        <a:prstGeom prst="roundRect">
          <a:avLst>
            <a:gd name="adj" fmla="val 10000"/>
          </a:avLst>
        </a:prstGeom>
        <a:gradFill rotWithShape="0">
          <a:gsLst>
            <a:gs pos="0">
              <a:schemeClr val="accent1">
                <a:hueOff val="0"/>
                <a:satOff val="0"/>
                <a:lumOff val="0"/>
                <a:alphaOff val="0"/>
                <a:shade val="60000"/>
              </a:schemeClr>
            </a:gs>
            <a:gs pos="33000">
              <a:schemeClr val="accent1">
                <a:hueOff val="0"/>
                <a:satOff val="0"/>
                <a:lumOff val="0"/>
                <a:alphaOff val="0"/>
                <a:tint val="86500"/>
              </a:schemeClr>
            </a:gs>
            <a:gs pos="46750">
              <a:schemeClr val="accent1">
                <a:hueOff val="0"/>
                <a:satOff val="0"/>
                <a:lumOff val="0"/>
                <a:alphaOff val="0"/>
                <a:tint val="71000"/>
                <a:satMod val="112000"/>
              </a:schemeClr>
            </a:gs>
            <a:gs pos="53000">
              <a:schemeClr val="accent1">
                <a:hueOff val="0"/>
                <a:satOff val="0"/>
                <a:lumOff val="0"/>
                <a:alphaOff val="0"/>
                <a:tint val="71000"/>
                <a:satMod val="112000"/>
              </a:schemeClr>
            </a:gs>
            <a:gs pos="68000">
              <a:schemeClr val="accent1">
                <a:hueOff val="0"/>
                <a:satOff val="0"/>
                <a:lumOff val="0"/>
                <a:alphaOff val="0"/>
                <a:tint val="86000"/>
              </a:schemeClr>
            </a:gs>
            <a:gs pos="100000">
              <a:schemeClr val="accent1">
                <a:hueOff val="0"/>
                <a:satOff val="0"/>
                <a:lumOff val="0"/>
                <a:alphaOff val="0"/>
                <a:shade val="60000"/>
              </a:schemeClr>
            </a:gs>
          </a:gsLst>
          <a:lin ang="8350000" scaled="1"/>
        </a:gradFill>
        <a:ln>
          <a:noFill/>
        </a:ln>
        <a:effectLst>
          <a:outerShdw blurRad="190500" dist="228600" dir="2700000" sy="90000" rotWithShape="0">
            <a:srgbClr val="000000">
              <a:alpha val="255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marL="0" lvl="0" indent="0" algn="ctr" defTabSz="533400">
            <a:lnSpc>
              <a:spcPct val="90000"/>
            </a:lnSpc>
            <a:spcBef>
              <a:spcPct val="0"/>
            </a:spcBef>
            <a:spcAft>
              <a:spcPct val="35000"/>
            </a:spcAft>
            <a:buNone/>
          </a:pPr>
          <a:r>
            <a:rPr lang="en-GB" sz="1200" kern="1200" dirty="0">
              <a:latin typeface="Lucida Sans" pitchFamily="34" charset="0"/>
            </a:rPr>
            <a:t>Compensation may take 6yrs + to settle</a:t>
          </a:r>
        </a:p>
      </dsp:txBody>
      <dsp:txXfrm>
        <a:off x="6800089" y="21557"/>
        <a:ext cx="1569943" cy="692885"/>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2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3170717" cy="479062"/>
          </a:xfrm>
          <a:prstGeom prst="rect">
            <a:avLst/>
          </a:prstGeom>
          <a:noFill/>
          <a:ln w="9525">
            <a:noFill/>
            <a:miter lim="800000"/>
            <a:headEnd/>
            <a:tailEnd/>
          </a:ln>
        </p:spPr>
        <p:txBody>
          <a:bodyPr vert="horz" wrap="square" lIns="91110" tIns="45554" rIns="91110" bIns="45554" numCol="1" anchor="t" anchorCtr="0" compatLnSpc="1">
            <a:prstTxWarp prst="textNoShape">
              <a:avLst/>
            </a:prstTxWarp>
          </a:bodyPr>
          <a:lstStyle>
            <a:lvl1pPr defTabSz="922338">
              <a:defRPr sz="1100"/>
            </a:lvl1pPr>
          </a:lstStyle>
          <a:p>
            <a:pPr>
              <a:defRPr/>
            </a:pPr>
            <a:endParaRPr lang="en-US"/>
          </a:p>
        </p:txBody>
      </p:sp>
      <p:sp>
        <p:nvSpPr>
          <p:cNvPr id="3" name="Date Placeholder 2"/>
          <p:cNvSpPr>
            <a:spLocks noGrp="1"/>
          </p:cNvSpPr>
          <p:nvPr>
            <p:ph type="dt" idx="1"/>
          </p:nvPr>
        </p:nvSpPr>
        <p:spPr bwMode="auto">
          <a:xfrm>
            <a:off x="4142775" y="0"/>
            <a:ext cx="3170717" cy="479062"/>
          </a:xfrm>
          <a:prstGeom prst="rect">
            <a:avLst/>
          </a:prstGeom>
          <a:noFill/>
          <a:ln w="9525">
            <a:noFill/>
            <a:miter lim="800000"/>
            <a:headEnd/>
            <a:tailEnd/>
          </a:ln>
        </p:spPr>
        <p:txBody>
          <a:bodyPr vert="horz" wrap="square" lIns="91110" tIns="45554" rIns="91110" bIns="45554" numCol="1" anchor="t" anchorCtr="0" compatLnSpc="1">
            <a:prstTxWarp prst="textNoShape">
              <a:avLst/>
            </a:prstTxWarp>
          </a:bodyPr>
          <a:lstStyle>
            <a:lvl1pPr algn="r" defTabSz="922338">
              <a:defRPr sz="1100"/>
            </a:lvl1pPr>
          </a:lstStyle>
          <a:p>
            <a:pPr>
              <a:defRPr/>
            </a:pPr>
            <a:fld id="{B2C78B44-8C31-4029-8AAD-F512ABE57D54}" type="datetimeFigureOut">
              <a:rPr lang="en-US"/>
              <a:pPr>
                <a:defRPr/>
              </a:pPr>
              <a:t>6/12/2019</a:t>
            </a:fld>
            <a:endParaRPr lang="en-GB"/>
          </a:p>
        </p:txBody>
      </p:sp>
      <p:sp>
        <p:nvSpPr>
          <p:cNvPr id="4" name="Slide Image Placeholder 3"/>
          <p:cNvSpPr>
            <a:spLocks noGrp="1" noRot="1" noChangeAspect="1"/>
          </p:cNvSpPr>
          <p:nvPr>
            <p:ph type="sldImg" idx="2"/>
          </p:nvPr>
        </p:nvSpPr>
        <p:spPr>
          <a:xfrm>
            <a:off x="1255713" y="722313"/>
            <a:ext cx="4803775" cy="3602037"/>
          </a:xfrm>
          <a:prstGeom prst="rect">
            <a:avLst/>
          </a:prstGeom>
          <a:noFill/>
          <a:ln w="12700">
            <a:solidFill>
              <a:prstClr val="black"/>
            </a:solidFill>
          </a:ln>
        </p:spPr>
        <p:txBody>
          <a:bodyPr vert="horz" lIns="90369" tIns="45183" rIns="90369" bIns="45183" rtlCol="0" anchor="ctr"/>
          <a:lstStyle/>
          <a:p>
            <a:pPr lvl="0"/>
            <a:endParaRPr lang="en-GB" noProof="0"/>
          </a:p>
        </p:txBody>
      </p:sp>
      <p:sp>
        <p:nvSpPr>
          <p:cNvPr id="5" name="Notes Placeholder 4"/>
          <p:cNvSpPr>
            <a:spLocks noGrp="1"/>
          </p:cNvSpPr>
          <p:nvPr>
            <p:ph type="body" sz="quarter" idx="3"/>
          </p:nvPr>
        </p:nvSpPr>
        <p:spPr bwMode="auto">
          <a:xfrm>
            <a:off x="731179" y="4561838"/>
            <a:ext cx="5852843" cy="4319234"/>
          </a:xfrm>
          <a:prstGeom prst="rect">
            <a:avLst/>
          </a:prstGeom>
          <a:noFill/>
          <a:ln w="9525">
            <a:noFill/>
            <a:miter lim="800000"/>
            <a:headEnd/>
            <a:tailEnd/>
          </a:ln>
        </p:spPr>
        <p:txBody>
          <a:bodyPr vert="horz" wrap="square" lIns="91110" tIns="45554" rIns="91110" bIns="45554"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bwMode="auto">
          <a:xfrm>
            <a:off x="0" y="9120602"/>
            <a:ext cx="3170717" cy="479062"/>
          </a:xfrm>
          <a:prstGeom prst="rect">
            <a:avLst/>
          </a:prstGeom>
          <a:noFill/>
          <a:ln w="9525">
            <a:noFill/>
            <a:miter lim="800000"/>
            <a:headEnd/>
            <a:tailEnd/>
          </a:ln>
        </p:spPr>
        <p:txBody>
          <a:bodyPr vert="horz" wrap="square" lIns="91110" tIns="45554" rIns="91110" bIns="45554" numCol="1" anchor="b" anchorCtr="0" compatLnSpc="1">
            <a:prstTxWarp prst="textNoShape">
              <a:avLst/>
            </a:prstTxWarp>
          </a:bodyPr>
          <a:lstStyle>
            <a:lvl1pPr defTabSz="922338">
              <a:defRPr sz="1100"/>
            </a:lvl1pPr>
          </a:lstStyle>
          <a:p>
            <a:pPr>
              <a:defRPr/>
            </a:pPr>
            <a:endParaRPr lang="en-US"/>
          </a:p>
        </p:txBody>
      </p:sp>
      <p:sp>
        <p:nvSpPr>
          <p:cNvPr id="7" name="Slide Number Placeholder 6"/>
          <p:cNvSpPr>
            <a:spLocks noGrp="1"/>
          </p:cNvSpPr>
          <p:nvPr>
            <p:ph type="sldNum" sz="quarter" idx="5"/>
          </p:nvPr>
        </p:nvSpPr>
        <p:spPr bwMode="auto">
          <a:xfrm>
            <a:off x="4142775" y="9120602"/>
            <a:ext cx="3170717" cy="479062"/>
          </a:xfrm>
          <a:prstGeom prst="rect">
            <a:avLst/>
          </a:prstGeom>
          <a:noFill/>
          <a:ln w="9525">
            <a:noFill/>
            <a:miter lim="800000"/>
            <a:headEnd/>
            <a:tailEnd/>
          </a:ln>
        </p:spPr>
        <p:txBody>
          <a:bodyPr vert="horz" wrap="square" lIns="91110" tIns="45554" rIns="91110" bIns="45554" numCol="1" anchor="b" anchorCtr="0" compatLnSpc="1">
            <a:prstTxWarp prst="textNoShape">
              <a:avLst/>
            </a:prstTxWarp>
          </a:bodyPr>
          <a:lstStyle>
            <a:lvl1pPr algn="r" defTabSz="922338">
              <a:defRPr sz="1100"/>
            </a:lvl1pPr>
          </a:lstStyle>
          <a:p>
            <a:pPr>
              <a:defRPr/>
            </a:pPr>
            <a:fld id="{5DF2DD36-21F5-4A06-995F-F2A0DFCE9649}" type="slidenum">
              <a:rPr lang="en-GB"/>
              <a:pPr>
                <a:defRPr/>
              </a:pPr>
              <a:t>‹#›</a:t>
            </a:fld>
            <a:endParaRPr lang="en-GB"/>
          </a:p>
        </p:txBody>
      </p:sp>
    </p:spTree>
  </p:cSld>
  <p:clrMap bg1="lt1" tx1="dk1" bg2="lt2" tx2="dk2" accent1="accent1" accent2="accent2" accent3="accent3" accent4="accent4" accent5="accent5" accent6="accent6" hlink="hlink" folHlink="folHlink"/>
  <p:hf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Thank you for your hospitality</a:t>
            </a:r>
          </a:p>
          <a:p>
            <a:endParaRPr lang="en-GB" dirty="0"/>
          </a:p>
          <a:p>
            <a:r>
              <a:rPr lang="en-GB" dirty="0"/>
              <a:t>Learnt a lot</a:t>
            </a:r>
          </a:p>
          <a:p>
            <a:endParaRPr lang="en-GB" dirty="0"/>
          </a:p>
          <a:p>
            <a:endParaRPr lang="en-GB" dirty="0"/>
          </a:p>
        </p:txBody>
      </p:sp>
      <p:sp>
        <p:nvSpPr>
          <p:cNvPr id="4" name="Slide Number Placeholder 3"/>
          <p:cNvSpPr>
            <a:spLocks noGrp="1"/>
          </p:cNvSpPr>
          <p:nvPr>
            <p:ph type="sldNum" sz="quarter" idx="10"/>
          </p:nvPr>
        </p:nvSpPr>
        <p:spPr/>
        <p:txBody>
          <a:bodyPr/>
          <a:lstStyle/>
          <a:p>
            <a:fld id="{1607A498-53C6-4A36-848B-1561613AFA45}" type="slidenum">
              <a:rPr lang="en-GB" smtClean="0"/>
              <a:pPr/>
              <a:t>1</a:t>
            </a:fld>
            <a:endParaRPr lang="en-GB" dirty="0"/>
          </a:p>
        </p:txBody>
      </p:sp>
    </p:spTree>
    <p:extLst>
      <p:ext uri="{BB962C8B-B14F-4D97-AF65-F5344CB8AC3E}">
        <p14:creationId xmlns:p14="http://schemas.microsoft.com/office/powerpoint/2010/main" val="222305627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607A498-53C6-4A36-848B-1561613AFA45}" type="slidenum">
              <a:rPr lang="en-GB" smtClean="0"/>
              <a:pPr/>
              <a:t>11</a:t>
            </a:fld>
            <a:endParaRPr lang="en-GB" dirty="0"/>
          </a:p>
        </p:txBody>
      </p:sp>
    </p:spTree>
    <p:extLst>
      <p:ext uri="{BB962C8B-B14F-4D97-AF65-F5344CB8AC3E}">
        <p14:creationId xmlns:p14="http://schemas.microsoft.com/office/powerpoint/2010/main" val="36107608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6" name="Slide Image Placeholder 1"/>
          <p:cNvSpPr>
            <a:spLocks noGrp="1" noRot="1" noChangeAspect="1" noTextEdit="1"/>
          </p:cNvSpPr>
          <p:nvPr>
            <p:ph type="sldImg"/>
          </p:nvPr>
        </p:nvSpPr>
        <p:spPr bwMode="auto">
          <a:xfrm>
            <a:off x="1255713" y="722313"/>
            <a:ext cx="4803775" cy="3602037"/>
          </a:xfrm>
          <a:noFill/>
          <a:ln>
            <a:solidFill>
              <a:srgbClr val="000000"/>
            </a:solidFill>
            <a:miter lim="800000"/>
            <a:headEnd/>
            <a:tailEnd/>
          </a:ln>
        </p:spPr>
      </p:sp>
      <p:sp>
        <p:nvSpPr>
          <p:cNvPr id="257027" name="Notes Placeholder 2"/>
          <p:cNvSpPr>
            <a:spLocks noGrp="1"/>
          </p:cNvSpPr>
          <p:nvPr>
            <p:ph type="body" idx="1"/>
          </p:nvPr>
        </p:nvSpPr>
        <p:spPr>
          <a:noFill/>
          <a:ln/>
        </p:spPr>
        <p:txBody>
          <a:bodyPr/>
          <a:lstStyle/>
          <a:p>
            <a:pPr eaLnBrk="1" hangingPunct="1">
              <a:spcBef>
                <a:spcPct val="0"/>
              </a:spcBef>
            </a:pPr>
            <a:endParaRPr lang="en-US"/>
          </a:p>
        </p:txBody>
      </p:sp>
      <p:sp>
        <p:nvSpPr>
          <p:cNvPr id="257028" name="Slide Number Placeholder 3"/>
          <p:cNvSpPr>
            <a:spLocks noGrp="1"/>
          </p:cNvSpPr>
          <p:nvPr>
            <p:ph type="sldNum" sz="quarter" idx="5"/>
          </p:nvPr>
        </p:nvSpPr>
        <p:spPr>
          <a:noFill/>
        </p:spPr>
        <p:txBody>
          <a:bodyPr/>
          <a:lstStyle/>
          <a:p>
            <a:fld id="{A53CF7F3-1C03-4791-B756-36228842C7C9}" type="slidenum">
              <a:rPr lang="en-GB" smtClean="0"/>
              <a:pPr/>
              <a:t>12</a:t>
            </a:fld>
            <a:endParaRPr lang="en-GB"/>
          </a:p>
        </p:txBody>
      </p:sp>
      <p:sp>
        <p:nvSpPr>
          <p:cNvPr id="257029" name="Footer Placeholder 4"/>
          <p:cNvSpPr>
            <a:spLocks noGrp="1"/>
          </p:cNvSpPr>
          <p:nvPr>
            <p:ph type="ftr" sz="quarter" idx="4"/>
          </p:nvPr>
        </p:nvSpPr>
        <p:spPr>
          <a:noFill/>
        </p:spPr>
        <p:txBody>
          <a:bodyPr/>
          <a:lstStyle/>
          <a:p>
            <a:endParaRPr lang="en-US"/>
          </a:p>
        </p:txBody>
      </p:sp>
      <p:sp>
        <p:nvSpPr>
          <p:cNvPr id="257030" name="Header Placeholder 5"/>
          <p:cNvSpPr>
            <a:spLocks noGrp="1"/>
          </p:cNvSpPr>
          <p:nvPr>
            <p:ph type="hdr" sz="quarter"/>
          </p:nvPr>
        </p:nvSpPr>
        <p:spPr>
          <a:noFill/>
        </p:spPr>
        <p:txBody>
          <a:bodyPr/>
          <a:lstStyle/>
          <a:p>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Slide Image Placeholder 1"/>
          <p:cNvSpPr>
            <a:spLocks noGrp="1" noRot="1" noChangeAspect="1" noTextEdit="1"/>
          </p:cNvSpPr>
          <p:nvPr>
            <p:ph type="sldImg"/>
          </p:nvPr>
        </p:nvSpPr>
        <p:spPr bwMode="auto">
          <a:xfrm>
            <a:off x="1255713" y="722313"/>
            <a:ext cx="4803775" cy="3602037"/>
          </a:xfrm>
          <a:noFill/>
          <a:ln>
            <a:solidFill>
              <a:srgbClr val="000000"/>
            </a:solidFill>
            <a:miter lim="800000"/>
            <a:headEnd/>
            <a:tailEnd/>
          </a:ln>
        </p:spPr>
      </p:sp>
      <p:sp>
        <p:nvSpPr>
          <p:cNvPr id="261123" name="Notes Placeholder 2"/>
          <p:cNvSpPr>
            <a:spLocks noGrp="1"/>
          </p:cNvSpPr>
          <p:nvPr>
            <p:ph type="body" idx="1"/>
          </p:nvPr>
        </p:nvSpPr>
        <p:spPr>
          <a:noFill/>
          <a:ln/>
        </p:spPr>
        <p:txBody>
          <a:bodyPr/>
          <a:lstStyle/>
          <a:p>
            <a:endParaRPr lang="en-US"/>
          </a:p>
        </p:txBody>
      </p:sp>
      <p:sp>
        <p:nvSpPr>
          <p:cNvPr id="261124" name="Header Placeholder 3"/>
          <p:cNvSpPr>
            <a:spLocks noGrp="1"/>
          </p:cNvSpPr>
          <p:nvPr>
            <p:ph type="hdr" sz="quarter"/>
          </p:nvPr>
        </p:nvSpPr>
        <p:spPr>
          <a:noFill/>
        </p:spPr>
        <p:txBody>
          <a:bodyPr/>
          <a:lstStyle/>
          <a:p>
            <a:endParaRPr lang="en-US"/>
          </a:p>
        </p:txBody>
      </p:sp>
      <p:sp>
        <p:nvSpPr>
          <p:cNvPr id="261125" name="Footer Placeholder 4"/>
          <p:cNvSpPr>
            <a:spLocks noGrp="1"/>
          </p:cNvSpPr>
          <p:nvPr>
            <p:ph type="ftr" sz="quarter" idx="4"/>
          </p:nvPr>
        </p:nvSpPr>
        <p:spPr>
          <a:noFill/>
        </p:spPr>
        <p:txBody>
          <a:bodyPr/>
          <a:lstStyle/>
          <a:p>
            <a:endParaRPr lang="en-US"/>
          </a:p>
        </p:txBody>
      </p:sp>
      <p:sp>
        <p:nvSpPr>
          <p:cNvPr id="261126" name="Slide Number Placeholder 5"/>
          <p:cNvSpPr>
            <a:spLocks noGrp="1"/>
          </p:cNvSpPr>
          <p:nvPr>
            <p:ph type="sldNum" sz="quarter" idx="5"/>
          </p:nvPr>
        </p:nvSpPr>
        <p:spPr>
          <a:noFill/>
        </p:spPr>
        <p:txBody>
          <a:bodyPr/>
          <a:lstStyle/>
          <a:p>
            <a:fld id="{82C1A7DD-9F38-47B5-9602-0AD79A72EEA9}" type="slidenum">
              <a:rPr lang="en-GB" smtClean="0"/>
              <a:pPr/>
              <a:t>13</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Slide Image Placeholder 1"/>
          <p:cNvSpPr>
            <a:spLocks noGrp="1" noRot="1" noChangeAspect="1" noTextEdit="1"/>
          </p:cNvSpPr>
          <p:nvPr>
            <p:ph type="sldImg"/>
          </p:nvPr>
        </p:nvSpPr>
        <p:spPr bwMode="auto">
          <a:noFill/>
          <a:ln>
            <a:solidFill>
              <a:srgbClr val="000000"/>
            </a:solidFill>
            <a:miter lim="800000"/>
            <a:headEnd/>
            <a:tailEnd/>
          </a:ln>
        </p:spPr>
      </p:sp>
      <p:sp>
        <p:nvSpPr>
          <p:cNvPr id="247811" name="Notes Placeholder 2"/>
          <p:cNvSpPr>
            <a:spLocks noGrp="1"/>
          </p:cNvSpPr>
          <p:nvPr>
            <p:ph type="body" idx="1"/>
          </p:nvPr>
        </p:nvSpPr>
        <p:spPr>
          <a:noFill/>
          <a:ln/>
        </p:spPr>
        <p:txBody>
          <a:bodyPr/>
          <a:lstStyle/>
          <a:p>
            <a:endParaRPr lang="en-US" altLang="en-US" dirty="0"/>
          </a:p>
        </p:txBody>
      </p:sp>
      <p:sp>
        <p:nvSpPr>
          <p:cNvPr id="247812" name="Header Placeholder 3"/>
          <p:cNvSpPr>
            <a:spLocks noGrp="1"/>
          </p:cNvSpPr>
          <p:nvPr>
            <p:ph type="hdr" sz="quarter"/>
          </p:nvPr>
        </p:nvSpPr>
        <p:spPr>
          <a:noFill/>
        </p:spPr>
        <p:txBody>
          <a:bodyPr/>
          <a:lstStyle/>
          <a:p>
            <a:endParaRPr lang="en-US" altLang="en-US" dirty="0"/>
          </a:p>
        </p:txBody>
      </p:sp>
      <p:sp>
        <p:nvSpPr>
          <p:cNvPr id="247813" name="Footer Placeholder 4"/>
          <p:cNvSpPr>
            <a:spLocks noGrp="1"/>
          </p:cNvSpPr>
          <p:nvPr>
            <p:ph type="ftr" sz="quarter" idx="4"/>
          </p:nvPr>
        </p:nvSpPr>
        <p:spPr>
          <a:noFill/>
        </p:spPr>
        <p:txBody>
          <a:bodyPr/>
          <a:lstStyle/>
          <a:p>
            <a:endParaRPr lang="en-US" altLang="en-US" dirty="0"/>
          </a:p>
        </p:txBody>
      </p:sp>
      <p:sp>
        <p:nvSpPr>
          <p:cNvPr id="247814" name="Slide Number Placeholder 5"/>
          <p:cNvSpPr>
            <a:spLocks noGrp="1"/>
          </p:cNvSpPr>
          <p:nvPr>
            <p:ph type="sldNum" sz="quarter" idx="5"/>
          </p:nvPr>
        </p:nvSpPr>
        <p:spPr>
          <a:noFill/>
        </p:spPr>
        <p:txBody>
          <a:bodyPr/>
          <a:lstStyle/>
          <a:p>
            <a:fld id="{99AE9F36-3BAF-408F-935A-2AC0FFC2997B}" type="slidenum">
              <a:rPr lang="en-GB" altLang="en-US" smtClean="0"/>
              <a:pPr/>
              <a:t>28</a:t>
            </a:fld>
            <a:endParaRPr lang="en-GB" altLang="en-US" dirty="0"/>
          </a:p>
        </p:txBody>
      </p:sp>
    </p:spTree>
    <p:extLst>
      <p:ext uri="{BB962C8B-B14F-4D97-AF65-F5344CB8AC3E}">
        <p14:creationId xmlns:p14="http://schemas.microsoft.com/office/powerpoint/2010/main" val="16180778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10" name="Slide Image Placeholder 1"/>
          <p:cNvSpPr>
            <a:spLocks noGrp="1" noRot="1" noChangeAspect="1" noTextEdit="1"/>
          </p:cNvSpPr>
          <p:nvPr>
            <p:ph type="sldImg"/>
          </p:nvPr>
        </p:nvSpPr>
        <p:spPr bwMode="auto">
          <a:noFill/>
          <a:ln>
            <a:solidFill>
              <a:srgbClr val="000000"/>
            </a:solidFill>
            <a:miter lim="800000"/>
            <a:headEnd/>
            <a:tailEnd/>
          </a:ln>
        </p:spPr>
      </p:sp>
      <p:sp>
        <p:nvSpPr>
          <p:cNvPr id="247811" name="Notes Placeholder 2"/>
          <p:cNvSpPr>
            <a:spLocks noGrp="1"/>
          </p:cNvSpPr>
          <p:nvPr>
            <p:ph type="body" idx="1"/>
          </p:nvPr>
        </p:nvSpPr>
        <p:spPr>
          <a:noFill/>
          <a:ln/>
        </p:spPr>
        <p:txBody>
          <a:bodyPr/>
          <a:lstStyle/>
          <a:p>
            <a:endParaRPr lang="en-US" altLang="en-US" dirty="0"/>
          </a:p>
        </p:txBody>
      </p:sp>
      <p:sp>
        <p:nvSpPr>
          <p:cNvPr id="247812" name="Header Placeholder 3"/>
          <p:cNvSpPr>
            <a:spLocks noGrp="1"/>
          </p:cNvSpPr>
          <p:nvPr>
            <p:ph type="hdr" sz="quarter"/>
          </p:nvPr>
        </p:nvSpPr>
        <p:spPr>
          <a:noFill/>
        </p:spPr>
        <p:txBody>
          <a:bodyPr/>
          <a:lstStyle/>
          <a:p>
            <a:endParaRPr lang="en-US" altLang="en-US" dirty="0"/>
          </a:p>
        </p:txBody>
      </p:sp>
      <p:sp>
        <p:nvSpPr>
          <p:cNvPr id="247813" name="Footer Placeholder 4"/>
          <p:cNvSpPr>
            <a:spLocks noGrp="1"/>
          </p:cNvSpPr>
          <p:nvPr>
            <p:ph type="ftr" sz="quarter" idx="4"/>
          </p:nvPr>
        </p:nvSpPr>
        <p:spPr>
          <a:noFill/>
        </p:spPr>
        <p:txBody>
          <a:bodyPr/>
          <a:lstStyle/>
          <a:p>
            <a:endParaRPr lang="en-US" altLang="en-US" dirty="0"/>
          </a:p>
        </p:txBody>
      </p:sp>
      <p:sp>
        <p:nvSpPr>
          <p:cNvPr id="247814" name="Slide Number Placeholder 5"/>
          <p:cNvSpPr>
            <a:spLocks noGrp="1"/>
          </p:cNvSpPr>
          <p:nvPr>
            <p:ph type="sldNum" sz="quarter" idx="5"/>
          </p:nvPr>
        </p:nvSpPr>
        <p:spPr>
          <a:noFill/>
        </p:spPr>
        <p:txBody>
          <a:bodyPr/>
          <a:lstStyle/>
          <a:p>
            <a:fld id="{99AE9F36-3BAF-408F-935A-2AC0FFC2997B}" type="slidenum">
              <a:rPr lang="en-GB" altLang="en-US" smtClean="0"/>
              <a:pPr/>
              <a:t>48</a:t>
            </a:fld>
            <a:endParaRPr lang="en-GB" altLang="en-US" dirty="0"/>
          </a:p>
        </p:txBody>
      </p:sp>
    </p:spTree>
    <p:extLst>
      <p:ext uri="{BB962C8B-B14F-4D97-AF65-F5344CB8AC3E}">
        <p14:creationId xmlns:p14="http://schemas.microsoft.com/office/powerpoint/2010/main" val="37711448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607A498-53C6-4A36-848B-1561613AFA45}" type="slidenum">
              <a:rPr lang="en-GB" smtClean="0"/>
              <a:pPr/>
              <a:t>49</a:t>
            </a:fld>
            <a:endParaRPr lang="en-GB" dirty="0"/>
          </a:p>
        </p:txBody>
      </p:sp>
    </p:spTree>
    <p:extLst>
      <p:ext uri="{BB962C8B-B14F-4D97-AF65-F5344CB8AC3E}">
        <p14:creationId xmlns:p14="http://schemas.microsoft.com/office/powerpoint/2010/main" val="21785104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Explain who I am and what I do – would be a Right of Way </a:t>
            </a:r>
            <a:r>
              <a:rPr lang="en-GB" dirty="0" err="1"/>
              <a:t>Appraisor</a:t>
            </a:r>
            <a:r>
              <a:rPr lang="en-GB" dirty="0"/>
              <a:t> in the US, I think!</a:t>
            </a:r>
          </a:p>
          <a:p>
            <a:endParaRPr lang="en-GB" dirty="0"/>
          </a:p>
          <a:p>
            <a:r>
              <a:rPr lang="en-GB" dirty="0"/>
              <a:t>Multi disciplinary</a:t>
            </a:r>
          </a:p>
          <a:p>
            <a:r>
              <a:rPr lang="en-GB" dirty="0"/>
              <a:t>900+ members (not sure where we would rank if we were an IRWA chapter)</a:t>
            </a:r>
          </a:p>
          <a:p>
            <a:r>
              <a:rPr lang="en-GB" dirty="0"/>
              <a:t>Exist in order to develop and share best practice in the field of compulsory purchase</a:t>
            </a:r>
          </a:p>
          <a:p>
            <a:r>
              <a:rPr lang="en-GB" dirty="0"/>
              <a:t>Monthly Board meetings; annual conference; annual black tie dinner; annual law reform lecture; annual AGM and educational lecture; regional meetings; Young CPA</a:t>
            </a:r>
          </a:p>
          <a:p>
            <a:endParaRPr lang="en-GB" dirty="0"/>
          </a:p>
        </p:txBody>
      </p:sp>
      <p:sp>
        <p:nvSpPr>
          <p:cNvPr id="4" name="Slide Number Placeholder 3"/>
          <p:cNvSpPr>
            <a:spLocks noGrp="1"/>
          </p:cNvSpPr>
          <p:nvPr>
            <p:ph type="sldNum" sz="quarter" idx="10"/>
          </p:nvPr>
        </p:nvSpPr>
        <p:spPr/>
        <p:txBody>
          <a:bodyPr/>
          <a:lstStyle/>
          <a:p>
            <a:fld id="{1607A498-53C6-4A36-848B-1561613AFA45}" type="slidenum">
              <a:rPr lang="en-GB" smtClean="0"/>
              <a:pPr/>
              <a:t>2</a:t>
            </a:fld>
            <a:endParaRPr lang="en-GB" dirty="0"/>
          </a:p>
        </p:txBody>
      </p:sp>
    </p:spTree>
    <p:extLst>
      <p:ext uri="{BB962C8B-B14F-4D97-AF65-F5344CB8AC3E}">
        <p14:creationId xmlns:p14="http://schemas.microsoft.com/office/powerpoint/2010/main" val="4006266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Used for urban regeneration projects, housing renewal schemes, new road and rail projects, energy projects, rail freight terminals, sports stadia.  </a:t>
            </a:r>
          </a:p>
          <a:p>
            <a:r>
              <a:rPr lang="en-GB" dirty="0"/>
              <a:t>Basically any scheme in the public interest</a:t>
            </a:r>
          </a:p>
          <a:p>
            <a:endParaRPr lang="en-GB" dirty="0"/>
          </a:p>
        </p:txBody>
      </p:sp>
      <p:sp>
        <p:nvSpPr>
          <p:cNvPr id="4" name="Slide Number Placeholder 3"/>
          <p:cNvSpPr>
            <a:spLocks noGrp="1"/>
          </p:cNvSpPr>
          <p:nvPr>
            <p:ph type="sldNum" sz="quarter" idx="10"/>
          </p:nvPr>
        </p:nvSpPr>
        <p:spPr/>
        <p:txBody>
          <a:bodyPr/>
          <a:lstStyle/>
          <a:p>
            <a:fld id="{1607A498-53C6-4A36-848B-1561613AFA45}" type="slidenum">
              <a:rPr lang="en-GB" smtClean="0"/>
              <a:pPr/>
              <a:t>3</a:t>
            </a:fld>
            <a:endParaRPr lang="en-GB" dirty="0"/>
          </a:p>
        </p:txBody>
      </p:sp>
    </p:spTree>
    <p:extLst>
      <p:ext uri="{BB962C8B-B14F-4D97-AF65-F5344CB8AC3E}">
        <p14:creationId xmlns:p14="http://schemas.microsoft.com/office/powerpoint/2010/main" val="40279259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607A498-53C6-4A36-848B-1561613AFA45}" type="slidenum">
              <a:rPr lang="en-GB" smtClean="0"/>
              <a:pPr/>
              <a:t>5</a:t>
            </a:fld>
            <a:endParaRPr lang="en-GB"/>
          </a:p>
        </p:txBody>
      </p:sp>
    </p:spTree>
    <p:extLst>
      <p:ext uri="{BB962C8B-B14F-4D97-AF65-F5344CB8AC3E}">
        <p14:creationId xmlns:p14="http://schemas.microsoft.com/office/powerpoint/2010/main" val="13027558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1607A498-53C6-4A36-848B-1561613AFA45}" type="slidenum">
              <a:rPr lang="en-GB" smtClean="0"/>
              <a:pPr/>
              <a:t>6</a:t>
            </a:fld>
            <a:endParaRPr lang="en-GB"/>
          </a:p>
        </p:txBody>
      </p:sp>
    </p:spTree>
    <p:extLst>
      <p:ext uri="{BB962C8B-B14F-4D97-AF65-F5344CB8AC3E}">
        <p14:creationId xmlns:p14="http://schemas.microsoft.com/office/powerpoint/2010/main" val="1494442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300" dirty="0"/>
              <a:t>HS2 - 330 miles (530 km)</a:t>
            </a:r>
          </a:p>
          <a:p>
            <a:r>
              <a:rPr lang="en-GB" sz="1300" dirty="0"/>
              <a:t>£52 billion budget (c. £100m per km)</a:t>
            </a:r>
          </a:p>
          <a:p>
            <a:pPr fontAlgn="base"/>
            <a:r>
              <a:rPr lang="en-GB" sz="1300" dirty="0"/>
              <a:t>Figures published by HS2 in response to a freedom of information request from the campaign group Stop HS2, showed 902 residential properties, farms or pieces of land had been bought by the company between 2011 and 2018.</a:t>
            </a:r>
          </a:p>
          <a:p>
            <a:pPr fontAlgn="base"/>
            <a:r>
              <a:rPr lang="en-GB" sz="1300" dirty="0"/>
              <a:t>The total cost of the acquisitions was nearly £600m.</a:t>
            </a:r>
          </a:p>
          <a:p>
            <a:endParaRPr lang="en-GB" dirty="0"/>
          </a:p>
          <a:p>
            <a:r>
              <a:rPr lang="en-GB" dirty="0"/>
              <a:t>Property budget c. £3billion</a:t>
            </a:r>
          </a:p>
          <a:p>
            <a:endParaRPr lang="en-GB" dirty="0"/>
          </a:p>
          <a:p>
            <a:r>
              <a:rPr lang="en-GB" dirty="0"/>
              <a:t>Crossrail 1 - £17.5billion of which £4.1billion was raised through land value capture</a:t>
            </a:r>
          </a:p>
          <a:p>
            <a:endParaRPr lang="en-GB" dirty="0"/>
          </a:p>
          <a:p>
            <a:r>
              <a:rPr lang="en-GB" dirty="0"/>
              <a:t>Crossrail 2 - £41.3billion; 47 stations; 73 miles; construction start in 2023, opening early 2030s</a:t>
            </a:r>
          </a:p>
          <a:p>
            <a:endParaRPr lang="en-GB" dirty="0"/>
          </a:p>
          <a:p>
            <a:r>
              <a:rPr lang="en-GB" dirty="0"/>
              <a:t>Heathrow Third Runway and new terminal buildings - £13 billion; submit application 2020, ready by early 2030s.</a:t>
            </a:r>
          </a:p>
          <a:p>
            <a:endParaRPr lang="en-GB" dirty="0"/>
          </a:p>
          <a:p>
            <a:r>
              <a:rPr lang="en-GB" dirty="0"/>
              <a:t>First coal-free week since 1882 in May 2019.  Carbon free by 2025.  </a:t>
            </a:r>
          </a:p>
          <a:p>
            <a:endParaRPr lang="en-GB" dirty="0"/>
          </a:p>
          <a:p>
            <a:r>
              <a:rPr lang="en-GB" dirty="0"/>
              <a:t>1.5% energy from waste</a:t>
            </a:r>
          </a:p>
          <a:p>
            <a:r>
              <a:rPr lang="en-GB" dirty="0"/>
              <a:t>2.3% hydro</a:t>
            </a:r>
          </a:p>
          <a:p>
            <a:r>
              <a:rPr lang="en-GB" dirty="0"/>
              <a:t>3.4% solar</a:t>
            </a:r>
          </a:p>
          <a:p>
            <a:r>
              <a:rPr lang="en-GB" dirty="0"/>
              <a:t>14.8% wind</a:t>
            </a:r>
          </a:p>
          <a:p>
            <a:r>
              <a:rPr lang="en-GB" dirty="0"/>
              <a:t>21% nuclear</a:t>
            </a:r>
          </a:p>
          <a:p>
            <a:r>
              <a:rPr lang="en-GB" dirty="0"/>
              <a:t>Say 43% of UK’s energy is now being generated by infrastructure facilitated by compulsory purchase</a:t>
            </a:r>
          </a:p>
          <a:p>
            <a:endParaRPr lang="en-GB" dirty="0"/>
          </a:p>
          <a:p>
            <a:r>
              <a:rPr lang="en-GB" dirty="0"/>
              <a:t>5G rollout has just launched in the UK.  Government recognised the need for operators to have powers akin to compulsory purchase so passed a new Electronic </a:t>
            </a:r>
            <a:r>
              <a:rPr lang="en-GB" dirty="0" err="1"/>
              <a:t>Communicaitons</a:t>
            </a:r>
            <a:r>
              <a:rPr lang="en-GB" dirty="0"/>
              <a:t> Code in 2017.</a:t>
            </a:r>
          </a:p>
          <a:p>
            <a:endParaRPr lang="en-GB" dirty="0"/>
          </a:p>
          <a:p>
            <a:r>
              <a:rPr lang="en-GB" dirty="0"/>
              <a:t>Compulsory purchase is facilitating so many developments and so much infrastructure that we rely on everyday.</a:t>
            </a:r>
          </a:p>
        </p:txBody>
      </p:sp>
      <p:sp>
        <p:nvSpPr>
          <p:cNvPr id="4" name="Slide Number Placeholder 3"/>
          <p:cNvSpPr>
            <a:spLocks noGrp="1"/>
          </p:cNvSpPr>
          <p:nvPr>
            <p:ph type="sldNum" sz="quarter" idx="5"/>
          </p:nvPr>
        </p:nvSpPr>
        <p:spPr/>
        <p:txBody>
          <a:bodyPr/>
          <a:lstStyle/>
          <a:p>
            <a:fld id="{1607A498-53C6-4A36-848B-1561613AFA45}" type="slidenum">
              <a:rPr lang="en-GB" smtClean="0"/>
              <a:pPr/>
              <a:t>7</a:t>
            </a:fld>
            <a:endParaRPr lang="en-GB" dirty="0"/>
          </a:p>
        </p:txBody>
      </p:sp>
    </p:spTree>
    <p:extLst>
      <p:ext uri="{BB962C8B-B14F-4D97-AF65-F5344CB8AC3E}">
        <p14:creationId xmlns:p14="http://schemas.microsoft.com/office/powerpoint/2010/main" val="16929461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Event partners</a:t>
            </a:r>
          </a:p>
          <a:p>
            <a:r>
              <a:rPr lang="en-GB" dirty="0"/>
              <a:t>IRWA invited CPA to hold such an event</a:t>
            </a:r>
          </a:p>
          <a:p>
            <a:r>
              <a:rPr lang="en-GB" dirty="0"/>
              <a:t>CPA and its events partner CPT Events have jointly developed the programme and event features</a:t>
            </a:r>
          </a:p>
          <a:p>
            <a:r>
              <a:rPr lang="en-GB" dirty="0"/>
              <a:t>The International Property Tax Institute are participating and supporting the event</a:t>
            </a:r>
          </a:p>
          <a:p>
            <a:r>
              <a:rPr lang="en-GB" dirty="0"/>
              <a:t>EY – Ernst and Young, are supporting the event and providing a venue</a:t>
            </a:r>
          </a:p>
          <a:p>
            <a:r>
              <a:rPr lang="en-GB" dirty="0"/>
              <a:t>Gowlings WLG, the Canadian international law firm who have a major presence in the UK are also supporting by providing a venue on day 2</a:t>
            </a:r>
          </a:p>
          <a:p>
            <a:r>
              <a:rPr lang="en-GB" dirty="0"/>
              <a:t>Both venues are within 1 minutes walk of each other</a:t>
            </a:r>
          </a:p>
          <a:p>
            <a:r>
              <a:rPr lang="en-GB" dirty="0"/>
              <a:t>The House of Lords is a boat ride away and offers networking and drinks on day 1</a:t>
            </a:r>
          </a:p>
          <a:p>
            <a:endParaRPr lang="en-GB" dirty="0"/>
          </a:p>
        </p:txBody>
      </p:sp>
      <p:sp>
        <p:nvSpPr>
          <p:cNvPr id="4" name="Slide Number Placeholder 3"/>
          <p:cNvSpPr>
            <a:spLocks noGrp="1"/>
          </p:cNvSpPr>
          <p:nvPr>
            <p:ph type="sldNum" sz="quarter" idx="10"/>
          </p:nvPr>
        </p:nvSpPr>
        <p:spPr/>
        <p:txBody>
          <a:bodyPr/>
          <a:lstStyle/>
          <a:p>
            <a:fld id="{1607A498-53C6-4A36-848B-1561613AFA45}" type="slidenum">
              <a:rPr lang="en-GB" smtClean="0"/>
              <a:pPr/>
              <a:t>8</a:t>
            </a:fld>
            <a:endParaRPr lang="en-GB"/>
          </a:p>
        </p:txBody>
      </p:sp>
    </p:spTree>
    <p:extLst>
      <p:ext uri="{BB962C8B-B14F-4D97-AF65-F5344CB8AC3E}">
        <p14:creationId xmlns:p14="http://schemas.microsoft.com/office/powerpoint/2010/main" val="36754521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Summary</a:t>
            </a:r>
            <a:endParaRPr lang="en-GB" dirty="0"/>
          </a:p>
          <a:p>
            <a:r>
              <a:rPr lang="en-GB" dirty="0"/>
              <a:t>Every country has unique challenges in the modern world.  The successful delivery of housing, modern services and infrastructure, and regenerating city and town centres, as well as business communities, all are common ambitions, and in every case, the acquisition of land and rights are vital ingredients.  </a:t>
            </a:r>
          </a:p>
          <a:p>
            <a:r>
              <a:rPr lang="en-GB" dirty="0"/>
              <a:t> </a:t>
            </a:r>
          </a:p>
          <a:p>
            <a:r>
              <a:rPr lang="en-GB" dirty="0"/>
              <a:t>Each country and each scheme has a unique set of dilemmas with the potential to frustrate and disable, and whilst no one country has the magic ingredients to overcome such obstacles, we can learn and potentially find solutions from the global market place.  The key is to understand what solutions work in different jurisdictions, and then consider whether the solutions can be readily applied elsewhere.  This is how best practice evolves and matures.</a:t>
            </a:r>
          </a:p>
          <a:p>
            <a:r>
              <a:rPr lang="en-GB" dirty="0"/>
              <a:t> </a:t>
            </a:r>
          </a:p>
          <a:p>
            <a:r>
              <a:rPr lang="en-GB" dirty="0"/>
              <a:t>This may be a UK event, but its focus is on what represents best and effective practice from around the world.  For that reason, is will be unquestionably be valuable for practitioners wherever they might be based. And for those coming from afar, there will be a social programme to experience the diversity and unique qualities of London.</a:t>
            </a:r>
          </a:p>
          <a:p>
            <a:endParaRPr lang="en-GB" dirty="0"/>
          </a:p>
          <a:p>
            <a:r>
              <a:rPr lang="en-GB" b="1" dirty="0"/>
              <a:t>Common Global challenges, but laws and processes vary across the globe</a:t>
            </a:r>
            <a:endParaRPr lang="en-GB" dirty="0"/>
          </a:p>
          <a:p>
            <a:r>
              <a:rPr lang="en-GB" dirty="0"/>
              <a:t> </a:t>
            </a:r>
          </a:p>
          <a:p>
            <a:r>
              <a:rPr lang="en-GB" dirty="0"/>
              <a:t>Sharing best and effective practice – and understanding the detail that explains why it works, allows the solution to be considered in other jurisdictions.  This Summit uses a variety of presentations – case studies, compare and contrast, and discussion to inform and stimulate new ways to drive best and effective practice.  </a:t>
            </a:r>
          </a:p>
          <a:p>
            <a:endParaRPr lang="en-GB" dirty="0"/>
          </a:p>
        </p:txBody>
      </p:sp>
      <p:sp>
        <p:nvSpPr>
          <p:cNvPr id="4" name="Slide Number Placeholder 3"/>
          <p:cNvSpPr>
            <a:spLocks noGrp="1"/>
          </p:cNvSpPr>
          <p:nvPr>
            <p:ph type="sldNum" sz="quarter" idx="10"/>
          </p:nvPr>
        </p:nvSpPr>
        <p:spPr/>
        <p:txBody>
          <a:bodyPr/>
          <a:lstStyle/>
          <a:p>
            <a:fld id="{1607A498-53C6-4A36-848B-1561613AFA45}" type="slidenum">
              <a:rPr lang="en-GB" smtClean="0"/>
              <a:pPr/>
              <a:t>9</a:t>
            </a:fld>
            <a:endParaRPr lang="en-GB" dirty="0"/>
          </a:p>
        </p:txBody>
      </p:sp>
    </p:spTree>
    <p:extLst>
      <p:ext uri="{BB962C8B-B14F-4D97-AF65-F5344CB8AC3E}">
        <p14:creationId xmlns:p14="http://schemas.microsoft.com/office/powerpoint/2010/main" val="29115356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1607A498-53C6-4A36-848B-1561613AFA45}" type="slidenum">
              <a:rPr lang="en-GB" smtClean="0"/>
              <a:pPr/>
              <a:t>10</a:t>
            </a:fld>
            <a:endParaRPr lang="en-GB" dirty="0"/>
          </a:p>
        </p:txBody>
      </p:sp>
    </p:spTree>
    <p:extLst>
      <p:ext uri="{BB962C8B-B14F-4D97-AF65-F5344CB8AC3E}">
        <p14:creationId xmlns:p14="http://schemas.microsoft.com/office/powerpoint/2010/main" val="12525656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9.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4.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6.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7.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8.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Text Box 3"/>
          <p:cNvSpPr txBox="1">
            <a:spLocks noChangeArrowheads="1"/>
          </p:cNvSpPr>
          <p:nvPr/>
        </p:nvSpPr>
        <p:spPr bwMode="auto">
          <a:xfrm>
            <a:off x="7502526" y="-142875"/>
            <a:ext cx="1354138" cy="650875"/>
          </a:xfrm>
          <a:prstGeom prst="rect">
            <a:avLst/>
          </a:prstGeom>
          <a:solidFill>
            <a:srgbClr val="062337">
              <a:alpha val="0"/>
            </a:srgbClr>
          </a:solidFill>
          <a:ln w="0" algn="in">
            <a:noFill/>
            <a:miter lim="800000"/>
            <a:headEnd/>
            <a:tailEnd/>
          </a:ln>
          <a:effectLst/>
        </p:spPr>
        <p:txBody>
          <a:bodyPr lIns="35560" tIns="35560" rIns="35560" bIns="35560"/>
          <a:lstStyle/>
          <a:p>
            <a:pPr>
              <a:defRPr/>
            </a:pPr>
            <a:endParaRPr lang="en-US" sz="3200" dirty="0"/>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C0377105-CA14-4562-AC11-C3A8EFDB3FDF}" type="datetimeFigureOut">
              <a:rPr lang="en-US"/>
              <a:pPr>
                <a:defRPr/>
              </a:pPr>
              <a:t>6/12/2019</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C487D979-2106-4C51-A0E1-B658030D48DC}"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5388"/>
            <a:ext cx="20574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538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p:cNvSpPr>
            <a:spLocks noGrp="1"/>
          </p:cNvSpPr>
          <p:nvPr>
            <p:ph type="dt" sz="half" idx="10"/>
          </p:nvPr>
        </p:nvSpPr>
        <p:spPr/>
        <p:txBody>
          <a:bodyPr/>
          <a:lstStyle>
            <a:lvl1pPr>
              <a:defRPr/>
            </a:lvl1pPr>
          </a:lstStyle>
          <a:p>
            <a:pPr>
              <a:defRPr/>
            </a:pPr>
            <a:fld id="{A372F7DA-ED06-42E4-8308-0EDB3B051ADD}" type="datetimeFigureOut">
              <a:rPr lang="en-US"/>
              <a:pPr>
                <a:defRPr/>
              </a:pPr>
              <a:t>6/12/2019</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60609C3F-DD0F-4147-8AE6-F1515B529919}"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C5F7660-676A-4B16-B180-AC0D94BE4FAE}" type="datetimeFigureOut">
              <a:rPr lang="en-GB" smtClean="0"/>
              <a:pPr/>
              <a:t>12/06/2019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62005B8-4A9F-4630-9C7C-8AA966C83148}" type="slidenum">
              <a:rPr lang="en-GB" smtClean="0"/>
              <a:pPr/>
              <a:t>‹#›</a:t>
            </a:fld>
            <a:endParaRPr lang="en-GB" dirty="0"/>
          </a:p>
        </p:txBody>
      </p:sp>
    </p:spTree>
    <p:extLst>
      <p:ext uri="{BB962C8B-B14F-4D97-AF65-F5344CB8AC3E}">
        <p14:creationId xmlns:p14="http://schemas.microsoft.com/office/powerpoint/2010/main" val="13675475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08" y="412376"/>
            <a:ext cx="8393274" cy="46034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D6D2FF3-A8DC-43DA-AD17-FF6CD27164F3}" type="datetimeFigureOut">
              <a:rPr lang="en-GB" smtClean="0">
                <a:solidFill>
                  <a:srgbClr val="666666"/>
                </a:solidFill>
                <a:uFill>
                  <a:solidFill>
                    <a:srgbClr val="002244"/>
                  </a:solidFill>
                </a:uFill>
              </a:rPr>
              <a:pPr/>
              <a:t>12/06/2019</a:t>
            </a:fld>
            <a:endParaRPr lang="en-GB">
              <a:solidFill>
                <a:srgbClr val="666666"/>
              </a:solidFill>
              <a:uFill>
                <a:solidFill>
                  <a:srgbClr val="002244"/>
                </a:solidFill>
              </a:uFill>
            </a:endParaRPr>
          </a:p>
        </p:txBody>
      </p:sp>
      <p:sp>
        <p:nvSpPr>
          <p:cNvPr id="5" name="Footer Placeholder 4"/>
          <p:cNvSpPr>
            <a:spLocks noGrp="1"/>
          </p:cNvSpPr>
          <p:nvPr>
            <p:ph type="ftr" sz="quarter" idx="11"/>
          </p:nvPr>
        </p:nvSpPr>
        <p:spPr/>
        <p:txBody>
          <a:bodyPr/>
          <a:lstStyle/>
          <a:p>
            <a:endParaRPr lang="en-GB">
              <a:solidFill>
                <a:srgbClr val="666666"/>
              </a:solidFill>
              <a:uFill>
                <a:solidFill>
                  <a:srgbClr val="002244"/>
                </a:solidFill>
              </a:uFill>
            </a:endParaRPr>
          </a:p>
        </p:txBody>
      </p:sp>
      <p:sp>
        <p:nvSpPr>
          <p:cNvPr id="6" name="Slide Number Placeholder 5"/>
          <p:cNvSpPr>
            <a:spLocks noGrp="1"/>
          </p:cNvSpPr>
          <p:nvPr>
            <p:ph type="sldNum" sz="quarter" idx="12"/>
          </p:nvPr>
        </p:nvSpPr>
        <p:spPr/>
        <p:txBody>
          <a:bodyPr/>
          <a:lstStyle/>
          <a:p>
            <a:fld id="{FA10D343-C219-4A76-90CA-ECCBB3F424F1}" type="slidenum">
              <a:rPr lang="en-GB" smtClean="0">
                <a:solidFill>
                  <a:srgbClr val="666666"/>
                </a:solidFill>
                <a:uFill>
                  <a:solidFill>
                    <a:srgbClr val="002244"/>
                  </a:solidFill>
                </a:uFill>
              </a:rPr>
              <a:pPr/>
              <a:t>‹#›</a:t>
            </a:fld>
            <a:endParaRPr lang="en-GB">
              <a:solidFill>
                <a:srgbClr val="666666"/>
              </a:solidFill>
              <a:uFill>
                <a:solidFill>
                  <a:srgbClr val="002244"/>
                </a:solidFill>
              </a:uFill>
            </a:endParaRPr>
          </a:p>
        </p:txBody>
      </p:sp>
    </p:spTree>
    <p:extLst>
      <p:ext uri="{BB962C8B-B14F-4D97-AF65-F5344CB8AC3E}">
        <p14:creationId xmlns:p14="http://schemas.microsoft.com/office/powerpoint/2010/main" val="3787890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Full Image 1 - Transparent Column">
    <p:spTree>
      <p:nvGrpSpPr>
        <p:cNvPr id="1" name=""/>
        <p:cNvGrpSpPr/>
        <p:nvPr/>
      </p:nvGrpSpPr>
      <p:grpSpPr>
        <a:xfrm>
          <a:off x="0" y="0"/>
          <a:ext cx="0" cy="0"/>
          <a:chOff x="0" y="0"/>
          <a:chExt cx="0" cy="0"/>
        </a:xfrm>
      </p:grpSpPr>
      <p:sp>
        <p:nvSpPr>
          <p:cNvPr id="13" name="Picture Placeholder 8"/>
          <p:cNvSpPr>
            <a:spLocks noGrp="1"/>
          </p:cNvSpPr>
          <p:nvPr>
            <p:ph type="pic" sz="quarter" idx="16" hasCustomPrompt="1"/>
          </p:nvPr>
        </p:nvSpPr>
        <p:spPr>
          <a:xfrm>
            <a:off x="89432" y="1130711"/>
            <a:ext cx="8951119" cy="5368514"/>
          </a:xfrm>
          <a:noFill/>
        </p:spPr>
        <p:txBody>
          <a:bodyPr/>
          <a:lstStyle>
            <a:lvl1pPr algn="ctr">
              <a:defRPr sz="1100"/>
            </a:lvl1pPr>
          </a:lstStyle>
          <a:p>
            <a:r>
              <a:rPr lang="en-GB" dirty="0"/>
              <a:t>Click on the icon to insert an image</a:t>
            </a:r>
          </a:p>
        </p:txBody>
      </p:sp>
      <p:sp>
        <p:nvSpPr>
          <p:cNvPr id="2" name="Title 1"/>
          <p:cNvSpPr>
            <a:spLocks noGrp="1"/>
          </p:cNvSpPr>
          <p:nvPr>
            <p:ph type="title" hasCustomPrompt="1"/>
          </p:nvPr>
        </p:nvSpPr>
        <p:spPr>
          <a:xfrm>
            <a:off x="143508" y="412376"/>
            <a:ext cx="8393274" cy="460340"/>
          </a:xfrm>
          <a:prstGeom prst="rect">
            <a:avLst/>
          </a:prstGeom>
        </p:spPr>
        <p:txBody>
          <a:bodyPr/>
          <a:lstStyle/>
          <a:p>
            <a:r>
              <a:rPr lang="en-US" dirty="0"/>
              <a:t>Enter title here</a:t>
            </a:r>
            <a:endParaRPr lang="en-GB" dirty="0"/>
          </a:p>
        </p:txBody>
      </p:sp>
      <p:sp>
        <p:nvSpPr>
          <p:cNvPr id="14" name="Text Placeholder 13"/>
          <p:cNvSpPr>
            <a:spLocks noGrp="1"/>
          </p:cNvSpPr>
          <p:nvPr>
            <p:ph type="body" sz="quarter" idx="17" hasCustomPrompt="1"/>
          </p:nvPr>
        </p:nvSpPr>
        <p:spPr>
          <a:xfrm>
            <a:off x="89313" y="1504337"/>
            <a:ext cx="2174081" cy="3736564"/>
          </a:xfrm>
          <a:solidFill>
            <a:schemeClr val="accent1">
              <a:alpha val="85000"/>
            </a:schemeClr>
          </a:solidFill>
        </p:spPr>
        <p:txBody>
          <a:bodyPr/>
          <a:lstStyle>
            <a:lvl1pPr>
              <a:defRPr/>
            </a:lvl1pPr>
          </a:lstStyle>
          <a:p>
            <a:pPr lvl="0"/>
            <a:r>
              <a:rPr lang="en-US" dirty="0"/>
              <a:t>  </a:t>
            </a:r>
            <a:endParaRPr lang="en-GB" dirty="0"/>
          </a:p>
        </p:txBody>
      </p:sp>
      <p:sp>
        <p:nvSpPr>
          <p:cNvPr id="17" name="Text Placeholder 24"/>
          <p:cNvSpPr>
            <a:spLocks noGrp="1"/>
          </p:cNvSpPr>
          <p:nvPr>
            <p:ph type="body" sz="quarter" idx="21" hasCustomPrompt="1"/>
          </p:nvPr>
        </p:nvSpPr>
        <p:spPr>
          <a:xfrm>
            <a:off x="89313" y="5242179"/>
            <a:ext cx="2174081" cy="48716"/>
          </a:xfrm>
          <a:solidFill>
            <a:schemeClr val="accent6"/>
          </a:solidFill>
        </p:spPr>
        <p:txBody>
          <a:bodyPr/>
          <a:lstStyle>
            <a:lvl1pPr>
              <a:defRPr/>
            </a:lvl1pPr>
          </a:lstStyle>
          <a:p>
            <a:pPr lvl="0"/>
            <a:r>
              <a:rPr lang="en-US" dirty="0"/>
              <a:t>  </a:t>
            </a:r>
            <a:endParaRPr lang="en-GB" dirty="0"/>
          </a:p>
        </p:txBody>
      </p:sp>
      <p:sp>
        <p:nvSpPr>
          <p:cNvPr id="3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fld id="{EC1DA28C-5BB3-474C-BABA-1B2E6B32FE7F}" type="slidenum">
              <a:rPr lang="ru-RU" smtClean="0">
                <a:solidFill>
                  <a:srgbClr val="666666"/>
                </a:solidFill>
                <a:uFill>
                  <a:solidFill>
                    <a:srgbClr val="002244"/>
                  </a:solidFill>
                </a:uFill>
              </a:rPr>
              <a:pPr/>
              <a:t>‹#›</a:t>
            </a:fld>
            <a:endParaRPr lang="ru-RU" dirty="0">
              <a:solidFill>
                <a:srgbClr val="666666"/>
              </a:solidFill>
              <a:uFill>
                <a:solidFill>
                  <a:srgbClr val="002244"/>
                </a:solidFill>
              </a:uFill>
            </a:endParaRPr>
          </a:p>
        </p:txBody>
      </p:sp>
      <p:grpSp>
        <p:nvGrpSpPr>
          <p:cNvPr id="3" name="Group 36"/>
          <p:cNvGrpSpPr/>
          <p:nvPr userDrawn="1"/>
        </p:nvGrpSpPr>
        <p:grpSpPr>
          <a:xfrm>
            <a:off x="-3262775" y="0"/>
            <a:ext cx="2932274" cy="5532582"/>
            <a:chOff x="-3999345" y="0"/>
            <a:chExt cx="3909698" cy="5532582"/>
          </a:xfrm>
        </p:grpSpPr>
        <p:sp>
          <p:nvSpPr>
            <p:cNvPr id="38" name="Rectangle 37"/>
            <p:cNvSpPr/>
            <p:nvPr userDrawn="1"/>
          </p:nvSpPr>
          <p:spPr>
            <a:xfrm>
              <a:off x="-3999345" y="0"/>
              <a:ext cx="3909698" cy="553258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lnSpc>
                  <a:spcPct val="90000"/>
                </a:lnSpc>
                <a:spcBef>
                  <a:spcPts val="0"/>
                </a:spcBef>
                <a:spcAft>
                  <a:spcPts val="600"/>
                </a:spcAft>
              </a:pPr>
              <a:endParaRPr lang="en-GB" sz="1800" dirty="0" err="1">
                <a:solidFill>
                  <a:srgbClr val="FFFFFF"/>
                </a:solidFill>
              </a:endParaRPr>
            </a:p>
          </p:txBody>
        </p:sp>
        <p:cxnSp>
          <p:nvCxnSpPr>
            <p:cNvPr id="39" name="Straight Connector 38"/>
            <p:cNvCxnSpPr/>
            <p:nvPr userDrawn="1"/>
          </p:nvCxnSpPr>
          <p:spPr>
            <a:xfrm>
              <a:off x="-3999345" y="980728"/>
              <a:ext cx="390969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40" name="Picture 3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1513" y="128588"/>
              <a:ext cx="681037" cy="681037"/>
            </a:xfrm>
            <a:prstGeom prst="rect">
              <a:avLst/>
            </a:prstGeom>
          </p:spPr>
        </p:pic>
        <p:sp>
          <p:nvSpPr>
            <p:cNvPr id="41" name="TextBox 40"/>
            <p:cNvSpPr txBox="1"/>
            <p:nvPr userDrawn="1"/>
          </p:nvSpPr>
          <p:spPr>
            <a:xfrm>
              <a:off x="-3851564" y="128588"/>
              <a:ext cx="2798619" cy="681037"/>
            </a:xfrm>
            <a:prstGeom prst="rect">
              <a:avLst/>
            </a:prstGeom>
            <a:noFill/>
          </p:spPr>
          <p:txBody>
            <a:bodyPr wrap="square" rtlCol="0" anchor="ctr">
              <a:noAutofit/>
            </a:bodyPr>
            <a:lstStyle/>
            <a:p>
              <a:pPr algn="ctr" fontAlgn="auto">
                <a:lnSpc>
                  <a:spcPct val="90000"/>
                </a:lnSpc>
                <a:spcBef>
                  <a:spcPts val="0"/>
                </a:spcBef>
                <a:spcAft>
                  <a:spcPts val="600"/>
                </a:spcAft>
              </a:pPr>
              <a:r>
                <a:rPr lang="en-GB" sz="2000" dirty="0">
                  <a:solidFill>
                    <a:srgbClr val="002244"/>
                  </a:solidFill>
                  <a:latin typeface="Arial"/>
                </a:rPr>
                <a:t>How to insert an image</a:t>
              </a:r>
            </a:p>
          </p:txBody>
        </p:sp>
        <p:grpSp>
          <p:nvGrpSpPr>
            <p:cNvPr id="4" name="Group 41"/>
            <p:cNvGrpSpPr/>
            <p:nvPr userDrawn="1"/>
          </p:nvGrpSpPr>
          <p:grpSpPr>
            <a:xfrm>
              <a:off x="-3916219" y="2007734"/>
              <a:ext cx="3741159" cy="603077"/>
              <a:chOff x="-3953163" y="1928406"/>
              <a:chExt cx="3741159" cy="603077"/>
            </a:xfrm>
          </p:grpSpPr>
          <p:sp>
            <p:nvSpPr>
              <p:cNvPr id="55" name="TextBox 54"/>
              <p:cNvSpPr txBox="1"/>
              <p:nvPr userDrawn="1"/>
            </p:nvSpPr>
            <p:spPr>
              <a:xfrm>
                <a:off x="-3953163" y="1934381"/>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2</a:t>
                </a:r>
              </a:p>
            </p:txBody>
          </p:sp>
          <p:sp>
            <p:nvSpPr>
              <p:cNvPr id="56" name="TextBox 55"/>
              <p:cNvSpPr txBox="1"/>
              <p:nvPr userDrawn="1"/>
            </p:nvSpPr>
            <p:spPr>
              <a:xfrm>
                <a:off x="-3565237" y="1928406"/>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Click on the </a:t>
                </a:r>
                <a:r>
                  <a:rPr lang="en-GB" sz="1400" b="1" dirty="0">
                    <a:solidFill>
                      <a:srgbClr val="002244"/>
                    </a:solidFill>
                    <a:latin typeface="Arial"/>
                  </a:rPr>
                  <a:t>Format Picture </a:t>
                </a:r>
                <a:r>
                  <a:rPr lang="en-GB" sz="1400" dirty="0">
                    <a:solidFill>
                      <a:srgbClr val="002244"/>
                    </a:solidFill>
                    <a:latin typeface="Arial"/>
                  </a:rPr>
                  <a:t>tab in the ribbon and use the tools to edit the image.</a:t>
                </a:r>
              </a:p>
            </p:txBody>
          </p:sp>
        </p:grpSp>
        <p:grpSp>
          <p:nvGrpSpPr>
            <p:cNvPr id="5" name="Group 42"/>
            <p:cNvGrpSpPr/>
            <p:nvPr userDrawn="1"/>
          </p:nvGrpSpPr>
          <p:grpSpPr>
            <a:xfrm>
              <a:off x="-3916219" y="3804415"/>
              <a:ext cx="3741159" cy="649206"/>
              <a:chOff x="-3953163" y="3686663"/>
              <a:chExt cx="3741159" cy="649206"/>
            </a:xfrm>
          </p:grpSpPr>
          <p:sp>
            <p:nvSpPr>
              <p:cNvPr id="53" name="TextBox 52"/>
              <p:cNvSpPr txBox="1"/>
              <p:nvPr userDrawn="1"/>
            </p:nvSpPr>
            <p:spPr>
              <a:xfrm>
                <a:off x="-3953163" y="3686663"/>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4</a:t>
                </a:r>
              </a:p>
            </p:txBody>
          </p:sp>
          <p:sp>
            <p:nvSpPr>
              <p:cNvPr id="54" name="TextBox 53"/>
              <p:cNvSpPr txBox="1"/>
              <p:nvPr userDrawn="1"/>
            </p:nvSpPr>
            <p:spPr>
              <a:xfrm>
                <a:off x="-3565237" y="3732792"/>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Picture Colour </a:t>
                </a:r>
                <a:r>
                  <a:rPr lang="en-GB" sz="1400" dirty="0">
                    <a:solidFill>
                      <a:srgbClr val="002244"/>
                    </a:solidFill>
                    <a:latin typeface="Arial"/>
                  </a:rPr>
                  <a:t>to adjust the Saturation, Tone, and Colour.</a:t>
                </a:r>
              </a:p>
            </p:txBody>
          </p:sp>
        </p:grpSp>
        <p:grpSp>
          <p:nvGrpSpPr>
            <p:cNvPr id="6" name="Group 43"/>
            <p:cNvGrpSpPr/>
            <p:nvPr userDrawn="1"/>
          </p:nvGrpSpPr>
          <p:grpSpPr>
            <a:xfrm>
              <a:off x="-3916219" y="2909062"/>
              <a:ext cx="3741159" cy="634370"/>
              <a:chOff x="-3953163" y="2815638"/>
              <a:chExt cx="3741159" cy="634370"/>
            </a:xfrm>
          </p:grpSpPr>
          <p:sp>
            <p:nvSpPr>
              <p:cNvPr id="51" name="TextBox 50"/>
              <p:cNvSpPr txBox="1"/>
              <p:nvPr userDrawn="1"/>
            </p:nvSpPr>
            <p:spPr>
              <a:xfrm>
                <a:off x="-3953163" y="2815638"/>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3</a:t>
                </a:r>
              </a:p>
            </p:txBody>
          </p:sp>
          <p:sp>
            <p:nvSpPr>
              <p:cNvPr id="52" name="TextBox 51"/>
              <p:cNvSpPr txBox="1"/>
              <p:nvPr userDrawn="1"/>
            </p:nvSpPr>
            <p:spPr>
              <a:xfrm>
                <a:off x="-3565237" y="2846931"/>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Crop</a:t>
                </a:r>
                <a:r>
                  <a:rPr lang="en-GB" sz="1400" dirty="0">
                    <a:solidFill>
                      <a:srgbClr val="002244"/>
                    </a:solidFill>
                    <a:latin typeface="Arial"/>
                  </a:rPr>
                  <a:t> to resize and move the image within the placeholder, using the white circles in the corners of the image.</a:t>
                </a:r>
              </a:p>
            </p:txBody>
          </p:sp>
        </p:grpSp>
        <p:grpSp>
          <p:nvGrpSpPr>
            <p:cNvPr id="7" name="Group 44"/>
            <p:cNvGrpSpPr/>
            <p:nvPr userDrawn="1"/>
          </p:nvGrpSpPr>
          <p:grpSpPr>
            <a:xfrm>
              <a:off x="-3916219" y="4693793"/>
              <a:ext cx="3470417" cy="603077"/>
              <a:chOff x="-3953163" y="4622237"/>
              <a:chExt cx="3470417" cy="603077"/>
            </a:xfrm>
          </p:grpSpPr>
          <p:sp>
            <p:nvSpPr>
              <p:cNvPr id="49" name="TextBox 48"/>
              <p:cNvSpPr txBox="1"/>
              <p:nvPr userDrawn="1"/>
            </p:nvSpPr>
            <p:spPr>
              <a:xfrm>
                <a:off x="-3953163" y="4628212"/>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5</a:t>
                </a:r>
              </a:p>
            </p:txBody>
          </p:sp>
          <p:sp>
            <p:nvSpPr>
              <p:cNvPr id="50" name="TextBox 49"/>
              <p:cNvSpPr txBox="1"/>
              <p:nvPr userDrawn="1"/>
            </p:nvSpPr>
            <p:spPr>
              <a:xfrm>
                <a:off x="-3565237" y="4622237"/>
                <a:ext cx="3082491"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Picture Correction </a:t>
                </a:r>
                <a:r>
                  <a:rPr lang="en-GB" sz="1400" dirty="0">
                    <a:solidFill>
                      <a:srgbClr val="002244"/>
                    </a:solidFill>
                    <a:latin typeface="Arial"/>
                  </a:rPr>
                  <a:t>to adjust the Sharpness, Brightness, and Contrast. </a:t>
                </a:r>
              </a:p>
            </p:txBody>
          </p:sp>
        </p:grpSp>
        <p:grpSp>
          <p:nvGrpSpPr>
            <p:cNvPr id="8" name="Group 45"/>
            <p:cNvGrpSpPr/>
            <p:nvPr userDrawn="1"/>
          </p:nvGrpSpPr>
          <p:grpSpPr>
            <a:xfrm>
              <a:off x="-3916219" y="1118356"/>
              <a:ext cx="3741159" cy="677414"/>
              <a:chOff x="-3953163" y="1118356"/>
              <a:chExt cx="3741159" cy="677414"/>
            </a:xfrm>
          </p:grpSpPr>
          <p:sp>
            <p:nvSpPr>
              <p:cNvPr id="47" name="TextBox 46"/>
              <p:cNvSpPr txBox="1"/>
              <p:nvPr userDrawn="1"/>
            </p:nvSpPr>
            <p:spPr>
              <a:xfrm>
                <a:off x="-3953163" y="1118356"/>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1</a:t>
                </a:r>
              </a:p>
            </p:txBody>
          </p:sp>
          <p:sp>
            <p:nvSpPr>
              <p:cNvPr id="48" name="TextBox 47"/>
              <p:cNvSpPr txBox="1"/>
              <p:nvPr userDrawn="1"/>
            </p:nvSpPr>
            <p:spPr>
              <a:xfrm>
                <a:off x="-3565237" y="1192693"/>
                <a:ext cx="3353233" cy="603077"/>
              </a:xfrm>
              <a:prstGeom prst="rect">
                <a:avLst/>
              </a:prstGeom>
              <a:noFill/>
            </p:spPr>
            <p:txBody>
              <a:bodyPr wrap="square" rtlCol="0">
                <a:noAutofit/>
              </a:bodyPr>
              <a:lstStyle/>
              <a:p>
                <a:pPr fontAlgn="auto">
                  <a:lnSpc>
                    <a:spcPct val="90000"/>
                  </a:lnSpc>
                  <a:spcBef>
                    <a:spcPts val="0"/>
                  </a:spcBef>
                  <a:spcAft>
                    <a:spcPts val="600"/>
                  </a:spcAft>
                  <a:defRPr/>
                </a:pPr>
                <a:r>
                  <a:rPr lang="en-GB" sz="1400" dirty="0">
                    <a:solidFill>
                      <a:srgbClr val="002244"/>
                    </a:solidFill>
                    <a:latin typeface="Arial"/>
                  </a:rPr>
                  <a:t>Click on the </a:t>
                </a:r>
                <a:r>
                  <a:rPr lang="en-GB" sz="1400" b="1" dirty="0">
                    <a:solidFill>
                      <a:srgbClr val="002244"/>
                    </a:solidFill>
                    <a:latin typeface="Arial"/>
                  </a:rPr>
                  <a:t>icon</a:t>
                </a:r>
                <a:r>
                  <a:rPr lang="en-GB" sz="1400" dirty="0">
                    <a:solidFill>
                      <a:srgbClr val="002244"/>
                    </a:solidFill>
                    <a:latin typeface="Arial"/>
                  </a:rPr>
                  <a:t> in the middle of the placeholder and choose the image from your computer.</a:t>
                </a:r>
              </a:p>
            </p:txBody>
          </p:sp>
        </p:grpSp>
      </p:grpSp>
      <p:sp>
        <p:nvSpPr>
          <p:cNvPr id="57" name="Footer"/>
          <p:cNvSpPr>
            <a:spLocks noGrp="1"/>
          </p:cNvSpPr>
          <p:nvPr>
            <p:ph type="ftr" sz="quarter" idx="3"/>
          </p:nvPr>
        </p:nvSpPr>
        <p:spPr>
          <a:xfrm>
            <a:off x="150020" y="6646422"/>
            <a:ext cx="3314859"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endParaRPr lang="ru-RU" dirty="0">
              <a:solidFill>
                <a:srgbClr val="666666"/>
              </a:solidFill>
              <a:uFill>
                <a:solidFill>
                  <a:srgbClr val="002244"/>
                </a:solidFill>
              </a:uFill>
            </a:endParaRPr>
          </a:p>
        </p:txBody>
      </p:sp>
      <p:sp>
        <p:nvSpPr>
          <p:cNvPr id="60" name="Text Placeholder 41"/>
          <p:cNvSpPr>
            <a:spLocks noGrp="1"/>
          </p:cNvSpPr>
          <p:nvPr>
            <p:ph type="body" sz="quarter" idx="85" hasCustomPrompt="1"/>
          </p:nvPr>
        </p:nvSpPr>
        <p:spPr>
          <a:xfrm>
            <a:off x="143547" y="3303209"/>
            <a:ext cx="2043671" cy="1874509"/>
          </a:xfrm>
        </p:spPr>
        <p:txBody>
          <a:bodyPr rIns="108000"/>
          <a:lstStyle>
            <a:lvl1pPr>
              <a:defRPr sz="1100">
                <a:solidFill>
                  <a:srgbClr val="FFFFFF"/>
                </a:solidFill>
              </a:defRPr>
            </a:lvl1pPr>
            <a:lvl2pPr>
              <a:defRPr sz="1050">
                <a:solidFill>
                  <a:srgbClr val="FFFFFF"/>
                </a:solidFill>
              </a:defRPr>
            </a:lvl2pPr>
            <a:lvl3pPr>
              <a:defRPr sz="1000">
                <a:solidFill>
                  <a:srgbClr val="FFFFFF"/>
                </a:solidFill>
              </a:defRPr>
            </a:lvl3pPr>
            <a:lvl4pPr>
              <a:defRPr sz="900">
                <a:solidFill>
                  <a:srgbClr val="FFFFFF"/>
                </a:solidFill>
              </a:defRPr>
            </a:lvl4pPr>
            <a:lvl5pPr>
              <a:defRPr sz="800">
                <a:solidFill>
                  <a:srgbClr val="FFFFFF"/>
                </a:solidFill>
              </a:defRPr>
            </a:lvl5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1" name="Text Placeholder 3"/>
          <p:cNvSpPr>
            <a:spLocks noGrp="1"/>
          </p:cNvSpPr>
          <p:nvPr>
            <p:ph type="body" sz="quarter" idx="86" hasCustomPrompt="1"/>
          </p:nvPr>
        </p:nvSpPr>
        <p:spPr>
          <a:xfrm>
            <a:off x="143511" y="1622194"/>
            <a:ext cx="2043670" cy="1606085"/>
          </a:xfrm>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136315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35959AC9-E9D4-458A-A01C-401844A2F965}" type="datetimeFigureOut">
              <a:rPr lang="en-US"/>
              <a:pPr>
                <a:defRPr/>
              </a:pPr>
              <a:t>6/12/2019</a:t>
            </a:fld>
            <a:endParaRPr lang="en-US"/>
          </a:p>
        </p:txBody>
      </p:sp>
      <p:sp>
        <p:nvSpPr>
          <p:cNvPr id="5" name="Slide Number Placeholder 5"/>
          <p:cNvSpPr>
            <a:spLocks noGrp="1"/>
          </p:cNvSpPr>
          <p:nvPr>
            <p:ph type="sldNum" sz="quarter" idx="11"/>
          </p:nvPr>
        </p:nvSpPr>
        <p:spPr/>
        <p:txBody>
          <a:bodyPr/>
          <a:lstStyle>
            <a:lvl1pPr>
              <a:defRPr/>
            </a:lvl1pPr>
          </a:lstStyle>
          <a:p>
            <a:pPr>
              <a:defRPr/>
            </a:pPr>
            <a:fld id="{0BEFAE19-005B-441C-89E3-0BD17637A4F4}"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DC5F7660-676A-4B16-B180-AC0D94BE4FAE}" type="datetimeFigureOut">
              <a:rPr lang="en-GB" smtClean="0"/>
              <a:pPr/>
              <a:t>12/06/2019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62005B8-4A9F-4630-9C7C-8AA966C83148}" type="slidenum">
              <a:rPr lang="en-GB" smtClean="0"/>
              <a:pPr/>
              <a:t>‹#›</a:t>
            </a:fld>
            <a:endParaRPr lang="en-GB" dirty="0"/>
          </a:p>
        </p:txBody>
      </p:sp>
    </p:spTree>
    <p:extLst>
      <p:ext uri="{BB962C8B-B14F-4D97-AF65-F5344CB8AC3E}">
        <p14:creationId xmlns:p14="http://schemas.microsoft.com/office/powerpoint/2010/main" val="3763371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userDrawn="1">
  <p:cSld name="Title Slide 1 - Blue">
    <p:bg>
      <p:bgPr>
        <a:solidFill>
          <a:schemeClr val="bg1"/>
        </a:solidFill>
        <a:effectLst/>
      </p:bgPr>
    </p:bg>
    <p:spTree>
      <p:nvGrpSpPr>
        <p:cNvPr id="1" name=""/>
        <p:cNvGrpSpPr/>
        <p:nvPr/>
      </p:nvGrpSpPr>
      <p:grpSpPr>
        <a:xfrm>
          <a:off x="0" y="0"/>
          <a:ext cx="0" cy="0"/>
          <a:chOff x="0" y="0"/>
          <a:chExt cx="0" cy="0"/>
        </a:xfrm>
      </p:grpSpPr>
      <p:sp>
        <p:nvSpPr>
          <p:cNvPr id="13" name="Rectangle 12"/>
          <p:cNvSpPr/>
          <p:nvPr userDrawn="1"/>
        </p:nvSpPr>
        <p:spPr>
          <a:xfrm>
            <a:off x="96479" y="128588"/>
            <a:ext cx="8951119" cy="66008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lnSpc>
                <a:spcPct val="90000"/>
              </a:lnSpc>
              <a:spcBef>
                <a:spcPts val="0"/>
              </a:spcBef>
              <a:spcAft>
                <a:spcPts val="600"/>
              </a:spcAft>
            </a:pPr>
            <a:endParaRPr lang="en-GB" sz="1800" dirty="0" err="1">
              <a:solidFill>
                <a:srgbClr val="FFFFFF"/>
              </a:solidFill>
            </a:endParaRPr>
          </a:p>
        </p:txBody>
      </p:sp>
      <p:sp>
        <p:nvSpPr>
          <p:cNvPr id="2" name="Title 1"/>
          <p:cNvSpPr>
            <a:spLocks noGrp="1"/>
          </p:cNvSpPr>
          <p:nvPr>
            <p:ph type="title" hasCustomPrompt="1"/>
          </p:nvPr>
        </p:nvSpPr>
        <p:spPr>
          <a:xfrm>
            <a:off x="2417274" y="2713035"/>
            <a:ext cx="4364526" cy="525401"/>
          </a:xfrm>
        </p:spPr>
        <p:txBody>
          <a:bodyPr/>
          <a:lstStyle>
            <a:lvl1pPr>
              <a:defRPr>
                <a:solidFill>
                  <a:schemeClr val="bg1"/>
                </a:solidFill>
              </a:defRPr>
            </a:lvl1pPr>
          </a:lstStyle>
          <a:p>
            <a:r>
              <a:rPr lang="en-US" dirty="0"/>
              <a:t>Presentation Title</a:t>
            </a:r>
            <a:endParaRPr lang="en-GB" dirty="0"/>
          </a:p>
        </p:txBody>
      </p:sp>
      <p:cxnSp>
        <p:nvCxnSpPr>
          <p:cNvPr id="7" name="Straight Connector 6"/>
          <p:cNvCxnSpPr/>
          <p:nvPr userDrawn="1"/>
        </p:nvCxnSpPr>
        <p:spPr>
          <a:xfrm>
            <a:off x="96441" y="3271254"/>
            <a:ext cx="6685360"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
        <p:nvSpPr>
          <p:cNvPr id="9" name="Subtitle 2"/>
          <p:cNvSpPr>
            <a:spLocks noGrp="1"/>
          </p:cNvSpPr>
          <p:nvPr>
            <p:ph type="subTitle" idx="1" hasCustomPrompt="1"/>
          </p:nvPr>
        </p:nvSpPr>
        <p:spPr>
          <a:xfrm>
            <a:off x="2417274" y="3367287"/>
            <a:ext cx="4364526" cy="379698"/>
          </a:xfrm>
        </p:spPr>
        <p:txBody>
          <a:bodyPr>
            <a:noAutofit/>
          </a:bodyPr>
          <a:lstStyle>
            <a:lvl1pPr marL="0" indent="0" algn="l">
              <a:buNone/>
              <a:defRPr sz="1400" baseline="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Enter subtitle here</a:t>
            </a:r>
            <a:endParaRPr lang="en-GB" dirty="0"/>
          </a:p>
        </p:txBody>
      </p:sp>
      <p:sp>
        <p:nvSpPr>
          <p:cNvPr id="11" name="Text Placeholder 11"/>
          <p:cNvSpPr>
            <a:spLocks noGrp="1"/>
          </p:cNvSpPr>
          <p:nvPr>
            <p:ph type="body" sz="quarter" idx="13" hasCustomPrompt="1"/>
          </p:nvPr>
        </p:nvSpPr>
        <p:spPr>
          <a:xfrm>
            <a:off x="2417275" y="3970536"/>
            <a:ext cx="2204732" cy="286232"/>
          </a:xfrm>
        </p:spPr>
        <p:txBody>
          <a:bodyPr anchor="ctr">
            <a:noAutofit/>
          </a:bodyPr>
          <a:lstStyle>
            <a:lvl1pPr>
              <a:defRPr sz="1400" baseline="0">
                <a:solidFill>
                  <a:schemeClr val="bg1"/>
                </a:solidFill>
              </a:defRPr>
            </a:lvl1pPr>
          </a:lstStyle>
          <a:p>
            <a:pPr lvl="0"/>
            <a:r>
              <a:rPr lang="en-US" dirty="0"/>
              <a:t>Presenter name</a:t>
            </a:r>
            <a:endParaRPr lang="en-GB" dirty="0"/>
          </a:p>
        </p:txBody>
      </p:sp>
      <p:sp>
        <p:nvSpPr>
          <p:cNvPr id="14" name="Date Placeholder 3"/>
          <p:cNvSpPr>
            <a:spLocks noGrp="1"/>
          </p:cNvSpPr>
          <p:nvPr>
            <p:ph type="dt" sz="half" idx="10"/>
          </p:nvPr>
        </p:nvSpPr>
        <p:spPr>
          <a:xfrm>
            <a:off x="2418114" y="4183535"/>
            <a:ext cx="2203892" cy="249705"/>
          </a:xfrm>
        </p:spPr>
        <p:txBody>
          <a:bodyPr>
            <a:noAutofit/>
          </a:bodyPr>
          <a:lstStyle>
            <a:lvl1pPr>
              <a:defRPr sz="1400" baseline="0">
                <a:solidFill>
                  <a:schemeClr val="bg1"/>
                </a:solidFill>
              </a:defRPr>
            </a:lvl1pPr>
          </a:lstStyle>
          <a:p>
            <a:fld id="{330D1F7B-5DA5-42DB-ADED-67EF8A11B392}" type="datetime3">
              <a:rPr lang="en-US" smtClean="0">
                <a:solidFill>
                  <a:srgbClr val="FFFFFF"/>
                </a:solidFill>
                <a:uFill>
                  <a:solidFill>
                    <a:srgbClr val="002244"/>
                  </a:solidFill>
                </a:uFill>
              </a:rPr>
              <a:pPr/>
              <a:t>12 June 2019</a:t>
            </a:fld>
            <a:endParaRPr lang="en-GB" dirty="0">
              <a:solidFill>
                <a:srgbClr val="FFFFFF"/>
              </a:solidFill>
              <a:uFill>
                <a:solidFill>
                  <a:srgbClr val="002244"/>
                </a:solidFill>
              </a:uFill>
            </a:endParaRP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8440083" y="260923"/>
            <a:ext cx="510778" cy="681037"/>
          </a:xfrm>
          <a:prstGeom prst="rect">
            <a:avLst/>
          </a:prstGeom>
        </p:spPr>
      </p:pic>
    </p:spTree>
    <p:extLst>
      <p:ext uri="{BB962C8B-B14F-4D97-AF65-F5344CB8AC3E}">
        <p14:creationId xmlns:p14="http://schemas.microsoft.com/office/powerpoint/2010/main" val="1457738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D6D2FF3-A8DC-43DA-AD17-FF6CD27164F3}" type="datetimeFigureOut">
              <a:rPr lang="en-GB" smtClean="0">
                <a:solidFill>
                  <a:srgbClr val="666666"/>
                </a:solidFill>
                <a:uFill>
                  <a:solidFill>
                    <a:srgbClr val="002244"/>
                  </a:solidFill>
                </a:uFill>
              </a:rPr>
              <a:pPr/>
              <a:t>12/06/2019</a:t>
            </a:fld>
            <a:endParaRPr lang="en-GB">
              <a:solidFill>
                <a:srgbClr val="666666"/>
              </a:solidFill>
              <a:uFill>
                <a:solidFill>
                  <a:srgbClr val="002244"/>
                </a:solidFill>
              </a:uFill>
            </a:endParaRPr>
          </a:p>
        </p:txBody>
      </p:sp>
      <p:sp>
        <p:nvSpPr>
          <p:cNvPr id="5" name="Footer Placeholder 4"/>
          <p:cNvSpPr>
            <a:spLocks noGrp="1"/>
          </p:cNvSpPr>
          <p:nvPr>
            <p:ph type="ftr" sz="quarter" idx="11"/>
          </p:nvPr>
        </p:nvSpPr>
        <p:spPr/>
        <p:txBody>
          <a:bodyPr/>
          <a:lstStyle/>
          <a:p>
            <a:endParaRPr lang="en-GB">
              <a:solidFill>
                <a:srgbClr val="666666"/>
              </a:solidFill>
              <a:uFill>
                <a:solidFill>
                  <a:srgbClr val="002244"/>
                </a:solidFill>
              </a:uFill>
            </a:endParaRPr>
          </a:p>
        </p:txBody>
      </p:sp>
      <p:sp>
        <p:nvSpPr>
          <p:cNvPr id="6" name="Slide Number Placeholder 5"/>
          <p:cNvSpPr>
            <a:spLocks noGrp="1"/>
          </p:cNvSpPr>
          <p:nvPr>
            <p:ph type="sldNum" sz="quarter" idx="12"/>
          </p:nvPr>
        </p:nvSpPr>
        <p:spPr/>
        <p:txBody>
          <a:bodyPr/>
          <a:lstStyle/>
          <a:p>
            <a:fld id="{FA10D343-C219-4A76-90CA-ECCBB3F424F1}" type="slidenum">
              <a:rPr lang="en-GB" smtClean="0">
                <a:solidFill>
                  <a:srgbClr val="666666"/>
                </a:solidFill>
                <a:uFill>
                  <a:solidFill>
                    <a:srgbClr val="002244"/>
                  </a:solidFill>
                </a:uFill>
              </a:rPr>
              <a:pPr/>
              <a:t>‹#›</a:t>
            </a:fld>
            <a:endParaRPr lang="en-GB">
              <a:solidFill>
                <a:srgbClr val="666666"/>
              </a:solidFill>
              <a:uFill>
                <a:solidFill>
                  <a:srgbClr val="002244"/>
                </a:solidFill>
              </a:uFill>
            </a:endParaRPr>
          </a:p>
        </p:txBody>
      </p:sp>
    </p:spTree>
    <p:extLst>
      <p:ext uri="{BB962C8B-B14F-4D97-AF65-F5344CB8AC3E}">
        <p14:creationId xmlns:p14="http://schemas.microsoft.com/office/powerpoint/2010/main" val="3787890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D6D2FF3-A8DC-43DA-AD17-FF6CD27164F3}" type="datetimeFigureOut">
              <a:rPr lang="en-GB" smtClean="0">
                <a:solidFill>
                  <a:srgbClr val="666666"/>
                </a:solidFill>
                <a:uFill>
                  <a:solidFill>
                    <a:srgbClr val="002244"/>
                  </a:solidFill>
                </a:uFill>
              </a:rPr>
              <a:pPr/>
              <a:t>12/06/2019</a:t>
            </a:fld>
            <a:endParaRPr lang="en-GB">
              <a:solidFill>
                <a:srgbClr val="666666"/>
              </a:solidFill>
              <a:uFill>
                <a:solidFill>
                  <a:srgbClr val="002244"/>
                </a:solidFill>
              </a:uFill>
            </a:endParaRPr>
          </a:p>
        </p:txBody>
      </p:sp>
      <p:sp>
        <p:nvSpPr>
          <p:cNvPr id="5" name="Footer Placeholder 4"/>
          <p:cNvSpPr>
            <a:spLocks noGrp="1"/>
          </p:cNvSpPr>
          <p:nvPr>
            <p:ph type="ftr" sz="quarter" idx="11"/>
          </p:nvPr>
        </p:nvSpPr>
        <p:spPr/>
        <p:txBody>
          <a:bodyPr/>
          <a:lstStyle/>
          <a:p>
            <a:endParaRPr lang="en-GB">
              <a:solidFill>
                <a:srgbClr val="666666"/>
              </a:solidFill>
              <a:uFill>
                <a:solidFill>
                  <a:srgbClr val="002244"/>
                </a:solidFill>
              </a:uFill>
            </a:endParaRPr>
          </a:p>
        </p:txBody>
      </p:sp>
      <p:sp>
        <p:nvSpPr>
          <p:cNvPr id="6" name="Slide Number Placeholder 5"/>
          <p:cNvSpPr>
            <a:spLocks noGrp="1"/>
          </p:cNvSpPr>
          <p:nvPr>
            <p:ph type="sldNum" sz="quarter" idx="12"/>
          </p:nvPr>
        </p:nvSpPr>
        <p:spPr/>
        <p:txBody>
          <a:bodyPr/>
          <a:lstStyle/>
          <a:p>
            <a:fld id="{FA10D343-C219-4A76-90CA-ECCBB3F424F1}" type="slidenum">
              <a:rPr lang="en-GB" smtClean="0">
                <a:solidFill>
                  <a:srgbClr val="666666"/>
                </a:solidFill>
                <a:uFill>
                  <a:solidFill>
                    <a:srgbClr val="002244"/>
                  </a:solidFill>
                </a:uFill>
              </a:rPr>
              <a:pPr/>
              <a:t>‹#›</a:t>
            </a:fld>
            <a:endParaRPr lang="en-GB">
              <a:solidFill>
                <a:srgbClr val="666666"/>
              </a:solidFill>
              <a:uFill>
                <a:solidFill>
                  <a:srgbClr val="002244"/>
                </a:solidFill>
              </a:uFill>
            </a:endParaRPr>
          </a:p>
        </p:txBody>
      </p:sp>
    </p:spTree>
    <p:extLst>
      <p:ext uri="{BB962C8B-B14F-4D97-AF65-F5344CB8AC3E}">
        <p14:creationId xmlns:p14="http://schemas.microsoft.com/office/powerpoint/2010/main" val="378789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lvl1pPr>
              <a:defRPr/>
            </a:lvl1pPr>
          </a:lstStyle>
          <a:p>
            <a:pPr>
              <a:defRPr/>
            </a:pPr>
            <a:fld id="{4C4D1FD9-FACE-4D9F-8454-B030B000302C}" type="datetimeFigureOut">
              <a:rPr lang="en-US"/>
              <a:pPr>
                <a:defRPr/>
              </a:pPr>
              <a:t>6/12/2019</a:t>
            </a:fld>
            <a:endParaRPr lang="en-US"/>
          </a:p>
        </p:txBody>
      </p:sp>
      <p:sp>
        <p:nvSpPr>
          <p:cNvPr id="5" name="Slide Number Placeholder 5"/>
          <p:cNvSpPr>
            <a:spLocks noGrp="1"/>
          </p:cNvSpPr>
          <p:nvPr>
            <p:ph type="sldNum" sz="quarter" idx="11"/>
          </p:nvPr>
        </p:nvSpPr>
        <p:spPr/>
        <p:txBody>
          <a:bodyPr/>
          <a:lstStyle>
            <a:lvl1pPr>
              <a:defRPr/>
            </a:lvl1pPr>
          </a:lstStyle>
          <a:p>
            <a:pPr>
              <a:defRPr/>
            </a:pPr>
            <a:fld id="{0B9346AC-26AB-4562-8336-0770A5CFA627}"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Full Image 1 - Transparent Column">
    <p:bg>
      <p:bgPr>
        <a:solidFill>
          <a:schemeClr val="bg1"/>
        </a:solidFill>
        <a:effectLst/>
      </p:bgPr>
    </p:bg>
    <p:spTree>
      <p:nvGrpSpPr>
        <p:cNvPr id="1" name=""/>
        <p:cNvGrpSpPr/>
        <p:nvPr/>
      </p:nvGrpSpPr>
      <p:grpSpPr>
        <a:xfrm>
          <a:off x="0" y="0"/>
          <a:ext cx="0" cy="0"/>
          <a:chOff x="0" y="0"/>
          <a:chExt cx="0" cy="0"/>
        </a:xfrm>
      </p:grpSpPr>
      <p:sp>
        <p:nvSpPr>
          <p:cNvPr id="13" name="Picture Placeholder 8"/>
          <p:cNvSpPr>
            <a:spLocks noGrp="1"/>
          </p:cNvSpPr>
          <p:nvPr>
            <p:ph type="pic" sz="quarter" idx="16" hasCustomPrompt="1"/>
          </p:nvPr>
        </p:nvSpPr>
        <p:spPr>
          <a:xfrm>
            <a:off x="89432" y="1130711"/>
            <a:ext cx="8951119" cy="5368514"/>
          </a:xfrm>
          <a:noFill/>
        </p:spPr>
        <p:txBody>
          <a:bodyPr/>
          <a:lstStyle>
            <a:lvl1pPr algn="ctr">
              <a:defRPr sz="1100"/>
            </a:lvl1pPr>
          </a:lstStyle>
          <a:p>
            <a:r>
              <a:rPr lang="en-GB" dirty="0"/>
              <a:t>Click on the icon to insert an image</a:t>
            </a:r>
          </a:p>
        </p:txBody>
      </p:sp>
      <p:sp>
        <p:nvSpPr>
          <p:cNvPr id="2" name="Title 1"/>
          <p:cNvSpPr>
            <a:spLocks noGrp="1"/>
          </p:cNvSpPr>
          <p:nvPr>
            <p:ph type="title" hasCustomPrompt="1"/>
          </p:nvPr>
        </p:nvSpPr>
        <p:spPr/>
        <p:txBody>
          <a:bodyPr/>
          <a:lstStyle/>
          <a:p>
            <a:r>
              <a:rPr lang="en-US" dirty="0"/>
              <a:t>Enter title here</a:t>
            </a:r>
            <a:endParaRPr lang="en-GB" dirty="0"/>
          </a:p>
        </p:txBody>
      </p:sp>
      <p:sp>
        <p:nvSpPr>
          <p:cNvPr id="14" name="Text Placeholder 13"/>
          <p:cNvSpPr>
            <a:spLocks noGrp="1"/>
          </p:cNvSpPr>
          <p:nvPr>
            <p:ph type="body" sz="quarter" idx="17" hasCustomPrompt="1"/>
          </p:nvPr>
        </p:nvSpPr>
        <p:spPr>
          <a:xfrm>
            <a:off x="89313" y="1504337"/>
            <a:ext cx="2174081" cy="3736564"/>
          </a:xfrm>
          <a:solidFill>
            <a:schemeClr val="accent1">
              <a:alpha val="85000"/>
            </a:schemeClr>
          </a:solidFill>
        </p:spPr>
        <p:txBody>
          <a:bodyPr/>
          <a:lstStyle>
            <a:lvl1pPr>
              <a:defRPr/>
            </a:lvl1pPr>
          </a:lstStyle>
          <a:p>
            <a:pPr lvl="0"/>
            <a:r>
              <a:rPr lang="en-US" dirty="0"/>
              <a:t>  </a:t>
            </a:r>
            <a:endParaRPr lang="en-GB" dirty="0"/>
          </a:p>
        </p:txBody>
      </p:sp>
      <p:sp>
        <p:nvSpPr>
          <p:cNvPr id="17" name="Text Placeholder 24"/>
          <p:cNvSpPr>
            <a:spLocks noGrp="1"/>
          </p:cNvSpPr>
          <p:nvPr>
            <p:ph type="body" sz="quarter" idx="21" hasCustomPrompt="1"/>
          </p:nvPr>
        </p:nvSpPr>
        <p:spPr>
          <a:xfrm>
            <a:off x="89313" y="5242179"/>
            <a:ext cx="2174081" cy="48716"/>
          </a:xfrm>
          <a:solidFill>
            <a:schemeClr val="accent6"/>
          </a:solidFill>
        </p:spPr>
        <p:txBody>
          <a:bodyPr/>
          <a:lstStyle>
            <a:lvl1pPr>
              <a:defRPr/>
            </a:lvl1pPr>
          </a:lstStyle>
          <a:p>
            <a:pPr lvl="0"/>
            <a:r>
              <a:rPr lang="en-US" dirty="0"/>
              <a:t>  </a:t>
            </a:r>
            <a:endParaRPr lang="en-GB" dirty="0"/>
          </a:p>
        </p:txBody>
      </p:sp>
      <p:sp>
        <p:nvSpPr>
          <p:cNvPr id="3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fld id="{EC1DA28C-5BB3-474C-BABA-1B2E6B32FE7F}" type="slidenum">
              <a:rPr lang="ru-RU" smtClean="0">
                <a:solidFill>
                  <a:srgbClr val="666666"/>
                </a:solidFill>
                <a:uFill>
                  <a:solidFill>
                    <a:srgbClr val="002244"/>
                  </a:solidFill>
                </a:uFill>
              </a:rPr>
              <a:pPr/>
              <a:t>‹#›</a:t>
            </a:fld>
            <a:endParaRPr lang="ru-RU" dirty="0">
              <a:solidFill>
                <a:srgbClr val="666666"/>
              </a:solidFill>
              <a:uFill>
                <a:solidFill>
                  <a:srgbClr val="002244"/>
                </a:solidFill>
              </a:uFill>
            </a:endParaRPr>
          </a:p>
        </p:txBody>
      </p:sp>
      <p:grpSp>
        <p:nvGrpSpPr>
          <p:cNvPr id="3" name="Group 36"/>
          <p:cNvGrpSpPr/>
          <p:nvPr userDrawn="1"/>
        </p:nvGrpSpPr>
        <p:grpSpPr>
          <a:xfrm>
            <a:off x="-3262775" y="0"/>
            <a:ext cx="2932274" cy="5532582"/>
            <a:chOff x="-3999345" y="0"/>
            <a:chExt cx="3909698" cy="5532582"/>
          </a:xfrm>
        </p:grpSpPr>
        <p:sp>
          <p:nvSpPr>
            <p:cNvPr id="38" name="Rectangle 37"/>
            <p:cNvSpPr/>
            <p:nvPr userDrawn="1"/>
          </p:nvSpPr>
          <p:spPr>
            <a:xfrm>
              <a:off x="-3999345" y="0"/>
              <a:ext cx="3909698" cy="553258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lnSpc>
                  <a:spcPct val="90000"/>
                </a:lnSpc>
                <a:spcBef>
                  <a:spcPts val="0"/>
                </a:spcBef>
                <a:spcAft>
                  <a:spcPts val="600"/>
                </a:spcAft>
              </a:pPr>
              <a:endParaRPr lang="en-GB" sz="1800" dirty="0" err="1">
                <a:solidFill>
                  <a:srgbClr val="FFFFFF"/>
                </a:solidFill>
              </a:endParaRPr>
            </a:p>
          </p:txBody>
        </p:sp>
        <p:cxnSp>
          <p:nvCxnSpPr>
            <p:cNvPr id="39" name="Straight Connector 38"/>
            <p:cNvCxnSpPr/>
            <p:nvPr userDrawn="1"/>
          </p:nvCxnSpPr>
          <p:spPr>
            <a:xfrm>
              <a:off x="-3999345" y="980728"/>
              <a:ext cx="390969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40" name="Picture 3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1513" y="128588"/>
              <a:ext cx="681037" cy="681037"/>
            </a:xfrm>
            <a:prstGeom prst="rect">
              <a:avLst/>
            </a:prstGeom>
          </p:spPr>
        </p:pic>
        <p:sp>
          <p:nvSpPr>
            <p:cNvPr id="41" name="TextBox 40"/>
            <p:cNvSpPr txBox="1"/>
            <p:nvPr userDrawn="1"/>
          </p:nvSpPr>
          <p:spPr>
            <a:xfrm>
              <a:off x="-3851564" y="128588"/>
              <a:ext cx="2798619" cy="681037"/>
            </a:xfrm>
            <a:prstGeom prst="rect">
              <a:avLst/>
            </a:prstGeom>
            <a:noFill/>
          </p:spPr>
          <p:txBody>
            <a:bodyPr wrap="square" rtlCol="0" anchor="ctr">
              <a:noAutofit/>
            </a:bodyPr>
            <a:lstStyle/>
            <a:p>
              <a:pPr algn="ctr" fontAlgn="auto">
                <a:lnSpc>
                  <a:spcPct val="90000"/>
                </a:lnSpc>
                <a:spcBef>
                  <a:spcPts val="0"/>
                </a:spcBef>
                <a:spcAft>
                  <a:spcPts val="600"/>
                </a:spcAft>
              </a:pPr>
              <a:r>
                <a:rPr lang="en-GB" sz="2000" dirty="0">
                  <a:solidFill>
                    <a:srgbClr val="002244"/>
                  </a:solidFill>
                  <a:latin typeface="Arial"/>
                </a:rPr>
                <a:t>How to insert an image</a:t>
              </a:r>
            </a:p>
          </p:txBody>
        </p:sp>
        <p:grpSp>
          <p:nvGrpSpPr>
            <p:cNvPr id="4" name="Group 41"/>
            <p:cNvGrpSpPr/>
            <p:nvPr userDrawn="1"/>
          </p:nvGrpSpPr>
          <p:grpSpPr>
            <a:xfrm>
              <a:off x="-3916219" y="2007734"/>
              <a:ext cx="3741159" cy="603077"/>
              <a:chOff x="-3953163" y="1928406"/>
              <a:chExt cx="3741159" cy="603077"/>
            </a:xfrm>
          </p:grpSpPr>
          <p:sp>
            <p:nvSpPr>
              <p:cNvPr id="55" name="TextBox 54"/>
              <p:cNvSpPr txBox="1"/>
              <p:nvPr userDrawn="1"/>
            </p:nvSpPr>
            <p:spPr>
              <a:xfrm>
                <a:off x="-3953163" y="1934381"/>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2</a:t>
                </a:r>
              </a:p>
            </p:txBody>
          </p:sp>
          <p:sp>
            <p:nvSpPr>
              <p:cNvPr id="56" name="TextBox 55"/>
              <p:cNvSpPr txBox="1"/>
              <p:nvPr userDrawn="1"/>
            </p:nvSpPr>
            <p:spPr>
              <a:xfrm>
                <a:off x="-3565237" y="1928406"/>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Click on the </a:t>
                </a:r>
                <a:r>
                  <a:rPr lang="en-GB" sz="1400" b="1" dirty="0">
                    <a:solidFill>
                      <a:srgbClr val="002244"/>
                    </a:solidFill>
                    <a:latin typeface="Arial"/>
                  </a:rPr>
                  <a:t>Format Picture </a:t>
                </a:r>
                <a:r>
                  <a:rPr lang="en-GB" sz="1400" dirty="0">
                    <a:solidFill>
                      <a:srgbClr val="002244"/>
                    </a:solidFill>
                    <a:latin typeface="Arial"/>
                  </a:rPr>
                  <a:t>tab in the ribbon and use the tools to edit the image.</a:t>
                </a:r>
              </a:p>
            </p:txBody>
          </p:sp>
        </p:grpSp>
        <p:grpSp>
          <p:nvGrpSpPr>
            <p:cNvPr id="5" name="Group 42"/>
            <p:cNvGrpSpPr/>
            <p:nvPr userDrawn="1"/>
          </p:nvGrpSpPr>
          <p:grpSpPr>
            <a:xfrm>
              <a:off x="-3916219" y="3804415"/>
              <a:ext cx="3741159" cy="649206"/>
              <a:chOff x="-3953163" y="3686663"/>
              <a:chExt cx="3741159" cy="649206"/>
            </a:xfrm>
          </p:grpSpPr>
          <p:sp>
            <p:nvSpPr>
              <p:cNvPr id="53" name="TextBox 52"/>
              <p:cNvSpPr txBox="1"/>
              <p:nvPr userDrawn="1"/>
            </p:nvSpPr>
            <p:spPr>
              <a:xfrm>
                <a:off x="-3953163" y="3686663"/>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4</a:t>
                </a:r>
              </a:p>
            </p:txBody>
          </p:sp>
          <p:sp>
            <p:nvSpPr>
              <p:cNvPr id="54" name="TextBox 53"/>
              <p:cNvSpPr txBox="1"/>
              <p:nvPr userDrawn="1"/>
            </p:nvSpPr>
            <p:spPr>
              <a:xfrm>
                <a:off x="-3565237" y="3732792"/>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Picture Colour </a:t>
                </a:r>
                <a:r>
                  <a:rPr lang="en-GB" sz="1400" dirty="0">
                    <a:solidFill>
                      <a:srgbClr val="002244"/>
                    </a:solidFill>
                    <a:latin typeface="Arial"/>
                  </a:rPr>
                  <a:t>to adjust the Saturation, Tone, and Colour.</a:t>
                </a:r>
              </a:p>
            </p:txBody>
          </p:sp>
        </p:grpSp>
        <p:grpSp>
          <p:nvGrpSpPr>
            <p:cNvPr id="6" name="Group 43"/>
            <p:cNvGrpSpPr/>
            <p:nvPr userDrawn="1"/>
          </p:nvGrpSpPr>
          <p:grpSpPr>
            <a:xfrm>
              <a:off x="-3916219" y="2909062"/>
              <a:ext cx="3741159" cy="634370"/>
              <a:chOff x="-3953163" y="2815638"/>
              <a:chExt cx="3741159" cy="634370"/>
            </a:xfrm>
          </p:grpSpPr>
          <p:sp>
            <p:nvSpPr>
              <p:cNvPr id="51" name="TextBox 50"/>
              <p:cNvSpPr txBox="1"/>
              <p:nvPr userDrawn="1"/>
            </p:nvSpPr>
            <p:spPr>
              <a:xfrm>
                <a:off x="-3953163" y="2815638"/>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3</a:t>
                </a:r>
              </a:p>
            </p:txBody>
          </p:sp>
          <p:sp>
            <p:nvSpPr>
              <p:cNvPr id="52" name="TextBox 51"/>
              <p:cNvSpPr txBox="1"/>
              <p:nvPr userDrawn="1"/>
            </p:nvSpPr>
            <p:spPr>
              <a:xfrm>
                <a:off x="-3565237" y="2846931"/>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Crop</a:t>
                </a:r>
                <a:r>
                  <a:rPr lang="en-GB" sz="1400" dirty="0">
                    <a:solidFill>
                      <a:srgbClr val="002244"/>
                    </a:solidFill>
                    <a:latin typeface="Arial"/>
                  </a:rPr>
                  <a:t> to resize and move the image within the placeholder, using the white circles in the corners of the image.</a:t>
                </a:r>
              </a:p>
            </p:txBody>
          </p:sp>
        </p:grpSp>
        <p:grpSp>
          <p:nvGrpSpPr>
            <p:cNvPr id="7" name="Group 44"/>
            <p:cNvGrpSpPr/>
            <p:nvPr userDrawn="1"/>
          </p:nvGrpSpPr>
          <p:grpSpPr>
            <a:xfrm>
              <a:off x="-3916219" y="4693793"/>
              <a:ext cx="3470417" cy="603077"/>
              <a:chOff x="-3953163" y="4622237"/>
              <a:chExt cx="3470417" cy="603077"/>
            </a:xfrm>
          </p:grpSpPr>
          <p:sp>
            <p:nvSpPr>
              <p:cNvPr id="49" name="TextBox 48"/>
              <p:cNvSpPr txBox="1"/>
              <p:nvPr userDrawn="1"/>
            </p:nvSpPr>
            <p:spPr>
              <a:xfrm>
                <a:off x="-3953163" y="4628212"/>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5</a:t>
                </a:r>
              </a:p>
            </p:txBody>
          </p:sp>
          <p:sp>
            <p:nvSpPr>
              <p:cNvPr id="50" name="TextBox 49"/>
              <p:cNvSpPr txBox="1"/>
              <p:nvPr userDrawn="1"/>
            </p:nvSpPr>
            <p:spPr>
              <a:xfrm>
                <a:off x="-3565237" y="4622237"/>
                <a:ext cx="3082491"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Picture Correction </a:t>
                </a:r>
                <a:r>
                  <a:rPr lang="en-GB" sz="1400" dirty="0">
                    <a:solidFill>
                      <a:srgbClr val="002244"/>
                    </a:solidFill>
                    <a:latin typeface="Arial"/>
                  </a:rPr>
                  <a:t>to adjust the Sharpness, Brightness, and Contrast. </a:t>
                </a:r>
              </a:p>
            </p:txBody>
          </p:sp>
        </p:grpSp>
        <p:grpSp>
          <p:nvGrpSpPr>
            <p:cNvPr id="8" name="Group 45"/>
            <p:cNvGrpSpPr/>
            <p:nvPr userDrawn="1"/>
          </p:nvGrpSpPr>
          <p:grpSpPr>
            <a:xfrm>
              <a:off x="-3916219" y="1118356"/>
              <a:ext cx="3741159" cy="677414"/>
              <a:chOff x="-3953163" y="1118356"/>
              <a:chExt cx="3741159" cy="677414"/>
            </a:xfrm>
          </p:grpSpPr>
          <p:sp>
            <p:nvSpPr>
              <p:cNvPr id="47" name="TextBox 46"/>
              <p:cNvSpPr txBox="1"/>
              <p:nvPr userDrawn="1"/>
            </p:nvSpPr>
            <p:spPr>
              <a:xfrm>
                <a:off x="-3953163" y="1118356"/>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1</a:t>
                </a:r>
              </a:p>
            </p:txBody>
          </p:sp>
          <p:sp>
            <p:nvSpPr>
              <p:cNvPr id="48" name="TextBox 47"/>
              <p:cNvSpPr txBox="1"/>
              <p:nvPr userDrawn="1"/>
            </p:nvSpPr>
            <p:spPr>
              <a:xfrm>
                <a:off x="-3565237" y="1192693"/>
                <a:ext cx="3353233" cy="603077"/>
              </a:xfrm>
              <a:prstGeom prst="rect">
                <a:avLst/>
              </a:prstGeom>
              <a:noFill/>
            </p:spPr>
            <p:txBody>
              <a:bodyPr wrap="square" rtlCol="0">
                <a:noAutofit/>
              </a:bodyPr>
              <a:lstStyle/>
              <a:p>
                <a:pPr fontAlgn="auto">
                  <a:lnSpc>
                    <a:spcPct val="90000"/>
                  </a:lnSpc>
                  <a:spcBef>
                    <a:spcPts val="0"/>
                  </a:spcBef>
                  <a:spcAft>
                    <a:spcPts val="600"/>
                  </a:spcAft>
                  <a:defRPr/>
                </a:pPr>
                <a:r>
                  <a:rPr lang="en-GB" sz="1400" dirty="0">
                    <a:solidFill>
                      <a:srgbClr val="002244"/>
                    </a:solidFill>
                    <a:latin typeface="Arial"/>
                  </a:rPr>
                  <a:t>Click on the </a:t>
                </a:r>
                <a:r>
                  <a:rPr lang="en-GB" sz="1400" b="1" dirty="0">
                    <a:solidFill>
                      <a:srgbClr val="002244"/>
                    </a:solidFill>
                    <a:latin typeface="Arial"/>
                  </a:rPr>
                  <a:t>icon</a:t>
                </a:r>
                <a:r>
                  <a:rPr lang="en-GB" sz="1400" dirty="0">
                    <a:solidFill>
                      <a:srgbClr val="002244"/>
                    </a:solidFill>
                    <a:latin typeface="Arial"/>
                  </a:rPr>
                  <a:t> in the middle of the placeholder and choose the image from your computer.</a:t>
                </a:r>
              </a:p>
            </p:txBody>
          </p:sp>
        </p:grpSp>
      </p:grpSp>
      <p:sp>
        <p:nvSpPr>
          <p:cNvPr id="57" name="Footer"/>
          <p:cNvSpPr>
            <a:spLocks noGrp="1"/>
          </p:cNvSpPr>
          <p:nvPr>
            <p:ph type="ftr" sz="quarter" idx="3"/>
          </p:nvPr>
        </p:nvSpPr>
        <p:spPr>
          <a:xfrm>
            <a:off x="150020" y="6646422"/>
            <a:ext cx="3314859"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endParaRPr lang="ru-RU" dirty="0">
              <a:solidFill>
                <a:srgbClr val="666666"/>
              </a:solidFill>
              <a:uFill>
                <a:solidFill>
                  <a:srgbClr val="002244"/>
                </a:solidFill>
              </a:uFill>
            </a:endParaRPr>
          </a:p>
        </p:txBody>
      </p:sp>
      <p:sp>
        <p:nvSpPr>
          <p:cNvPr id="60" name="Text Placeholder 41"/>
          <p:cNvSpPr>
            <a:spLocks noGrp="1"/>
          </p:cNvSpPr>
          <p:nvPr>
            <p:ph type="body" sz="quarter" idx="85" hasCustomPrompt="1"/>
          </p:nvPr>
        </p:nvSpPr>
        <p:spPr>
          <a:xfrm>
            <a:off x="143547" y="3303209"/>
            <a:ext cx="2043671" cy="1874509"/>
          </a:xfrm>
        </p:spPr>
        <p:txBody>
          <a:bodyPr rIns="108000"/>
          <a:lstStyle>
            <a:lvl1pPr>
              <a:defRPr sz="1100">
                <a:solidFill>
                  <a:srgbClr val="FFFFFF"/>
                </a:solidFill>
              </a:defRPr>
            </a:lvl1pPr>
            <a:lvl2pPr>
              <a:defRPr sz="1050">
                <a:solidFill>
                  <a:srgbClr val="FFFFFF"/>
                </a:solidFill>
              </a:defRPr>
            </a:lvl2pPr>
            <a:lvl3pPr>
              <a:defRPr sz="1000">
                <a:solidFill>
                  <a:srgbClr val="FFFFFF"/>
                </a:solidFill>
              </a:defRPr>
            </a:lvl3pPr>
            <a:lvl4pPr>
              <a:defRPr sz="900">
                <a:solidFill>
                  <a:srgbClr val="FFFFFF"/>
                </a:solidFill>
              </a:defRPr>
            </a:lvl4pPr>
            <a:lvl5pPr>
              <a:defRPr sz="800">
                <a:solidFill>
                  <a:srgbClr val="FFFFFF"/>
                </a:solidFill>
              </a:defRPr>
            </a:lvl5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1" name="Text Placeholder 3"/>
          <p:cNvSpPr>
            <a:spLocks noGrp="1"/>
          </p:cNvSpPr>
          <p:nvPr>
            <p:ph type="body" sz="quarter" idx="86" hasCustomPrompt="1"/>
          </p:nvPr>
        </p:nvSpPr>
        <p:spPr>
          <a:xfrm>
            <a:off x="143511" y="1622194"/>
            <a:ext cx="2043670" cy="1606085"/>
          </a:xfrm>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136315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D6D2FF3-A8DC-43DA-AD17-FF6CD27164F3}" type="datetimeFigureOut">
              <a:rPr lang="en-GB" smtClean="0">
                <a:solidFill>
                  <a:srgbClr val="666666"/>
                </a:solidFill>
                <a:uFill>
                  <a:solidFill>
                    <a:srgbClr val="002244"/>
                  </a:solidFill>
                </a:uFill>
              </a:rPr>
              <a:pPr/>
              <a:t>12/06/2019</a:t>
            </a:fld>
            <a:endParaRPr lang="en-GB">
              <a:solidFill>
                <a:srgbClr val="666666"/>
              </a:solidFill>
              <a:uFill>
                <a:solidFill>
                  <a:srgbClr val="002244"/>
                </a:solidFill>
              </a:uFill>
            </a:endParaRPr>
          </a:p>
        </p:txBody>
      </p:sp>
      <p:sp>
        <p:nvSpPr>
          <p:cNvPr id="5" name="Footer Placeholder 4"/>
          <p:cNvSpPr>
            <a:spLocks noGrp="1"/>
          </p:cNvSpPr>
          <p:nvPr>
            <p:ph type="ftr" sz="quarter" idx="11"/>
          </p:nvPr>
        </p:nvSpPr>
        <p:spPr/>
        <p:txBody>
          <a:bodyPr/>
          <a:lstStyle/>
          <a:p>
            <a:endParaRPr lang="en-GB">
              <a:solidFill>
                <a:srgbClr val="666666"/>
              </a:solidFill>
              <a:uFill>
                <a:solidFill>
                  <a:srgbClr val="002244"/>
                </a:solidFill>
              </a:uFill>
            </a:endParaRPr>
          </a:p>
        </p:txBody>
      </p:sp>
      <p:sp>
        <p:nvSpPr>
          <p:cNvPr id="6" name="Slide Number Placeholder 5"/>
          <p:cNvSpPr>
            <a:spLocks noGrp="1"/>
          </p:cNvSpPr>
          <p:nvPr>
            <p:ph type="sldNum" sz="quarter" idx="12"/>
          </p:nvPr>
        </p:nvSpPr>
        <p:spPr/>
        <p:txBody>
          <a:bodyPr/>
          <a:lstStyle/>
          <a:p>
            <a:fld id="{FA10D343-C219-4A76-90CA-ECCBB3F424F1}" type="slidenum">
              <a:rPr lang="en-GB" smtClean="0">
                <a:solidFill>
                  <a:srgbClr val="666666"/>
                </a:solidFill>
                <a:uFill>
                  <a:solidFill>
                    <a:srgbClr val="002244"/>
                  </a:solidFill>
                </a:uFill>
              </a:rPr>
              <a:pPr/>
              <a:t>‹#›</a:t>
            </a:fld>
            <a:endParaRPr lang="en-GB">
              <a:solidFill>
                <a:srgbClr val="666666"/>
              </a:solidFill>
              <a:uFill>
                <a:solidFill>
                  <a:srgbClr val="002244"/>
                </a:solidFill>
              </a:uFill>
            </a:endParaRPr>
          </a:p>
        </p:txBody>
      </p:sp>
    </p:spTree>
    <p:extLst>
      <p:ext uri="{BB962C8B-B14F-4D97-AF65-F5344CB8AC3E}">
        <p14:creationId xmlns:p14="http://schemas.microsoft.com/office/powerpoint/2010/main" val="3787890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8D6D2FF3-A8DC-43DA-AD17-FF6CD27164F3}" type="datetimeFigureOut">
              <a:rPr lang="en-GB" smtClean="0">
                <a:solidFill>
                  <a:srgbClr val="666666"/>
                </a:solidFill>
                <a:uFill>
                  <a:solidFill>
                    <a:srgbClr val="002244"/>
                  </a:solidFill>
                </a:uFill>
              </a:rPr>
              <a:pPr/>
              <a:t>12/06/2019</a:t>
            </a:fld>
            <a:endParaRPr lang="en-GB">
              <a:solidFill>
                <a:srgbClr val="666666"/>
              </a:solidFill>
              <a:uFill>
                <a:solidFill>
                  <a:srgbClr val="002244"/>
                </a:solidFill>
              </a:uFill>
            </a:endParaRPr>
          </a:p>
        </p:txBody>
      </p:sp>
      <p:sp>
        <p:nvSpPr>
          <p:cNvPr id="5" name="Footer Placeholder 4"/>
          <p:cNvSpPr>
            <a:spLocks noGrp="1"/>
          </p:cNvSpPr>
          <p:nvPr>
            <p:ph type="ftr" sz="quarter" idx="11"/>
          </p:nvPr>
        </p:nvSpPr>
        <p:spPr/>
        <p:txBody>
          <a:bodyPr/>
          <a:lstStyle/>
          <a:p>
            <a:endParaRPr lang="en-GB">
              <a:solidFill>
                <a:srgbClr val="666666"/>
              </a:solidFill>
              <a:uFill>
                <a:solidFill>
                  <a:srgbClr val="002244"/>
                </a:solidFill>
              </a:uFill>
            </a:endParaRPr>
          </a:p>
        </p:txBody>
      </p:sp>
      <p:sp>
        <p:nvSpPr>
          <p:cNvPr id="6" name="Slide Number Placeholder 5"/>
          <p:cNvSpPr>
            <a:spLocks noGrp="1"/>
          </p:cNvSpPr>
          <p:nvPr>
            <p:ph type="sldNum" sz="quarter" idx="12"/>
          </p:nvPr>
        </p:nvSpPr>
        <p:spPr/>
        <p:txBody>
          <a:bodyPr/>
          <a:lstStyle/>
          <a:p>
            <a:fld id="{FA10D343-C219-4A76-90CA-ECCBB3F424F1}" type="slidenum">
              <a:rPr lang="en-GB" smtClean="0">
                <a:solidFill>
                  <a:srgbClr val="666666"/>
                </a:solidFill>
                <a:uFill>
                  <a:solidFill>
                    <a:srgbClr val="002244"/>
                  </a:solidFill>
                </a:uFill>
              </a:rPr>
              <a:pPr/>
              <a:t>‹#›</a:t>
            </a:fld>
            <a:endParaRPr lang="en-GB">
              <a:solidFill>
                <a:srgbClr val="666666"/>
              </a:solidFill>
              <a:uFill>
                <a:solidFill>
                  <a:srgbClr val="002244"/>
                </a:solidFill>
              </a:uFill>
            </a:endParaRPr>
          </a:p>
        </p:txBody>
      </p:sp>
    </p:spTree>
    <p:extLst>
      <p:ext uri="{BB962C8B-B14F-4D97-AF65-F5344CB8AC3E}">
        <p14:creationId xmlns:p14="http://schemas.microsoft.com/office/powerpoint/2010/main" val="3787890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Full Image 1 - Transparent Column">
    <p:bg>
      <p:bgPr>
        <a:solidFill>
          <a:schemeClr val="bg1"/>
        </a:solidFill>
        <a:effectLst/>
      </p:bgPr>
    </p:bg>
    <p:spTree>
      <p:nvGrpSpPr>
        <p:cNvPr id="1" name=""/>
        <p:cNvGrpSpPr/>
        <p:nvPr/>
      </p:nvGrpSpPr>
      <p:grpSpPr>
        <a:xfrm>
          <a:off x="0" y="0"/>
          <a:ext cx="0" cy="0"/>
          <a:chOff x="0" y="0"/>
          <a:chExt cx="0" cy="0"/>
        </a:xfrm>
      </p:grpSpPr>
      <p:sp>
        <p:nvSpPr>
          <p:cNvPr id="13" name="Picture Placeholder 8"/>
          <p:cNvSpPr>
            <a:spLocks noGrp="1"/>
          </p:cNvSpPr>
          <p:nvPr>
            <p:ph type="pic" sz="quarter" idx="16" hasCustomPrompt="1"/>
          </p:nvPr>
        </p:nvSpPr>
        <p:spPr>
          <a:xfrm>
            <a:off x="89420" y="1130711"/>
            <a:ext cx="8951119" cy="5368514"/>
          </a:xfrm>
          <a:noFill/>
        </p:spPr>
        <p:txBody>
          <a:bodyPr/>
          <a:lstStyle>
            <a:lvl1pPr algn="ctr">
              <a:defRPr sz="1100"/>
            </a:lvl1pPr>
          </a:lstStyle>
          <a:p>
            <a:r>
              <a:rPr lang="en-GB" dirty="0"/>
              <a:t>Click on the icon to insert an image</a:t>
            </a:r>
          </a:p>
        </p:txBody>
      </p:sp>
      <p:sp>
        <p:nvSpPr>
          <p:cNvPr id="2" name="Title 1"/>
          <p:cNvSpPr>
            <a:spLocks noGrp="1"/>
          </p:cNvSpPr>
          <p:nvPr>
            <p:ph type="title" hasCustomPrompt="1"/>
          </p:nvPr>
        </p:nvSpPr>
        <p:spPr/>
        <p:txBody>
          <a:bodyPr/>
          <a:lstStyle/>
          <a:p>
            <a:r>
              <a:rPr lang="en-US" dirty="0"/>
              <a:t>Enter title here</a:t>
            </a:r>
            <a:endParaRPr lang="en-GB" dirty="0"/>
          </a:p>
        </p:txBody>
      </p:sp>
      <p:sp>
        <p:nvSpPr>
          <p:cNvPr id="14" name="Text Placeholder 13"/>
          <p:cNvSpPr>
            <a:spLocks noGrp="1"/>
          </p:cNvSpPr>
          <p:nvPr>
            <p:ph type="body" sz="quarter" idx="17" hasCustomPrompt="1"/>
          </p:nvPr>
        </p:nvSpPr>
        <p:spPr>
          <a:xfrm>
            <a:off x="89313" y="1504337"/>
            <a:ext cx="2174081" cy="3736564"/>
          </a:xfrm>
          <a:solidFill>
            <a:schemeClr val="accent1">
              <a:alpha val="85000"/>
            </a:schemeClr>
          </a:solidFill>
        </p:spPr>
        <p:txBody>
          <a:bodyPr/>
          <a:lstStyle>
            <a:lvl1pPr>
              <a:defRPr/>
            </a:lvl1pPr>
          </a:lstStyle>
          <a:p>
            <a:pPr lvl="0"/>
            <a:r>
              <a:rPr lang="en-US" dirty="0"/>
              <a:t>  </a:t>
            </a:r>
            <a:endParaRPr lang="en-GB" dirty="0"/>
          </a:p>
        </p:txBody>
      </p:sp>
      <p:sp>
        <p:nvSpPr>
          <p:cNvPr id="17" name="Text Placeholder 24"/>
          <p:cNvSpPr>
            <a:spLocks noGrp="1"/>
          </p:cNvSpPr>
          <p:nvPr>
            <p:ph type="body" sz="quarter" idx="21" hasCustomPrompt="1"/>
          </p:nvPr>
        </p:nvSpPr>
        <p:spPr>
          <a:xfrm>
            <a:off x="89313" y="5242179"/>
            <a:ext cx="2174081" cy="48716"/>
          </a:xfrm>
          <a:solidFill>
            <a:schemeClr val="accent6"/>
          </a:solidFill>
        </p:spPr>
        <p:txBody>
          <a:bodyPr/>
          <a:lstStyle>
            <a:lvl1pPr>
              <a:defRPr/>
            </a:lvl1pPr>
          </a:lstStyle>
          <a:p>
            <a:pPr lvl="0"/>
            <a:r>
              <a:rPr lang="en-US" dirty="0"/>
              <a:t>  </a:t>
            </a:r>
            <a:endParaRPr lang="en-GB" dirty="0"/>
          </a:p>
        </p:txBody>
      </p:sp>
      <p:sp>
        <p:nvSpPr>
          <p:cNvPr id="3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fld id="{EC1DA28C-5BB3-474C-BABA-1B2E6B32FE7F}" type="slidenum">
              <a:rPr lang="ru-RU" smtClean="0">
                <a:solidFill>
                  <a:srgbClr val="666666"/>
                </a:solidFill>
                <a:uFill>
                  <a:solidFill>
                    <a:srgbClr val="002244"/>
                  </a:solidFill>
                </a:uFill>
              </a:rPr>
              <a:pPr/>
              <a:t>‹#›</a:t>
            </a:fld>
            <a:endParaRPr lang="ru-RU" dirty="0">
              <a:solidFill>
                <a:srgbClr val="666666"/>
              </a:solidFill>
              <a:uFill>
                <a:solidFill>
                  <a:srgbClr val="002244"/>
                </a:solidFill>
              </a:uFill>
            </a:endParaRPr>
          </a:p>
        </p:txBody>
      </p:sp>
      <p:grpSp>
        <p:nvGrpSpPr>
          <p:cNvPr id="3" name="Group 36"/>
          <p:cNvGrpSpPr/>
          <p:nvPr userDrawn="1"/>
        </p:nvGrpSpPr>
        <p:grpSpPr>
          <a:xfrm>
            <a:off x="-3262775" y="0"/>
            <a:ext cx="2932274" cy="5532582"/>
            <a:chOff x="-3999345" y="0"/>
            <a:chExt cx="3909698" cy="5532582"/>
          </a:xfrm>
        </p:grpSpPr>
        <p:sp>
          <p:nvSpPr>
            <p:cNvPr id="38" name="Rectangle 37"/>
            <p:cNvSpPr/>
            <p:nvPr userDrawn="1"/>
          </p:nvSpPr>
          <p:spPr>
            <a:xfrm>
              <a:off x="-3999345" y="0"/>
              <a:ext cx="3909698" cy="553258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lnSpc>
                  <a:spcPct val="90000"/>
                </a:lnSpc>
                <a:spcBef>
                  <a:spcPts val="0"/>
                </a:spcBef>
                <a:spcAft>
                  <a:spcPts val="600"/>
                </a:spcAft>
              </a:pPr>
              <a:endParaRPr lang="en-GB" sz="1800" dirty="0" err="1">
                <a:solidFill>
                  <a:srgbClr val="FFFFFF"/>
                </a:solidFill>
              </a:endParaRPr>
            </a:p>
          </p:txBody>
        </p:sp>
        <p:cxnSp>
          <p:nvCxnSpPr>
            <p:cNvPr id="39" name="Straight Connector 38"/>
            <p:cNvCxnSpPr/>
            <p:nvPr userDrawn="1"/>
          </p:nvCxnSpPr>
          <p:spPr>
            <a:xfrm>
              <a:off x="-3999345" y="980728"/>
              <a:ext cx="390969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40" name="Picture 3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1513" y="128588"/>
              <a:ext cx="681037" cy="681037"/>
            </a:xfrm>
            <a:prstGeom prst="rect">
              <a:avLst/>
            </a:prstGeom>
          </p:spPr>
        </p:pic>
        <p:sp>
          <p:nvSpPr>
            <p:cNvPr id="41" name="TextBox 40"/>
            <p:cNvSpPr txBox="1"/>
            <p:nvPr userDrawn="1"/>
          </p:nvSpPr>
          <p:spPr>
            <a:xfrm>
              <a:off x="-3851564" y="128588"/>
              <a:ext cx="2798619" cy="681037"/>
            </a:xfrm>
            <a:prstGeom prst="rect">
              <a:avLst/>
            </a:prstGeom>
            <a:noFill/>
          </p:spPr>
          <p:txBody>
            <a:bodyPr wrap="square" rtlCol="0" anchor="ctr">
              <a:noAutofit/>
            </a:bodyPr>
            <a:lstStyle/>
            <a:p>
              <a:pPr algn="ctr" fontAlgn="auto">
                <a:lnSpc>
                  <a:spcPct val="90000"/>
                </a:lnSpc>
                <a:spcBef>
                  <a:spcPts val="0"/>
                </a:spcBef>
                <a:spcAft>
                  <a:spcPts val="600"/>
                </a:spcAft>
              </a:pPr>
              <a:r>
                <a:rPr lang="en-GB" sz="2000" dirty="0">
                  <a:solidFill>
                    <a:srgbClr val="002244"/>
                  </a:solidFill>
                  <a:latin typeface="Arial"/>
                </a:rPr>
                <a:t>How to insert an image</a:t>
              </a:r>
            </a:p>
          </p:txBody>
        </p:sp>
        <p:grpSp>
          <p:nvGrpSpPr>
            <p:cNvPr id="4" name="Group 41"/>
            <p:cNvGrpSpPr/>
            <p:nvPr userDrawn="1"/>
          </p:nvGrpSpPr>
          <p:grpSpPr>
            <a:xfrm>
              <a:off x="-3916219" y="2007734"/>
              <a:ext cx="3741159" cy="603077"/>
              <a:chOff x="-3953163" y="1928406"/>
              <a:chExt cx="3741159" cy="603077"/>
            </a:xfrm>
          </p:grpSpPr>
          <p:sp>
            <p:nvSpPr>
              <p:cNvPr id="55" name="TextBox 54"/>
              <p:cNvSpPr txBox="1"/>
              <p:nvPr userDrawn="1"/>
            </p:nvSpPr>
            <p:spPr>
              <a:xfrm>
                <a:off x="-3953163" y="1934381"/>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2</a:t>
                </a:r>
              </a:p>
            </p:txBody>
          </p:sp>
          <p:sp>
            <p:nvSpPr>
              <p:cNvPr id="56" name="TextBox 55"/>
              <p:cNvSpPr txBox="1"/>
              <p:nvPr userDrawn="1"/>
            </p:nvSpPr>
            <p:spPr>
              <a:xfrm>
                <a:off x="-3565237" y="1928406"/>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Click on the </a:t>
                </a:r>
                <a:r>
                  <a:rPr lang="en-GB" sz="1400" b="1" dirty="0">
                    <a:solidFill>
                      <a:srgbClr val="002244"/>
                    </a:solidFill>
                    <a:latin typeface="Arial"/>
                  </a:rPr>
                  <a:t>Format Picture </a:t>
                </a:r>
                <a:r>
                  <a:rPr lang="en-GB" sz="1400" dirty="0">
                    <a:solidFill>
                      <a:srgbClr val="002244"/>
                    </a:solidFill>
                    <a:latin typeface="Arial"/>
                  </a:rPr>
                  <a:t>tab in the ribbon and use the tools to edit the image.</a:t>
                </a:r>
              </a:p>
            </p:txBody>
          </p:sp>
        </p:grpSp>
        <p:grpSp>
          <p:nvGrpSpPr>
            <p:cNvPr id="5" name="Group 42"/>
            <p:cNvGrpSpPr/>
            <p:nvPr userDrawn="1"/>
          </p:nvGrpSpPr>
          <p:grpSpPr>
            <a:xfrm>
              <a:off x="-3916219" y="3804415"/>
              <a:ext cx="3741159" cy="649206"/>
              <a:chOff x="-3953163" y="3686663"/>
              <a:chExt cx="3741159" cy="649206"/>
            </a:xfrm>
          </p:grpSpPr>
          <p:sp>
            <p:nvSpPr>
              <p:cNvPr id="53" name="TextBox 52"/>
              <p:cNvSpPr txBox="1"/>
              <p:nvPr userDrawn="1"/>
            </p:nvSpPr>
            <p:spPr>
              <a:xfrm>
                <a:off x="-3953163" y="3686663"/>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4</a:t>
                </a:r>
              </a:p>
            </p:txBody>
          </p:sp>
          <p:sp>
            <p:nvSpPr>
              <p:cNvPr id="54" name="TextBox 53"/>
              <p:cNvSpPr txBox="1"/>
              <p:nvPr userDrawn="1"/>
            </p:nvSpPr>
            <p:spPr>
              <a:xfrm>
                <a:off x="-3565237" y="3732792"/>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Picture Colour </a:t>
                </a:r>
                <a:r>
                  <a:rPr lang="en-GB" sz="1400" dirty="0">
                    <a:solidFill>
                      <a:srgbClr val="002244"/>
                    </a:solidFill>
                    <a:latin typeface="Arial"/>
                  </a:rPr>
                  <a:t>to adjust the Saturation, Tone, and Colour.</a:t>
                </a:r>
              </a:p>
            </p:txBody>
          </p:sp>
        </p:grpSp>
        <p:grpSp>
          <p:nvGrpSpPr>
            <p:cNvPr id="6" name="Group 43"/>
            <p:cNvGrpSpPr/>
            <p:nvPr userDrawn="1"/>
          </p:nvGrpSpPr>
          <p:grpSpPr>
            <a:xfrm>
              <a:off x="-3916219" y="2909062"/>
              <a:ext cx="3741159" cy="634370"/>
              <a:chOff x="-3953163" y="2815638"/>
              <a:chExt cx="3741159" cy="634370"/>
            </a:xfrm>
          </p:grpSpPr>
          <p:sp>
            <p:nvSpPr>
              <p:cNvPr id="51" name="TextBox 50"/>
              <p:cNvSpPr txBox="1"/>
              <p:nvPr userDrawn="1"/>
            </p:nvSpPr>
            <p:spPr>
              <a:xfrm>
                <a:off x="-3953163" y="2815638"/>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3</a:t>
                </a:r>
              </a:p>
            </p:txBody>
          </p:sp>
          <p:sp>
            <p:nvSpPr>
              <p:cNvPr id="52" name="TextBox 51"/>
              <p:cNvSpPr txBox="1"/>
              <p:nvPr userDrawn="1"/>
            </p:nvSpPr>
            <p:spPr>
              <a:xfrm>
                <a:off x="-3565237" y="2846931"/>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Crop</a:t>
                </a:r>
                <a:r>
                  <a:rPr lang="en-GB" sz="1400" dirty="0">
                    <a:solidFill>
                      <a:srgbClr val="002244"/>
                    </a:solidFill>
                    <a:latin typeface="Arial"/>
                  </a:rPr>
                  <a:t> to resize and move the image within the placeholder, using the white circles in the corners of the image.</a:t>
                </a:r>
              </a:p>
            </p:txBody>
          </p:sp>
        </p:grpSp>
        <p:grpSp>
          <p:nvGrpSpPr>
            <p:cNvPr id="7" name="Group 44"/>
            <p:cNvGrpSpPr/>
            <p:nvPr userDrawn="1"/>
          </p:nvGrpSpPr>
          <p:grpSpPr>
            <a:xfrm>
              <a:off x="-3916219" y="4693793"/>
              <a:ext cx="3470417" cy="603077"/>
              <a:chOff x="-3953163" y="4622237"/>
              <a:chExt cx="3470417" cy="603077"/>
            </a:xfrm>
          </p:grpSpPr>
          <p:sp>
            <p:nvSpPr>
              <p:cNvPr id="49" name="TextBox 48"/>
              <p:cNvSpPr txBox="1"/>
              <p:nvPr userDrawn="1"/>
            </p:nvSpPr>
            <p:spPr>
              <a:xfrm>
                <a:off x="-3953163" y="4628212"/>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5</a:t>
                </a:r>
              </a:p>
            </p:txBody>
          </p:sp>
          <p:sp>
            <p:nvSpPr>
              <p:cNvPr id="50" name="TextBox 49"/>
              <p:cNvSpPr txBox="1"/>
              <p:nvPr userDrawn="1"/>
            </p:nvSpPr>
            <p:spPr>
              <a:xfrm>
                <a:off x="-3565237" y="4622237"/>
                <a:ext cx="3082491"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Picture Correction </a:t>
                </a:r>
                <a:r>
                  <a:rPr lang="en-GB" sz="1400" dirty="0">
                    <a:solidFill>
                      <a:srgbClr val="002244"/>
                    </a:solidFill>
                    <a:latin typeface="Arial"/>
                  </a:rPr>
                  <a:t>to adjust the Sharpness, Brightness, and Contrast. </a:t>
                </a:r>
              </a:p>
            </p:txBody>
          </p:sp>
        </p:grpSp>
        <p:grpSp>
          <p:nvGrpSpPr>
            <p:cNvPr id="8" name="Group 45"/>
            <p:cNvGrpSpPr/>
            <p:nvPr userDrawn="1"/>
          </p:nvGrpSpPr>
          <p:grpSpPr>
            <a:xfrm>
              <a:off x="-3916219" y="1118356"/>
              <a:ext cx="3741159" cy="677414"/>
              <a:chOff x="-3953163" y="1118356"/>
              <a:chExt cx="3741159" cy="677414"/>
            </a:xfrm>
          </p:grpSpPr>
          <p:sp>
            <p:nvSpPr>
              <p:cNvPr id="47" name="TextBox 46"/>
              <p:cNvSpPr txBox="1"/>
              <p:nvPr userDrawn="1"/>
            </p:nvSpPr>
            <p:spPr>
              <a:xfrm>
                <a:off x="-3953163" y="1118356"/>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1</a:t>
                </a:r>
              </a:p>
            </p:txBody>
          </p:sp>
          <p:sp>
            <p:nvSpPr>
              <p:cNvPr id="48" name="TextBox 47"/>
              <p:cNvSpPr txBox="1"/>
              <p:nvPr userDrawn="1"/>
            </p:nvSpPr>
            <p:spPr>
              <a:xfrm>
                <a:off x="-3565237" y="1192693"/>
                <a:ext cx="3353233" cy="603077"/>
              </a:xfrm>
              <a:prstGeom prst="rect">
                <a:avLst/>
              </a:prstGeom>
              <a:noFill/>
            </p:spPr>
            <p:txBody>
              <a:bodyPr wrap="square" rtlCol="0">
                <a:noAutofit/>
              </a:bodyPr>
              <a:lstStyle/>
              <a:p>
                <a:pPr fontAlgn="auto">
                  <a:lnSpc>
                    <a:spcPct val="90000"/>
                  </a:lnSpc>
                  <a:spcBef>
                    <a:spcPts val="0"/>
                  </a:spcBef>
                  <a:spcAft>
                    <a:spcPts val="600"/>
                  </a:spcAft>
                  <a:defRPr/>
                </a:pPr>
                <a:r>
                  <a:rPr lang="en-GB" sz="1400" dirty="0">
                    <a:solidFill>
                      <a:srgbClr val="002244"/>
                    </a:solidFill>
                    <a:latin typeface="Arial"/>
                  </a:rPr>
                  <a:t>Click on the </a:t>
                </a:r>
                <a:r>
                  <a:rPr lang="en-GB" sz="1400" b="1" dirty="0">
                    <a:solidFill>
                      <a:srgbClr val="002244"/>
                    </a:solidFill>
                    <a:latin typeface="Arial"/>
                  </a:rPr>
                  <a:t>icon</a:t>
                </a:r>
                <a:r>
                  <a:rPr lang="en-GB" sz="1400" dirty="0">
                    <a:solidFill>
                      <a:srgbClr val="002244"/>
                    </a:solidFill>
                    <a:latin typeface="Arial"/>
                  </a:rPr>
                  <a:t> in the middle of the placeholder and choose the image from your computer.</a:t>
                </a:r>
              </a:p>
            </p:txBody>
          </p:sp>
        </p:grpSp>
      </p:grpSp>
      <p:sp>
        <p:nvSpPr>
          <p:cNvPr id="57" name="Footer"/>
          <p:cNvSpPr>
            <a:spLocks noGrp="1"/>
          </p:cNvSpPr>
          <p:nvPr>
            <p:ph type="ftr" sz="quarter" idx="3"/>
          </p:nvPr>
        </p:nvSpPr>
        <p:spPr>
          <a:xfrm>
            <a:off x="150020" y="6646422"/>
            <a:ext cx="3314859"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endParaRPr lang="ru-RU" dirty="0">
              <a:solidFill>
                <a:srgbClr val="666666"/>
              </a:solidFill>
              <a:uFill>
                <a:solidFill>
                  <a:srgbClr val="002244"/>
                </a:solidFill>
              </a:uFill>
            </a:endParaRPr>
          </a:p>
        </p:txBody>
      </p:sp>
      <p:sp>
        <p:nvSpPr>
          <p:cNvPr id="60" name="Text Placeholder 41"/>
          <p:cNvSpPr>
            <a:spLocks noGrp="1"/>
          </p:cNvSpPr>
          <p:nvPr>
            <p:ph type="body" sz="quarter" idx="85" hasCustomPrompt="1"/>
          </p:nvPr>
        </p:nvSpPr>
        <p:spPr>
          <a:xfrm>
            <a:off x="143547" y="3303185"/>
            <a:ext cx="2043671" cy="1874509"/>
          </a:xfrm>
        </p:spPr>
        <p:txBody>
          <a:bodyPr rIns="108000"/>
          <a:lstStyle>
            <a:lvl1pPr>
              <a:defRPr sz="1100">
                <a:solidFill>
                  <a:srgbClr val="FFFFFF"/>
                </a:solidFill>
              </a:defRPr>
            </a:lvl1pPr>
            <a:lvl2pPr>
              <a:defRPr sz="1050">
                <a:solidFill>
                  <a:srgbClr val="FFFFFF"/>
                </a:solidFill>
              </a:defRPr>
            </a:lvl2pPr>
            <a:lvl3pPr>
              <a:defRPr sz="1000">
                <a:solidFill>
                  <a:srgbClr val="FFFFFF"/>
                </a:solidFill>
              </a:defRPr>
            </a:lvl3pPr>
            <a:lvl4pPr>
              <a:defRPr sz="900">
                <a:solidFill>
                  <a:srgbClr val="FFFFFF"/>
                </a:solidFill>
              </a:defRPr>
            </a:lvl4pPr>
            <a:lvl5pPr>
              <a:defRPr sz="800">
                <a:solidFill>
                  <a:srgbClr val="FFFFFF"/>
                </a:solidFill>
              </a:defRPr>
            </a:lvl5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1" name="Text Placeholder 3"/>
          <p:cNvSpPr>
            <a:spLocks noGrp="1"/>
          </p:cNvSpPr>
          <p:nvPr>
            <p:ph type="body" sz="quarter" idx="86" hasCustomPrompt="1"/>
          </p:nvPr>
        </p:nvSpPr>
        <p:spPr>
          <a:xfrm>
            <a:off x="143511" y="1622170"/>
            <a:ext cx="2043670" cy="1606085"/>
          </a:xfrm>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136315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Full Image 1 - Transparent Column">
    <p:bg>
      <p:bgPr>
        <a:solidFill>
          <a:schemeClr val="bg1"/>
        </a:solidFill>
        <a:effectLst/>
      </p:bgPr>
    </p:bg>
    <p:spTree>
      <p:nvGrpSpPr>
        <p:cNvPr id="1" name=""/>
        <p:cNvGrpSpPr/>
        <p:nvPr/>
      </p:nvGrpSpPr>
      <p:grpSpPr>
        <a:xfrm>
          <a:off x="0" y="0"/>
          <a:ext cx="0" cy="0"/>
          <a:chOff x="0" y="0"/>
          <a:chExt cx="0" cy="0"/>
        </a:xfrm>
      </p:grpSpPr>
      <p:sp>
        <p:nvSpPr>
          <p:cNvPr id="13" name="Picture Placeholder 8"/>
          <p:cNvSpPr>
            <a:spLocks noGrp="1"/>
          </p:cNvSpPr>
          <p:nvPr>
            <p:ph type="pic" sz="quarter" idx="16" hasCustomPrompt="1"/>
          </p:nvPr>
        </p:nvSpPr>
        <p:spPr>
          <a:xfrm>
            <a:off x="89414" y="1130711"/>
            <a:ext cx="8951119" cy="5368514"/>
          </a:xfrm>
          <a:noFill/>
        </p:spPr>
        <p:txBody>
          <a:bodyPr/>
          <a:lstStyle>
            <a:lvl1pPr algn="ctr">
              <a:defRPr sz="1100"/>
            </a:lvl1pPr>
          </a:lstStyle>
          <a:p>
            <a:r>
              <a:rPr lang="en-GB" dirty="0"/>
              <a:t>Click on the icon to insert an image</a:t>
            </a:r>
          </a:p>
        </p:txBody>
      </p:sp>
      <p:sp>
        <p:nvSpPr>
          <p:cNvPr id="2" name="Title 1"/>
          <p:cNvSpPr>
            <a:spLocks noGrp="1"/>
          </p:cNvSpPr>
          <p:nvPr>
            <p:ph type="title" hasCustomPrompt="1"/>
          </p:nvPr>
        </p:nvSpPr>
        <p:spPr/>
        <p:txBody>
          <a:bodyPr/>
          <a:lstStyle/>
          <a:p>
            <a:r>
              <a:rPr lang="en-US" dirty="0"/>
              <a:t>Enter title here</a:t>
            </a:r>
            <a:endParaRPr lang="en-GB" dirty="0"/>
          </a:p>
        </p:txBody>
      </p:sp>
      <p:sp>
        <p:nvSpPr>
          <p:cNvPr id="14" name="Text Placeholder 13"/>
          <p:cNvSpPr>
            <a:spLocks noGrp="1"/>
          </p:cNvSpPr>
          <p:nvPr>
            <p:ph type="body" sz="quarter" idx="17" hasCustomPrompt="1"/>
          </p:nvPr>
        </p:nvSpPr>
        <p:spPr>
          <a:xfrm>
            <a:off x="89313" y="1504337"/>
            <a:ext cx="2174081" cy="3736564"/>
          </a:xfrm>
          <a:solidFill>
            <a:schemeClr val="accent1">
              <a:alpha val="85000"/>
            </a:schemeClr>
          </a:solidFill>
        </p:spPr>
        <p:txBody>
          <a:bodyPr/>
          <a:lstStyle>
            <a:lvl1pPr>
              <a:defRPr/>
            </a:lvl1pPr>
          </a:lstStyle>
          <a:p>
            <a:pPr lvl="0"/>
            <a:r>
              <a:rPr lang="en-US" dirty="0"/>
              <a:t>  </a:t>
            </a:r>
            <a:endParaRPr lang="en-GB" dirty="0"/>
          </a:p>
        </p:txBody>
      </p:sp>
      <p:sp>
        <p:nvSpPr>
          <p:cNvPr id="17" name="Text Placeholder 24"/>
          <p:cNvSpPr>
            <a:spLocks noGrp="1"/>
          </p:cNvSpPr>
          <p:nvPr>
            <p:ph type="body" sz="quarter" idx="21" hasCustomPrompt="1"/>
          </p:nvPr>
        </p:nvSpPr>
        <p:spPr>
          <a:xfrm>
            <a:off x="89313" y="5242179"/>
            <a:ext cx="2174081" cy="48716"/>
          </a:xfrm>
          <a:solidFill>
            <a:schemeClr val="accent6"/>
          </a:solidFill>
        </p:spPr>
        <p:txBody>
          <a:bodyPr/>
          <a:lstStyle>
            <a:lvl1pPr>
              <a:defRPr/>
            </a:lvl1pPr>
          </a:lstStyle>
          <a:p>
            <a:pPr lvl="0"/>
            <a:r>
              <a:rPr lang="en-US" dirty="0"/>
              <a:t>  </a:t>
            </a:r>
            <a:endParaRPr lang="en-GB" dirty="0"/>
          </a:p>
        </p:txBody>
      </p:sp>
      <p:sp>
        <p:nvSpPr>
          <p:cNvPr id="3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fld id="{EC1DA28C-5BB3-474C-BABA-1B2E6B32FE7F}" type="slidenum">
              <a:rPr lang="ru-RU" smtClean="0">
                <a:solidFill>
                  <a:srgbClr val="666666"/>
                </a:solidFill>
                <a:uFill>
                  <a:solidFill>
                    <a:srgbClr val="002244"/>
                  </a:solidFill>
                </a:uFill>
              </a:rPr>
              <a:pPr/>
              <a:t>‹#›</a:t>
            </a:fld>
            <a:endParaRPr lang="ru-RU" dirty="0">
              <a:solidFill>
                <a:srgbClr val="666666"/>
              </a:solidFill>
              <a:uFill>
                <a:solidFill>
                  <a:srgbClr val="002244"/>
                </a:solidFill>
              </a:uFill>
            </a:endParaRPr>
          </a:p>
        </p:txBody>
      </p:sp>
      <p:grpSp>
        <p:nvGrpSpPr>
          <p:cNvPr id="3" name="Group 36"/>
          <p:cNvGrpSpPr/>
          <p:nvPr userDrawn="1"/>
        </p:nvGrpSpPr>
        <p:grpSpPr>
          <a:xfrm>
            <a:off x="-3262775" y="0"/>
            <a:ext cx="2932274" cy="5532582"/>
            <a:chOff x="-3999345" y="0"/>
            <a:chExt cx="3909698" cy="5532582"/>
          </a:xfrm>
        </p:grpSpPr>
        <p:sp>
          <p:nvSpPr>
            <p:cNvPr id="38" name="Rectangle 37"/>
            <p:cNvSpPr/>
            <p:nvPr userDrawn="1"/>
          </p:nvSpPr>
          <p:spPr>
            <a:xfrm>
              <a:off x="-3999345" y="0"/>
              <a:ext cx="3909698" cy="553258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lnSpc>
                  <a:spcPct val="90000"/>
                </a:lnSpc>
                <a:spcBef>
                  <a:spcPts val="0"/>
                </a:spcBef>
                <a:spcAft>
                  <a:spcPts val="600"/>
                </a:spcAft>
              </a:pPr>
              <a:endParaRPr lang="en-GB" sz="1800" dirty="0" err="1">
                <a:solidFill>
                  <a:srgbClr val="FFFFFF"/>
                </a:solidFill>
              </a:endParaRPr>
            </a:p>
          </p:txBody>
        </p:sp>
        <p:cxnSp>
          <p:nvCxnSpPr>
            <p:cNvPr id="39" name="Straight Connector 38"/>
            <p:cNvCxnSpPr/>
            <p:nvPr userDrawn="1"/>
          </p:nvCxnSpPr>
          <p:spPr>
            <a:xfrm>
              <a:off x="-3999345" y="980728"/>
              <a:ext cx="390969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40" name="Picture 3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1513" y="128588"/>
              <a:ext cx="681037" cy="681037"/>
            </a:xfrm>
            <a:prstGeom prst="rect">
              <a:avLst/>
            </a:prstGeom>
          </p:spPr>
        </p:pic>
        <p:sp>
          <p:nvSpPr>
            <p:cNvPr id="41" name="TextBox 40"/>
            <p:cNvSpPr txBox="1"/>
            <p:nvPr userDrawn="1"/>
          </p:nvSpPr>
          <p:spPr>
            <a:xfrm>
              <a:off x="-3851564" y="128588"/>
              <a:ext cx="2798619" cy="681037"/>
            </a:xfrm>
            <a:prstGeom prst="rect">
              <a:avLst/>
            </a:prstGeom>
            <a:noFill/>
          </p:spPr>
          <p:txBody>
            <a:bodyPr wrap="square" rtlCol="0" anchor="ctr">
              <a:noAutofit/>
            </a:bodyPr>
            <a:lstStyle/>
            <a:p>
              <a:pPr algn="ctr" fontAlgn="auto">
                <a:lnSpc>
                  <a:spcPct val="90000"/>
                </a:lnSpc>
                <a:spcBef>
                  <a:spcPts val="0"/>
                </a:spcBef>
                <a:spcAft>
                  <a:spcPts val="600"/>
                </a:spcAft>
              </a:pPr>
              <a:r>
                <a:rPr lang="en-GB" sz="2000" dirty="0">
                  <a:solidFill>
                    <a:srgbClr val="002244"/>
                  </a:solidFill>
                  <a:latin typeface="Arial"/>
                </a:rPr>
                <a:t>How to insert an image</a:t>
              </a:r>
            </a:p>
          </p:txBody>
        </p:sp>
        <p:grpSp>
          <p:nvGrpSpPr>
            <p:cNvPr id="4" name="Group 41"/>
            <p:cNvGrpSpPr/>
            <p:nvPr userDrawn="1"/>
          </p:nvGrpSpPr>
          <p:grpSpPr>
            <a:xfrm>
              <a:off x="-3916219" y="2007734"/>
              <a:ext cx="3741159" cy="603077"/>
              <a:chOff x="-3953163" y="1928406"/>
              <a:chExt cx="3741159" cy="603077"/>
            </a:xfrm>
          </p:grpSpPr>
          <p:sp>
            <p:nvSpPr>
              <p:cNvPr id="55" name="TextBox 54"/>
              <p:cNvSpPr txBox="1"/>
              <p:nvPr userDrawn="1"/>
            </p:nvSpPr>
            <p:spPr>
              <a:xfrm>
                <a:off x="-3953163" y="1934381"/>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2</a:t>
                </a:r>
              </a:p>
            </p:txBody>
          </p:sp>
          <p:sp>
            <p:nvSpPr>
              <p:cNvPr id="56" name="TextBox 55"/>
              <p:cNvSpPr txBox="1"/>
              <p:nvPr userDrawn="1"/>
            </p:nvSpPr>
            <p:spPr>
              <a:xfrm>
                <a:off x="-3565237" y="1928406"/>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Click on the </a:t>
                </a:r>
                <a:r>
                  <a:rPr lang="en-GB" sz="1400" b="1" dirty="0">
                    <a:solidFill>
                      <a:srgbClr val="002244"/>
                    </a:solidFill>
                    <a:latin typeface="Arial"/>
                  </a:rPr>
                  <a:t>Format Picture </a:t>
                </a:r>
                <a:r>
                  <a:rPr lang="en-GB" sz="1400" dirty="0">
                    <a:solidFill>
                      <a:srgbClr val="002244"/>
                    </a:solidFill>
                    <a:latin typeface="Arial"/>
                  </a:rPr>
                  <a:t>tab in the ribbon and use the tools to edit the image.</a:t>
                </a:r>
              </a:p>
            </p:txBody>
          </p:sp>
        </p:grpSp>
        <p:grpSp>
          <p:nvGrpSpPr>
            <p:cNvPr id="5" name="Group 42"/>
            <p:cNvGrpSpPr/>
            <p:nvPr userDrawn="1"/>
          </p:nvGrpSpPr>
          <p:grpSpPr>
            <a:xfrm>
              <a:off x="-3916219" y="3804415"/>
              <a:ext cx="3741159" cy="649206"/>
              <a:chOff x="-3953163" y="3686663"/>
              <a:chExt cx="3741159" cy="649206"/>
            </a:xfrm>
          </p:grpSpPr>
          <p:sp>
            <p:nvSpPr>
              <p:cNvPr id="53" name="TextBox 52"/>
              <p:cNvSpPr txBox="1"/>
              <p:nvPr userDrawn="1"/>
            </p:nvSpPr>
            <p:spPr>
              <a:xfrm>
                <a:off x="-3953163" y="3686663"/>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4</a:t>
                </a:r>
              </a:p>
            </p:txBody>
          </p:sp>
          <p:sp>
            <p:nvSpPr>
              <p:cNvPr id="54" name="TextBox 53"/>
              <p:cNvSpPr txBox="1"/>
              <p:nvPr userDrawn="1"/>
            </p:nvSpPr>
            <p:spPr>
              <a:xfrm>
                <a:off x="-3565237" y="3732792"/>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Picture Colour </a:t>
                </a:r>
                <a:r>
                  <a:rPr lang="en-GB" sz="1400" dirty="0">
                    <a:solidFill>
                      <a:srgbClr val="002244"/>
                    </a:solidFill>
                    <a:latin typeface="Arial"/>
                  </a:rPr>
                  <a:t>to adjust the Saturation, Tone, and Colour.</a:t>
                </a:r>
              </a:p>
            </p:txBody>
          </p:sp>
        </p:grpSp>
        <p:grpSp>
          <p:nvGrpSpPr>
            <p:cNvPr id="6" name="Group 43"/>
            <p:cNvGrpSpPr/>
            <p:nvPr userDrawn="1"/>
          </p:nvGrpSpPr>
          <p:grpSpPr>
            <a:xfrm>
              <a:off x="-3916219" y="2909062"/>
              <a:ext cx="3741159" cy="634370"/>
              <a:chOff x="-3953163" y="2815638"/>
              <a:chExt cx="3741159" cy="634370"/>
            </a:xfrm>
          </p:grpSpPr>
          <p:sp>
            <p:nvSpPr>
              <p:cNvPr id="51" name="TextBox 50"/>
              <p:cNvSpPr txBox="1"/>
              <p:nvPr userDrawn="1"/>
            </p:nvSpPr>
            <p:spPr>
              <a:xfrm>
                <a:off x="-3953163" y="2815638"/>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3</a:t>
                </a:r>
              </a:p>
            </p:txBody>
          </p:sp>
          <p:sp>
            <p:nvSpPr>
              <p:cNvPr id="52" name="TextBox 51"/>
              <p:cNvSpPr txBox="1"/>
              <p:nvPr userDrawn="1"/>
            </p:nvSpPr>
            <p:spPr>
              <a:xfrm>
                <a:off x="-3565237" y="2846931"/>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Crop</a:t>
                </a:r>
                <a:r>
                  <a:rPr lang="en-GB" sz="1400" dirty="0">
                    <a:solidFill>
                      <a:srgbClr val="002244"/>
                    </a:solidFill>
                    <a:latin typeface="Arial"/>
                  </a:rPr>
                  <a:t> to resize and move the image within the placeholder, using the white circles in the corners of the image.</a:t>
                </a:r>
              </a:p>
            </p:txBody>
          </p:sp>
        </p:grpSp>
        <p:grpSp>
          <p:nvGrpSpPr>
            <p:cNvPr id="7" name="Group 44"/>
            <p:cNvGrpSpPr/>
            <p:nvPr userDrawn="1"/>
          </p:nvGrpSpPr>
          <p:grpSpPr>
            <a:xfrm>
              <a:off x="-3916219" y="4693793"/>
              <a:ext cx="3470417" cy="603077"/>
              <a:chOff x="-3953163" y="4622237"/>
              <a:chExt cx="3470417" cy="603077"/>
            </a:xfrm>
          </p:grpSpPr>
          <p:sp>
            <p:nvSpPr>
              <p:cNvPr id="49" name="TextBox 48"/>
              <p:cNvSpPr txBox="1"/>
              <p:nvPr userDrawn="1"/>
            </p:nvSpPr>
            <p:spPr>
              <a:xfrm>
                <a:off x="-3953163" y="4628212"/>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5</a:t>
                </a:r>
              </a:p>
            </p:txBody>
          </p:sp>
          <p:sp>
            <p:nvSpPr>
              <p:cNvPr id="50" name="TextBox 49"/>
              <p:cNvSpPr txBox="1"/>
              <p:nvPr userDrawn="1"/>
            </p:nvSpPr>
            <p:spPr>
              <a:xfrm>
                <a:off x="-3565237" y="4622237"/>
                <a:ext cx="3082491"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Picture Correction </a:t>
                </a:r>
                <a:r>
                  <a:rPr lang="en-GB" sz="1400" dirty="0">
                    <a:solidFill>
                      <a:srgbClr val="002244"/>
                    </a:solidFill>
                    <a:latin typeface="Arial"/>
                  </a:rPr>
                  <a:t>to adjust the Sharpness, Brightness, and Contrast. </a:t>
                </a:r>
              </a:p>
            </p:txBody>
          </p:sp>
        </p:grpSp>
        <p:grpSp>
          <p:nvGrpSpPr>
            <p:cNvPr id="8" name="Group 45"/>
            <p:cNvGrpSpPr/>
            <p:nvPr userDrawn="1"/>
          </p:nvGrpSpPr>
          <p:grpSpPr>
            <a:xfrm>
              <a:off x="-3916219" y="1118356"/>
              <a:ext cx="3741159" cy="677414"/>
              <a:chOff x="-3953163" y="1118356"/>
              <a:chExt cx="3741159" cy="677414"/>
            </a:xfrm>
          </p:grpSpPr>
          <p:sp>
            <p:nvSpPr>
              <p:cNvPr id="47" name="TextBox 46"/>
              <p:cNvSpPr txBox="1"/>
              <p:nvPr userDrawn="1"/>
            </p:nvSpPr>
            <p:spPr>
              <a:xfrm>
                <a:off x="-3953163" y="1118356"/>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1</a:t>
                </a:r>
              </a:p>
            </p:txBody>
          </p:sp>
          <p:sp>
            <p:nvSpPr>
              <p:cNvPr id="48" name="TextBox 47"/>
              <p:cNvSpPr txBox="1"/>
              <p:nvPr userDrawn="1"/>
            </p:nvSpPr>
            <p:spPr>
              <a:xfrm>
                <a:off x="-3565237" y="1192693"/>
                <a:ext cx="3353233" cy="603077"/>
              </a:xfrm>
              <a:prstGeom prst="rect">
                <a:avLst/>
              </a:prstGeom>
              <a:noFill/>
            </p:spPr>
            <p:txBody>
              <a:bodyPr wrap="square" rtlCol="0">
                <a:noAutofit/>
              </a:bodyPr>
              <a:lstStyle/>
              <a:p>
                <a:pPr fontAlgn="auto">
                  <a:lnSpc>
                    <a:spcPct val="90000"/>
                  </a:lnSpc>
                  <a:spcBef>
                    <a:spcPts val="0"/>
                  </a:spcBef>
                  <a:spcAft>
                    <a:spcPts val="600"/>
                  </a:spcAft>
                  <a:defRPr/>
                </a:pPr>
                <a:r>
                  <a:rPr lang="en-GB" sz="1400" dirty="0">
                    <a:solidFill>
                      <a:srgbClr val="002244"/>
                    </a:solidFill>
                    <a:latin typeface="Arial"/>
                  </a:rPr>
                  <a:t>Click on the </a:t>
                </a:r>
                <a:r>
                  <a:rPr lang="en-GB" sz="1400" b="1" dirty="0">
                    <a:solidFill>
                      <a:srgbClr val="002244"/>
                    </a:solidFill>
                    <a:latin typeface="Arial"/>
                  </a:rPr>
                  <a:t>icon</a:t>
                </a:r>
                <a:r>
                  <a:rPr lang="en-GB" sz="1400" dirty="0">
                    <a:solidFill>
                      <a:srgbClr val="002244"/>
                    </a:solidFill>
                    <a:latin typeface="Arial"/>
                  </a:rPr>
                  <a:t> in the middle of the placeholder and choose the image from your computer.</a:t>
                </a:r>
              </a:p>
            </p:txBody>
          </p:sp>
        </p:grpSp>
      </p:grpSp>
      <p:sp>
        <p:nvSpPr>
          <p:cNvPr id="57" name="Footer"/>
          <p:cNvSpPr>
            <a:spLocks noGrp="1"/>
          </p:cNvSpPr>
          <p:nvPr>
            <p:ph type="ftr" sz="quarter" idx="3"/>
          </p:nvPr>
        </p:nvSpPr>
        <p:spPr>
          <a:xfrm>
            <a:off x="150020" y="6646422"/>
            <a:ext cx="3314859"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endParaRPr lang="ru-RU" dirty="0">
              <a:solidFill>
                <a:srgbClr val="666666"/>
              </a:solidFill>
              <a:uFill>
                <a:solidFill>
                  <a:srgbClr val="002244"/>
                </a:solidFill>
              </a:uFill>
            </a:endParaRPr>
          </a:p>
        </p:txBody>
      </p:sp>
      <p:sp>
        <p:nvSpPr>
          <p:cNvPr id="60" name="Text Placeholder 41"/>
          <p:cNvSpPr>
            <a:spLocks noGrp="1"/>
          </p:cNvSpPr>
          <p:nvPr>
            <p:ph type="body" sz="quarter" idx="85" hasCustomPrompt="1"/>
          </p:nvPr>
        </p:nvSpPr>
        <p:spPr>
          <a:xfrm>
            <a:off x="143547" y="3303173"/>
            <a:ext cx="2043671" cy="1874509"/>
          </a:xfrm>
        </p:spPr>
        <p:txBody>
          <a:bodyPr rIns="108000"/>
          <a:lstStyle>
            <a:lvl1pPr>
              <a:defRPr sz="1100">
                <a:solidFill>
                  <a:srgbClr val="FFFFFF"/>
                </a:solidFill>
              </a:defRPr>
            </a:lvl1pPr>
            <a:lvl2pPr>
              <a:defRPr sz="1050">
                <a:solidFill>
                  <a:srgbClr val="FFFFFF"/>
                </a:solidFill>
              </a:defRPr>
            </a:lvl2pPr>
            <a:lvl3pPr>
              <a:defRPr sz="1000">
                <a:solidFill>
                  <a:srgbClr val="FFFFFF"/>
                </a:solidFill>
              </a:defRPr>
            </a:lvl3pPr>
            <a:lvl4pPr>
              <a:defRPr sz="900">
                <a:solidFill>
                  <a:srgbClr val="FFFFFF"/>
                </a:solidFill>
              </a:defRPr>
            </a:lvl4pPr>
            <a:lvl5pPr>
              <a:defRPr sz="800">
                <a:solidFill>
                  <a:srgbClr val="FFFFFF"/>
                </a:solidFill>
              </a:defRPr>
            </a:lvl5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1" name="Text Placeholder 3"/>
          <p:cNvSpPr>
            <a:spLocks noGrp="1"/>
          </p:cNvSpPr>
          <p:nvPr>
            <p:ph type="body" sz="quarter" idx="86" hasCustomPrompt="1"/>
          </p:nvPr>
        </p:nvSpPr>
        <p:spPr>
          <a:xfrm>
            <a:off x="143511" y="1622158"/>
            <a:ext cx="2043670" cy="1606085"/>
          </a:xfrm>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136315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Full Image 1 - Transparent Column">
    <p:bg>
      <p:bgPr>
        <a:solidFill>
          <a:schemeClr val="bg1"/>
        </a:solidFill>
        <a:effectLst/>
      </p:bgPr>
    </p:bg>
    <p:spTree>
      <p:nvGrpSpPr>
        <p:cNvPr id="1" name=""/>
        <p:cNvGrpSpPr/>
        <p:nvPr/>
      </p:nvGrpSpPr>
      <p:grpSpPr>
        <a:xfrm>
          <a:off x="0" y="0"/>
          <a:ext cx="0" cy="0"/>
          <a:chOff x="0" y="0"/>
          <a:chExt cx="0" cy="0"/>
        </a:xfrm>
      </p:grpSpPr>
      <p:sp>
        <p:nvSpPr>
          <p:cNvPr id="13" name="Picture Placeholder 8"/>
          <p:cNvSpPr>
            <a:spLocks noGrp="1"/>
          </p:cNvSpPr>
          <p:nvPr>
            <p:ph type="pic" sz="quarter" idx="16" hasCustomPrompt="1"/>
          </p:nvPr>
        </p:nvSpPr>
        <p:spPr>
          <a:xfrm>
            <a:off x="89407" y="1130711"/>
            <a:ext cx="8951119" cy="5368514"/>
          </a:xfrm>
          <a:noFill/>
        </p:spPr>
        <p:txBody>
          <a:bodyPr/>
          <a:lstStyle>
            <a:lvl1pPr algn="ctr">
              <a:defRPr sz="1100"/>
            </a:lvl1pPr>
          </a:lstStyle>
          <a:p>
            <a:r>
              <a:rPr lang="en-GB" dirty="0"/>
              <a:t>Click on the icon to insert an image</a:t>
            </a:r>
          </a:p>
        </p:txBody>
      </p:sp>
      <p:sp>
        <p:nvSpPr>
          <p:cNvPr id="2" name="Title 1"/>
          <p:cNvSpPr>
            <a:spLocks noGrp="1"/>
          </p:cNvSpPr>
          <p:nvPr>
            <p:ph type="title" hasCustomPrompt="1"/>
          </p:nvPr>
        </p:nvSpPr>
        <p:spPr/>
        <p:txBody>
          <a:bodyPr/>
          <a:lstStyle/>
          <a:p>
            <a:r>
              <a:rPr lang="en-US" dirty="0"/>
              <a:t>Enter title here</a:t>
            </a:r>
            <a:endParaRPr lang="en-GB" dirty="0"/>
          </a:p>
        </p:txBody>
      </p:sp>
      <p:sp>
        <p:nvSpPr>
          <p:cNvPr id="14" name="Text Placeholder 13"/>
          <p:cNvSpPr>
            <a:spLocks noGrp="1"/>
          </p:cNvSpPr>
          <p:nvPr>
            <p:ph type="body" sz="quarter" idx="17" hasCustomPrompt="1"/>
          </p:nvPr>
        </p:nvSpPr>
        <p:spPr>
          <a:xfrm>
            <a:off x="89313" y="1504337"/>
            <a:ext cx="2174081" cy="3736564"/>
          </a:xfrm>
          <a:solidFill>
            <a:schemeClr val="accent1">
              <a:alpha val="85000"/>
            </a:schemeClr>
          </a:solidFill>
        </p:spPr>
        <p:txBody>
          <a:bodyPr/>
          <a:lstStyle>
            <a:lvl1pPr>
              <a:defRPr/>
            </a:lvl1pPr>
          </a:lstStyle>
          <a:p>
            <a:pPr lvl="0"/>
            <a:r>
              <a:rPr lang="en-US" dirty="0"/>
              <a:t>  </a:t>
            </a:r>
            <a:endParaRPr lang="en-GB" dirty="0"/>
          </a:p>
        </p:txBody>
      </p:sp>
      <p:sp>
        <p:nvSpPr>
          <p:cNvPr id="17" name="Text Placeholder 24"/>
          <p:cNvSpPr>
            <a:spLocks noGrp="1"/>
          </p:cNvSpPr>
          <p:nvPr>
            <p:ph type="body" sz="quarter" idx="21" hasCustomPrompt="1"/>
          </p:nvPr>
        </p:nvSpPr>
        <p:spPr>
          <a:xfrm>
            <a:off x="89313" y="5242179"/>
            <a:ext cx="2174081" cy="48716"/>
          </a:xfrm>
          <a:solidFill>
            <a:schemeClr val="accent6"/>
          </a:solidFill>
        </p:spPr>
        <p:txBody>
          <a:bodyPr/>
          <a:lstStyle>
            <a:lvl1pPr>
              <a:defRPr/>
            </a:lvl1pPr>
          </a:lstStyle>
          <a:p>
            <a:pPr lvl="0"/>
            <a:r>
              <a:rPr lang="en-US" dirty="0"/>
              <a:t>  </a:t>
            </a:r>
            <a:endParaRPr lang="en-GB" dirty="0"/>
          </a:p>
        </p:txBody>
      </p:sp>
      <p:sp>
        <p:nvSpPr>
          <p:cNvPr id="3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fld id="{EC1DA28C-5BB3-474C-BABA-1B2E6B32FE7F}" type="slidenum">
              <a:rPr lang="ru-RU" smtClean="0">
                <a:solidFill>
                  <a:srgbClr val="666666"/>
                </a:solidFill>
                <a:uFill>
                  <a:solidFill>
                    <a:srgbClr val="002244"/>
                  </a:solidFill>
                </a:uFill>
              </a:rPr>
              <a:pPr/>
              <a:t>‹#›</a:t>
            </a:fld>
            <a:endParaRPr lang="ru-RU" dirty="0">
              <a:solidFill>
                <a:srgbClr val="666666"/>
              </a:solidFill>
              <a:uFill>
                <a:solidFill>
                  <a:srgbClr val="002244"/>
                </a:solidFill>
              </a:uFill>
            </a:endParaRPr>
          </a:p>
        </p:txBody>
      </p:sp>
      <p:grpSp>
        <p:nvGrpSpPr>
          <p:cNvPr id="3" name="Group 36"/>
          <p:cNvGrpSpPr/>
          <p:nvPr userDrawn="1"/>
        </p:nvGrpSpPr>
        <p:grpSpPr>
          <a:xfrm>
            <a:off x="-3262775" y="0"/>
            <a:ext cx="2932274" cy="5532582"/>
            <a:chOff x="-3999345" y="0"/>
            <a:chExt cx="3909698" cy="5532582"/>
          </a:xfrm>
        </p:grpSpPr>
        <p:sp>
          <p:nvSpPr>
            <p:cNvPr id="38" name="Rectangle 37"/>
            <p:cNvSpPr/>
            <p:nvPr userDrawn="1"/>
          </p:nvSpPr>
          <p:spPr>
            <a:xfrm>
              <a:off x="-3999345" y="0"/>
              <a:ext cx="3909698" cy="553258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lnSpc>
                  <a:spcPct val="90000"/>
                </a:lnSpc>
                <a:spcBef>
                  <a:spcPts val="0"/>
                </a:spcBef>
                <a:spcAft>
                  <a:spcPts val="600"/>
                </a:spcAft>
              </a:pPr>
              <a:endParaRPr lang="en-GB" sz="1800" dirty="0" err="1">
                <a:solidFill>
                  <a:srgbClr val="FFFFFF"/>
                </a:solidFill>
              </a:endParaRPr>
            </a:p>
          </p:txBody>
        </p:sp>
        <p:cxnSp>
          <p:nvCxnSpPr>
            <p:cNvPr id="39" name="Straight Connector 38"/>
            <p:cNvCxnSpPr/>
            <p:nvPr userDrawn="1"/>
          </p:nvCxnSpPr>
          <p:spPr>
            <a:xfrm>
              <a:off x="-3999345" y="980728"/>
              <a:ext cx="390969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40" name="Picture 3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1513" y="128588"/>
              <a:ext cx="681037" cy="681037"/>
            </a:xfrm>
            <a:prstGeom prst="rect">
              <a:avLst/>
            </a:prstGeom>
          </p:spPr>
        </p:pic>
        <p:sp>
          <p:nvSpPr>
            <p:cNvPr id="41" name="TextBox 40"/>
            <p:cNvSpPr txBox="1"/>
            <p:nvPr userDrawn="1"/>
          </p:nvSpPr>
          <p:spPr>
            <a:xfrm>
              <a:off x="-3851564" y="128588"/>
              <a:ext cx="2798619" cy="681037"/>
            </a:xfrm>
            <a:prstGeom prst="rect">
              <a:avLst/>
            </a:prstGeom>
            <a:noFill/>
          </p:spPr>
          <p:txBody>
            <a:bodyPr wrap="square" rtlCol="0" anchor="ctr">
              <a:noAutofit/>
            </a:bodyPr>
            <a:lstStyle/>
            <a:p>
              <a:pPr algn="ctr" fontAlgn="auto">
                <a:lnSpc>
                  <a:spcPct val="90000"/>
                </a:lnSpc>
                <a:spcBef>
                  <a:spcPts val="0"/>
                </a:spcBef>
                <a:spcAft>
                  <a:spcPts val="600"/>
                </a:spcAft>
              </a:pPr>
              <a:r>
                <a:rPr lang="en-GB" sz="2000" dirty="0">
                  <a:solidFill>
                    <a:srgbClr val="002244"/>
                  </a:solidFill>
                  <a:latin typeface="Arial"/>
                </a:rPr>
                <a:t>How to insert an image</a:t>
              </a:r>
            </a:p>
          </p:txBody>
        </p:sp>
        <p:grpSp>
          <p:nvGrpSpPr>
            <p:cNvPr id="4" name="Group 41"/>
            <p:cNvGrpSpPr/>
            <p:nvPr userDrawn="1"/>
          </p:nvGrpSpPr>
          <p:grpSpPr>
            <a:xfrm>
              <a:off x="-3916219" y="2007734"/>
              <a:ext cx="3741159" cy="603077"/>
              <a:chOff x="-3953163" y="1928406"/>
              <a:chExt cx="3741159" cy="603077"/>
            </a:xfrm>
          </p:grpSpPr>
          <p:sp>
            <p:nvSpPr>
              <p:cNvPr id="55" name="TextBox 54"/>
              <p:cNvSpPr txBox="1"/>
              <p:nvPr userDrawn="1"/>
            </p:nvSpPr>
            <p:spPr>
              <a:xfrm>
                <a:off x="-3953163" y="1934381"/>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2</a:t>
                </a:r>
              </a:p>
            </p:txBody>
          </p:sp>
          <p:sp>
            <p:nvSpPr>
              <p:cNvPr id="56" name="TextBox 55"/>
              <p:cNvSpPr txBox="1"/>
              <p:nvPr userDrawn="1"/>
            </p:nvSpPr>
            <p:spPr>
              <a:xfrm>
                <a:off x="-3565237" y="1928406"/>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Click on the </a:t>
                </a:r>
                <a:r>
                  <a:rPr lang="en-GB" sz="1400" b="1" dirty="0">
                    <a:solidFill>
                      <a:srgbClr val="002244"/>
                    </a:solidFill>
                    <a:latin typeface="Arial"/>
                  </a:rPr>
                  <a:t>Format Picture </a:t>
                </a:r>
                <a:r>
                  <a:rPr lang="en-GB" sz="1400" dirty="0">
                    <a:solidFill>
                      <a:srgbClr val="002244"/>
                    </a:solidFill>
                    <a:latin typeface="Arial"/>
                  </a:rPr>
                  <a:t>tab in the ribbon and use the tools to edit the image.</a:t>
                </a:r>
              </a:p>
            </p:txBody>
          </p:sp>
        </p:grpSp>
        <p:grpSp>
          <p:nvGrpSpPr>
            <p:cNvPr id="5" name="Group 42"/>
            <p:cNvGrpSpPr/>
            <p:nvPr userDrawn="1"/>
          </p:nvGrpSpPr>
          <p:grpSpPr>
            <a:xfrm>
              <a:off x="-3916219" y="3804415"/>
              <a:ext cx="3741159" cy="649206"/>
              <a:chOff x="-3953163" y="3686663"/>
              <a:chExt cx="3741159" cy="649206"/>
            </a:xfrm>
          </p:grpSpPr>
          <p:sp>
            <p:nvSpPr>
              <p:cNvPr id="53" name="TextBox 52"/>
              <p:cNvSpPr txBox="1"/>
              <p:nvPr userDrawn="1"/>
            </p:nvSpPr>
            <p:spPr>
              <a:xfrm>
                <a:off x="-3953163" y="3686663"/>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4</a:t>
                </a:r>
              </a:p>
            </p:txBody>
          </p:sp>
          <p:sp>
            <p:nvSpPr>
              <p:cNvPr id="54" name="TextBox 53"/>
              <p:cNvSpPr txBox="1"/>
              <p:nvPr userDrawn="1"/>
            </p:nvSpPr>
            <p:spPr>
              <a:xfrm>
                <a:off x="-3565237" y="3732792"/>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Picture Colour </a:t>
                </a:r>
                <a:r>
                  <a:rPr lang="en-GB" sz="1400" dirty="0">
                    <a:solidFill>
                      <a:srgbClr val="002244"/>
                    </a:solidFill>
                    <a:latin typeface="Arial"/>
                  </a:rPr>
                  <a:t>to adjust the Saturation, Tone, and Colour.</a:t>
                </a:r>
              </a:p>
            </p:txBody>
          </p:sp>
        </p:grpSp>
        <p:grpSp>
          <p:nvGrpSpPr>
            <p:cNvPr id="6" name="Group 43"/>
            <p:cNvGrpSpPr/>
            <p:nvPr userDrawn="1"/>
          </p:nvGrpSpPr>
          <p:grpSpPr>
            <a:xfrm>
              <a:off x="-3916219" y="2909062"/>
              <a:ext cx="3741159" cy="634370"/>
              <a:chOff x="-3953163" y="2815638"/>
              <a:chExt cx="3741159" cy="634370"/>
            </a:xfrm>
          </p:grpSpPr>
          <p:sp>
            <p:nvSpPr>
              <p:cNvPr id="51" name="TextBox 50"/>
              <p:cNvSpPr txBox="1"/>
              <p:nvPr userDrawn="1"/>
            </p:nvSpPr>
            <p:spPr>
              <a:xfrm>
                <a:off x="-3953163" y="2815638"/>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3</a:t>
                </a:r>
              </a:p>
            </p:txBody>
          </p:sp>
          <p:sp>
            <p:nvSpPr>
              <p:cNvPr id="52" name="TextBox 51"/>
              <p:cNvSpPr txBox="1"/>
              <p:nvPr userDrawn="1"/>
            </p:nvSpPr>
            <p:spPr>
              <a:xfrm>
                <a:off x="-3565237" y="2846931"/>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Crop</a:t>
                </a:r>
                <a:r>
                  <a:rPr lang="en-GB" sz="1400" dirty="0">
                    <a:solidFill>
                      <a:srgbClr val="002244"/>
                    </a:solidFill>
                    <a:latin typeface="Arial"/>
                  </a:rPr>
                  <a:t> to resize and move the image within the placeholder, using the white circles in the corners of the image.</a:t>
                </a:r>
              </a:p>
            </p:txBody>
          </p:sp>
        </p:grpSp>
        <p:grpSp>
          <p:nvGrpSpPr>
            <p:cNvPr id="7" name="Group 44"/>
            <p:cNvGrpSpPr/>
            <p:nvPr userDrawn="1"/>
          </p:nvGrpSpPr>
          <p:grpSpPr>
            <a:xfrm>
              <a:off x="-3916219" y="4693793"/>
              <a:ext cx="3470417" cy="603077"/>
              <a:chOff x="-3953163" y="4622237"/>
              <a:chExt cx="3470417" cy="603077"/>
            </a:xfrm>
          </p:grpSpPr>
          <p:sp>
            <p:nvSpPr>
              <p:cNvPr id="49" name="TextBox 48"/>
              <p:cNvSpPr txBox="1"/>
              <p:nvPr userDrawn="1"/>
            </p:nvSpPr>
            <p:spPr>
              <a:xfrm>
                <a:off x="-3953163" y="4628212"/>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5</a:t>
                </a:r>
              </a:p>
            </p:txBody>
          </p:sp>
          <p:sp>
            <p:nvSpPr>
              <p:cNvPr id="50" name="TextBox 49"/>
              <p:cNvSpPr txBox="1"/>
              <p:nvPr userDrawn="1"/>
            </p:nvSpPr>
            <p:spPr>
              <a:xfrm>
                <a:off x="-3565237" y="4622237"/>
                <a:ext cx="3082491"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Picture Correction </a:t>
                </a:r>
                <a:r>
                  <a:rPr lang="en-GB" sz="1400" dirty="0">
                    <a:solidFill>
                      <a:srgbClr val="002244"/>
                    </a:solidFill>
                    <a:latin typeface="Arial"/>
                  </a:rPr>
                  <a:t>to adjust the Sharpness, Brightness, and Contrast. </a:t>
                </a:r>
              </a:p>
            </p:txBody>
          </p:sp>
        </p:grpSp>
        <p:grpSp>
          <p:nvGrpSpPr>
            <p:cNvPr id="8" name="Group 45"/>
            <p:cNvGrpSpPr/>
            <p:nvPr userDrawn="1"/>
          </p:nvGrpSpPr>
          <p:grpSpPr>
            <a:xfrm>
              <a:off x="-3916219" y="1118356"/>
              <a:ext cx="3741159" cy="677414"/>
              <a:chOff x="-3953163" y="1118356"/>
              <a:chExt cx="3741159" cy="677414"/>
            </a:xfrm>
          </p:grpSpPr>
          <p:sp>
            <p:nvSpPr>
              <p:cNvPr id="47" name="TextBox 46"/>
              <p:cNvSpPr txBox="1"/>
              <p:nvPr userDrawn="1"/>
            </p:nvSpPr>
            <p:spPr>
              <a:xfrm>
                <a:off x="-3953163" y="1118356"/>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1</a:t>
                </a:r>
              </a:p>
            </p:txBody>
          </p:sp>
          <p:sp>
            <p:nvSpPr>
              <p:cNvPr id="48" name="TextBox 47"/>
              <p:cNvSpPr txBox="1"/>
              <p:nvPr userDrawn="1"/>
            </p:nvSpPr>
            <p:spPr>
              <a:xfrm>
                <a:off x="-3565237" y="1192693"/>
                <a:ext cx="3353233" cy="603077"/>
              </a:xfrm>
              <a:prstGeom prst="rect">
                <a:avLst/>
              </a:prstGeom>
              <a:noFill/>
            </p:spPr>
            <p:txBody>
              <a:bodyPr wrap="square" rtlCol="0">
                <a:noAutofit/>
              </a:bodyPr>
              <a:lstStyle/>
              <a:p>
                <a:pPr fontAlgn="auto">
                  <a:lnSpc>
                    <a:spcPct val="90000"/>
                  </a:lnSpc>
                  <a:spcBef>
                    <a:spcPts val="0"/>
                  </a:spcBef>
                  <a:spcAft>
                    <a:spcPts val="600"/>
                  </a:spcAft>
                  <a:defRPr/>
                </a:pPr>
                <a:r>
                  <a:rPr lang="en-GB" sz="1400" dirty="0">
                    <a:solidFill>
                      <a:srgbClr val="002244"/>
                    </a:solidFill>
                    <a:latin typeface="Arial"/>
                  </a:rPr>
                  <a:t>Click on the </a:t>
                </a:r>
                <a:r>
                  <a:rPr lang="en-GB" sz="1400" b="1" dirty="0">
                    <a:solidFill>
                      <a:srgbClr val="002244"/>
                    </a:solidFill>
                    <a:latin typeface="Arial"/>
                  </a:rPr>
                  <a:t>icon</a:t>
                </a:r>
                <a:r>
                  <a:rPr lang="en-GB" sz="1400" dirty="0">
                    <a:solidFill>
                      <a:srgbClr val="002244"/>
                    </a:solidFill>
                    <a:latin typeface="Arial"/>
                  </a:rPr>
                  <a:t> in the middle of the placeholder and choose the image from your computer.</a:t>
                </a:r>
              </a:p>
            </p:txBody>
          </p:sp>
        </p:grpSp>
      </p:grpSp>
      <p:sp>
        <p:nvSpPr>
          <p:cNvPr id="57" name="Footer"/>
          <p:cNvSpPr>
            <a:spLocks noGrp="1"/>
          </p:cNvSpPr>
          <p:nvPr>
            <p:ph type="ftr" sz="quarter" idx="3"/>
          </p:nvPr>
        </p:nvSpPr>
        <p:spPr>
          <a:xfrm>
            <a:off x="150020" y="6646422"/>
            <a:ext cx="3314859"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endParaRPr lang="ru-RU" dirty="0">
              <a:solidFill>
                <a:srgbClr val="666666"/>
              </a:solidFill>
              <a:uFill>
                <a:solidFill>
                  <a:srgbClr val="002244"/>
                </a:solidFill>
              </a:uFill>
            </a:endParaRPr>
          </a:p>
        </p:txBody>
      </p:sp>
      <p:sp>
        <p:nvSpPr>
          <p:cNvPr id="60" name="Text Placeholder 41"/>
          <p:cNvSpPr>
            <a:spLocks noGrp="1"/>
          </p:cNvSpPr>
          <p:nvPr>
            <p:ph type="body" sz="quarter" idx="85" hasCustomPrompt="1"/>
          </p:nvPr>
        </p:nvSpPr>
        <p:spPr>
          <a:xfrm>
            <a:off x="143547" y="3303159"/>
            <a:ext cx="2043671" cy="1874509"/>
          </a:xfrm>
        </p:spPr>
        <p:txBody>
          <a:bodyPr rIns="108000"/>
          <a:lstStyle>
            <a:lvl1pPr>
              <a:defRPr sz="1100">
                <a:solidFill>
                  <a:srgbClr val="FFFFFF"/>
                </a:solidFill>
              </a:defRPr>
            </a:lvl1pPr>
            <a:lvl2pPr>
              <a:defRPr sz="1050">
                <a:solidFill>
                  <a:srgbClr val="FFFFFF"/>
                </a:solidFill>
              </a:defRPr>
            </a:lvl2pPr>
            <a:lvl3pPr>
              <a:defRPr sz="1000">
                <a:solidFill>
                  <a:srgbClr val="FFFFFF"/>
                </a:solidFill>
              </a:defRPr>
            </a:lvl3pPr>
            <a:lvl4pPr>
              <a:defRPr sz="900">
                <a:solidFill>
                  <a:srgbClr val="FFFFFF"/>
                </a:solidFill>
              </a:defRPr>
            </a:lvl4pPr>
            <a:lvl5pPr>
              <a:defRPr sz="800">
                <a:solidFill>
                  <a:srgbClr val="FFFFFF"/>
                </a:solidFill>
              </a:defRPr>
            </a:lvl5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1" name="Text Placeholder 3"/>
          <p:cNvSpPr>
            <a:spLocks noGrp="1"/>
          </p:cNvSpPr>
          <p:nvPr>
            <p:ph type="body" sz="quarter" idx="86" hasCustomPrompt="1"/>
          </p:nvPr>
        </p:nvSpPr>
        <p:spPr>
          <a:xfrm>
            <a:off x="143511" y="1622144"/>
            <a:ext cx="2043670" cy="1606085"/>
          </a:xfrm>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136315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Full Image 1 - Transparent Column">
    <p:bg>
      <p:bgPr>
        <a:solidFill>
          <a:schemeClr val="bg1"/>
        </a:solidFill>
        <a:effectLst/>
      </p:bgPr>
    </p:bg>
    <p:spTree>
      <p:nvGrpSpPr>
        <p:cNvPr id="1" name=""/>
        <p:cNvGrpSpPr/>
        <p:nvPr/>
      </p:nvGrpSpPr>
      <p:grpSpPr>
        <a:xfrm>
          <a:off x="0" y="0"/>
          <a:ext cx="0" cy="0"/>
          <a:chOff x="0" y="0"/>
          <a:chExt cx="0" cy="0"/>
        </a:xfrm>
      </p:grpSpPr>
      <p:sp>
        <p:nvSpPr>
          <p:cNvPr id="13" name="Picture Placeholder 8"/>
          <p:cNvSpPr>
            <a:spLocks noGrp="1"/>
          </p:cNvSpPr>
          <p:nvPr>
            <p:ph type="pic" sz="quarter" idx="16" hasCustomPrompt="1"/>
          </p:nvPr>
        </p:nvSpPr>
        <p:spPr>
          <a:xfrm>
            <a:off x="89399" y="1130711"/>
            <a:ext cx="8951119" cy="5368514"/>
          </a:xfrm>
          <a:noFill/>
        </p:spPr>
        <p:txBody>
          <a:bodyPr/>
          <a:lstStyle>
            <a:lvl1pPr algn="ctr">
              <a:defRPr sz="1100"/>
            </a:lvl1pPr>
          </a:lstStyle>
          <a:p>
            <a:r>
              <a:rPr lang="en-GB" dirty="0"/>
              <a:t>Click on the icon to insert an image</a:t>
            </a:r>
          </a:p>
        </p:txBody>
      </p:sp>
      <p:sp>
        <p:nvSpPr>
          <p:cNvPr id="2" name="Title 1"/>
          <p:cNvSpPr>
            <a:spLocks noGrp="1"/>
          </p:cNvSpPr>
          <p:nvPr>
            <p:ph type="title" hasCustomPrompt="1"/>
          </p:nvPr>
        </p:nvSpPr>
        <p:spPr/>
        <p:txBody>
          <a:bodyPr/>
          <a:lstStyle/>
          <a:p>
            <a:r>
              <a:rPr lang="en-US" dirty="0"/>
              <a:t>Enter title here</a:t>
            </a:r>
            <a:endParaRPr lang="en-GB" dirty="0"/>
          </a:p>
        </p:txBody>
      </p:sp>
      <p:sp>
        <p:nvSpPr>
          <p:cNvPr id="14" name="Text Placeholder 13"/>
          <p:cNvSpPr>
            <a:spLocks noGrp="1"/>
          </p:cNvSpPr>
          <p:nvPr>
            <p:ph type="body" sz="quarter" idx="17" hasCustomPrompt="1"/>
          </p:nvPr>
        </p:nvSpPr>
        <p:spPr>
          <a:xfrm>
            <a:off x="89313" y="1504337"/>
            <a:ext cx="2174081" cy="3736564"/>
          </a:xfrm>
          <a:solidFill>
            <a:schemeClr val="accent1">
              <a:alpha val="85000"/>
            </a:schemeClr>
          </a:solidFill>
        </p:spPr>
        <p:txBody>
          <a:bodyPr/>
          <a:lstStyle>
            <a:lvl1pPr>
              <a:defRPr/>
            </a:lvl1pPr>
          </a:lstStyle>
          <a:p>
            <a:pPr lvl="0"/>
            <a:r>
              <a:rPr lang="en-US" dirty="0"/>
              <a:t>  </a:t>
            </a:r>
            <a:endParaRPr lang="en-GB" dirty="0"/>
          </a:p>
        </p:txBody>
      </p:sp>
      <p:sp>
        <p:nvSpPr>
          <p:cNvPr id="17" name="Text Placeholder 24"/>
          <p:cNvSpPr>
            <a:spLocks noGrp="1"/>
          </p:cNvSpPr>
          <p:nvPr>
            <p:ph type="body" sz="quarter" idx="21" hasCustomPrompt="1"/>
          </p:nvPr>
        </p:nvSpPr>
        <p:spPr>
          <a:xfrm>
            <a:off x="89313" y="5242179"/>
            <a:ext cx="2174081" cy="48716"/>
          </a:xfrm>
          <a:solidFill>
            <a:schemeClr val="accent6"/>
          </a:solidFill>
        </p:spPr>
        <p:txBody>
          <a:bodyPr/>
          <a:lstStyle>
            <a:lvl1pPr>
              <a:defRPr/>
            </a:lvl1pPr>
          </a:lstStyle>
          <a:p>
            <a:pPr lvl="0"/>
            <a:r>
              <a:rPr lang="en-US" dirty="0"/>
              <a:t>  </a:t>
            </a:r>
            <a:endParaRPr lang="en-GB" dirty="0"/>
          </a:p>
        </p:txBody>
      </p:sp>
      <p:sp>
        <p:nvSpPr>
          <p:cNvPr id="3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fld id="{EC1DA28C-5BB3-474C-BABA-1B2E6B32FE7F}" type="slidenum">
              <a:rPr lang="ru-RU" smtClean="0">
                <a:solidFill>
                  <a:srgbClr val="666666"/>
                </a:solidFill>
                <a:uFill>
                  <a:solidFill>
                    <a:srgbClr val="002244"/>
                  </a:solidFill>
                </a:uFill>
              </a:rPr>
              <a:pPr/>
              <a:t>‹#›</a:t>
            </a:fld>
            <a:endParaRPr lang="ru-RU" dirty="0">
              <a:solidFill>
                <a:srgbClr val="666666"/>
              </a:solidFill>
              <a:uFill>
                <a:solidFill>
                  <a:srgbClr val="002244"/>
                </a:solidFill>
              </a:uFill>
            </a:endParaRPr>
          </a:p>
        </p:txBody>
      </p:sp>
      <p:grpSp>
        <p:nvGrpSpPr>
          <p:cNvPr id="3" name="Group 36"/>
          <p:cNvGrpSpPr/>
          <p:nvPr userDrawn="1"/>
        </p:nvGrpSpPr>
        <p:grpSpPr>
          <a:xfrm>
            <a:off x="-3262775" y="0"/>
            <a:ext cx="2932274" cy="5532582"/>
            <a:chOff x="-3999345" y="0"/>
            <a:chExt cx="3909698" cy="5532582"/>
          </a:xfrm>
        </p:grpSpPr>
        <p:sp>
          <p:nvSpPr>
            <p:cNvPr id="38" name="Rectangle 37"/>
            <p:cNvSpPr/>
            <p:nvPr userDrawn="1"/>
          </p:nvSpPr>
          <p:spPr>
            <a:xfrm>
              <a:off x="-3999345" y="0"/>
              <a:ext cx="3909698" cy="553258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lnSpc>
                  <a:spcPct val="90000"/>
                </a:lnSpc>
                <a:spcBef>
                  <a:spcPts val="0"/>
                </a:spcBef>
                <a:spcAft>
                  <a:spcPts val="600"/>
                </a:spcAft>
              </a:pPr>
              <a:endParaRPr lang="en-GB" sz="1800" dirty="0" err="1">
                <a:solidFill>
                  <a:srgbClr val="FFFFFF"/>
                </a:solidFill>
              </a:endParaRPr>
            </a:p>
          </p:txBody>
        </p:sp>
        <p:cxnSp>
          <p:nvCxnSpPr>
            <p:cNvPr id="39" name="Straight Connector 38"/>
            <p:cNvCxnSpPr/>
            <p:nvPr userDrawn="1"/>
          </p:nvCxnSpPr>
          <p:spPr>
            <a:xfrm>
              <a:off x="-3999345" y="980728"/>
              <a:ext cx="390969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40" name="Picture 3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1513" y="128588"/>
              <a:ext cx="681037" cy="681037"/>
            </a:xfrm>
            <a:prstGeom prst="rect">
              <a:avLst/>
            </a:prstGeom>
          </p:spPr>
        </p:pic>
        <p:sp>
          <p:nvSpPr>
            <p:cNvPr id="41" name="TextBox 40"/>
            <p:cNvSpPr txBox="1"/>
            <p:nvPr userDrawn="1"/>
          </p:nvSpPr>
          <p:spPr>
            <a:xfrm>
              <a:off x="-3851564" y="128588"/>
              <a:ext cx="2798619" cy="681037"/>
            </a:xfrm>
            <a:prstGeom prst="rect">
              <a:avLst/>
            </a:prstGeom>
            <a:noFill/>
          </p:spPr>
          <p:txBody>
            <a:bodyPr wrap="square" rtlCol="0" anchor="ctr">
              <a:noAutofit/>
            </a:bodyPr>
            <a:lstStyle/>
            <a:p>
              <a:pPr algn="ctr" fontAlgn="auto">
                <a:lnSpc>
                  <a:spcPct val="90000"/>
                </a:lnSpc>
                <a:spcBef>
                  <a:spcPts val="0"/>
                </a:spcBef>
                <a:spcAft>
                  <a:spcPts val="600"/>
                </a:spcAft>
              </a:pPr>
              <a:r>
                <a:rPr lang="en-GB" sz="2000" dirty="0">
                  <a:solidFill>
                    <a:srgbClr val="002244"/>
                  </a:solidFill>
                  <a:latin typeface="Arial"/>
                </a:rPr>
                <a:t>How to insert an image</a:t>
              </a:r>
            </a:p>
          </p:txBody>
        </p:sp>
        <p:grpSp>
          <p:nvGrpSpPr>
            <p:cNvPr id="4" name="Group 41"/>
            <p:cNvGrpSpPr/>
            <p:nvPr userDrawn="1"/>
          </p:nvGrpSpPr>
          <p:grpSpPr>
            <a:xfrm>
              <a:off x="-3916219" y="2007734"/>
              <a:ext cx="3741159" cy="603077"/>
              <a:chOff x="-3953163" y="1928406"/>
              <a:chExt cx="3741159" cy="603077"/>
            </a:xfrm>
          </p:grpSpPr>
          <p:sp>
            <p:nvSpPr>
              <p:cNvPr id="55" name="TextBox 54"/>
              <p:cNvSpPr txBox="1"/>
              <p:nvPr userDrawn="1"/>
            </p:nvSpPr>
            <p:spPr>
              <a:xfrm>
                <a:off x="-3953163" y="1934381"/>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2</a:t>
                </a:r>
              </a:p>
            </p:txBody>
          </p:sp>
          <p:sp>
            <p:nvSpPr>
              <p:cNvPr id="56" name="TextBox 55"/>
              <p:cNvSpPr txBox="1"/>
              <p:nvPr userDrawn="1"/>
            </p:nvSpPr>
            <p:spPr>
              <a:xfrm>
                <a:off x="-3565237" y="1928406"/>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Click on the </a:t>
                </a:r>
                <a:r>
                  <a:rPr lang="en-GB" sz="1400" b="1" dirty="0">
                    <a:solidFill>
                      <a:srgbClr val="002244"/>
                    </a:solidFill>
                    <a:latin typeface="Arial"/>
                  </a:rPr>
                  <a:t>Format Picture </a:t>
                </a:r>
                <a:r>
                  <a:rPr lang="en-GB" sz="1400" dirty="0">
                    <a:solidFill>
                      <a:srgbClr val="002244"/>
                    </a:solidFill>
                    <a:latin typeface="Arial"/>
                  </a:rPr>
                  <a:t>tab in the ribbon and use the tools to edit the image.</a:t>
                </a:r>
              </a:p>
            </p:txBody>
          </p:sp>
        </p:grpSp>
        <p:grpSp>
          <p:nvGrpSpPr>
            <p:cNvPr id="5" name="Group 42"/>
            <p:cNvGrpSpPr/>
            <p:nvPr userDrawn="1"/>
          </p:nvGrpSpPr>
          <p:grpSpPr>
            <a:xfrm>
              <a:off x="-3916219" y="3804415"/>
              <a:ext cx="3741159" cy="649206"/>
              <a:chOff x="-3953163" y="3686663"/>
              <a:chExt cx="3741159" cy="649206"/>
            </a:xfrm>
          </p:grpSpPr>
          <p:sp>
            <p:nvSpPr>
              <p:cNvPr id="53" name="TextBox 52"/>
              <p:cNvSpPr txBox="1"/>
              <p:nvPr userDrawn="1"/>
            </p:nvSpPr>
            <p:spPr>
              <a:xfrm>
                <a:off x="-3953163" y="3686663"/>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4</a:t>
                </a:r>
              </a:p>
            </p:txBody>
          </p:sp>
          <p:sp>
            <p:nvSpPr>
              <p:cNvPr id="54" name="TextBox 53"/>
              <p:cNvSpPr txBox="1"/>
              <p:nvPr userDrawn="1"/>
            </p:nvSpPr>
            <p:spPr>
              <a:xfrm>
                <a:off x="-3565237" y="3732792"/>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Picture Colour </a:t>
                </a:r>
                <a:r>
                  <a:rPr lang="en-GB" sz="1400" dirty="0">
                    <a:solidFill>
                      <a:srgbClr val="002244"/>
                    </a:solidFill>
                    <a:latin typeface="Arial"/>
                  </a:rPr>
                  <a:t>to adjust the Saturation, Tone, and Colour.</a:t>
                </a:r>
              </a:p>
            </p:txBody>
          </p:sp>
        </p:grpSp>
        <p:grpSp>
          <p:nvGrpSpPr>
            <p:cNvPr id="6" name="Group 43"/>
            <p:cNvGrpSpPr/>
            <p:nvPr userDrawn="1"/>
          </p:nvGrpSpPr>
          <p:grpSpPr>
            <a:xfrm>
              <a:off x="-3916219" y="2909062"/>
              <a:ext cx="3741159" cy="634370"/>
              <a:chOff x="-3953163" y="2815638"/>
              <a:chExt cx="3741159" cy="634370"/>
            </a:xfrm>
          </p:grpSpPr>
          <p:sp>
            <p:nvSpPr>
              <p:cNvPr id="51" name="TextBox 50"/>
              <p:cNvSpPr txBox="1"/>
              <p:nvPr userDrawn="1"/>
            </p:nvSpPr>
            <p:spPr>
              <a:xfrm>
                <a:off x="-3953163" y="2815638"/>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3</a:t>
                </a:r>
              </a:p>
            </p:txBody>
          </p:sp>
          <p:sp>
            <p:nvSpPr>
              <p:cNvPr id="52" name="TextBox 51"/>
              <p:cNvSpPr txBox="1"/>
              <p:nvPr userDrawn="1"/>
            </p:nvSpPr>
            <p:spPr>
              <a:xfrm>
                <a:off x="-3565237" y="2846931"/>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Crop</a:t>
                </a:r>
                <a:r>
                  <a:rPr lang="en-GB" sz="1400" dirty="0">
                    <a:solidFill>
                      <a:srgbClr val="002244"/>
                    </a:solidFill>
                    <a:latin typeface="Arial"/>
                  </a:rPr>
                  <a:t> to resize and move the image within the placeholder, using the white circles in the corners of the image.</a:t>
                </a:r>
              </a:p>
            </p:txBody>
          </p:sp>
        </p:grpSp>
        <p:grpSp>
          <p:nvGrpSpPr>
            <p:cNvPr id="7" name="Group 44"/>
            <p:cNvGrpSpPr/>
            <p:nvPr userDrawn="1"/>
          </p:nvGrpSpPr>
          <p:grpSpPr>
            <a:xfrm>
              <a:off x="-3916219" y="4693793"/>
              <a:ext cx="3470417" cy="603077"/>
              <a:chOff x="-3953163" y="4622237"/>
              <a:chExt cx="3470417" cy="603077"/>
            </a:xfrm>
          </p:grpSpPr>
          <p:sp>
            <p:nvSpPr>
              <p:cNvPr id="49" name="TextBox 48"/>
              <p:cNvSpPr txBox="1"/>
              <p:nvPr userDrawn="1"/>
            </p:nvSpPr>
            <p:spPr>
              <a:xfrm>
                <a:off x="-3953163" y="4628212"/>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5</a:t>
                </a:r>
              </a:p>
            </p:txBody>
          </p:sp>
          <p:sp>
            <p:nvSpPr>
              <p:cNvPr id="50" name="TextBox 49"/>
              <p:cNvSpPr txBox="1"/>
              <p:nvPr userDrawn="1"/>
            </p:nvSpPr>
            <p:spPr>
              <a:xfrm>
                <a:off x="-3565237" y="4622237"/>
                <a:ext cx="3082491"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Picture Correction </a:t>
                </a:r>
                <a:r>
                  <a:rPr lang="en-GB" sz="1400" dirty="0">
                    <a:solidFill>
                      <a:srgbClr val="002244"/>
                    </a:solidFill>
                    <a:latin typeface="Arial"/>
                  </a:rPr>
                  <a:t>to adjust the Sharpness, Brightness, and Contrast. </a:t>
                </a:r>
              </a:p>
            </p:txBody>
          </p:sp>
        </p:grpSp>
        <p:grpSp>
          <p:nvGrpSpPr>
            <p:cNvPr id="8" name="Group 45"/>
            <p:cNvGrpSpPr/>
            <p:nvPr userDrawn="1"/>
          </p:nvGrpSpPr>
          <p:grpSpPr>
            <a:xfrm>
              <a:off x="-3916219" y="1118356"/>
              <a:ext cx="3741159" cy="677414"/>
              <a:chOff x="-3953163" y="1118356"/>
              <a:chExt cx="3741159" cy="677414"/>
            </a:xfrm>
          </p:grpSpPr>
          <p:sp>
            <p:nvSpPr>
              <p:cNvPr id="47" name="TextBox 46"/>
              <p:cNvSpPr txBox="1"/>
              <p:nvPr userDrawn="1"/>
            </p:nvSpPr>
            <p:spPr>
              <a:xfrm>
                <a:off x="-3953163" y="1118356"/>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1</a:t>
                </a:r>
              </a:p>
            </p:txBody>
          </p:sp>
          <p:sp>
            <p:nvSpPr>
              <p:cNvPr id="48" name="TextBox 47"/>
              <p:cNvSpPr txBox="1"/>
              <p:nvPr userDrawn="1"/>
            </p:nvSpPr>
            <p:spPr>
              <a:xfrm>
                <a:off x="-3565237" y="1192693"/>
                <a:ext cx="3353233" cy="603077"/>
              </a:xfrm>
              <a:prstGeom prst="rect">
                <a:avLst/>
              </a:prstGeom>
              <a:noFill/>
            </p:spPr>
            <p:txBody>
              <a:bodyPr wrap="square" rtlCol="0">
                <a:noAutofit/>
              </a:bodyPr>
              <a:lstStyle/>
              <a:p>
                <a:pPr fontAlgn="auto">
                  <a:lnSpc>
                    <a:spcPct val="90000"/>
                  </a:lnSpc>
                  <a:spcBef>
                    <a:spcPts val="0"/>
                  </a:spcBef>
                  <a:spcAft>
                    <a:spcPts val="600"/>
                  </a:spcAft>
                  <a:defRPr/>
                </a:pPr>
                <a:r>
                  <a:rPr lang="en-GB" sz="1400" dirty="0">
                    <a:solidFill>
                      <a:srgbClr val="002244"/>
                    </a:solidFill>
                    <a:latin typeface="Arial"/>
                  </a:rPr>
                  <a:t>Click on the </a:t>
                </a:r>
                <a:r>
                  <a:rPr lang="en-GB" sz="1400" b="1" dirty="0">
                    <a:solidFill>
                      <a:srgbClr val="002244"/>
                    </a:solidFill>
                    <a:latin typeface="Arial"/>
                  </a:rPr>
                  <a:t>icon</a:t>
                </a:r>
                <a:r>
                  <a:rPr lang="en-GB" sz="1400" dirty="0">
                    <a:solidFill>
                      <a:srgbClr val="002244"/>
                    </a:solidFill>
                    <a:latin typeface="Arial"/>
                  </a:rPr>
                  <a:t> in the middle of the placeholder and choose the image from your computer.</a:t>
                </a:r>
              </a:p>
            </p:txBody>
          </p:sp>
        </p:grpSp>
      </p:grpSp>
      <p:sp>
        <p:nvSpPr>
          <p:cNvPr id="57" name="Footer"/>
          <p:cNvSpPr>
            <a:spLocks noGrp="1"/>
          </p:cNvSpPr>
          <p:nvPr>
            <p:ph type="ftr" sz="quarter" idx="3"/>
          </p:nvPr>
        </p:nvSpPr>
        <p:spPr>
          <a:xfrm>
            <a:off x="150020" y="6646422"/>
            <a:ext cx="3314859"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endParaRPr lang="ru-RU" dirty="0">
              <a:solidFill>
                <a:srgbClr val="666666"/>
              </a:solidFill>
              <a:uFill>
                <a:solidFill>
                  <a:srgbClr val="002244"/>
                </a:solidFill>
              </a:uFill>
            </a:endParaRPr>
          </a:p>
        </p:txBody>
      </p:sp>
      <p:sp>
        <p:nvSpPr>
          <p:cNvPr id="60" name="Text Placeholder 41"/>
          <p:cNvSpPr>
            <a:spLocks noGrp="1"/>
          </p:cNvSpPr>
          <p:nvPr>
            <p:ph type="body" sz="quarter" idx="85" hasCustomPrompt="1"/>
          </p:nvPr>
        </p:nvSpPr>
        <p:spPr>
          <a:xfrm>
            <a:off x="143547" y="3303143"/>
            <a:ext cx="2043671" cy="1874509"/>
          </a:xfrm>
        </p:spPr>
        <p:txBody>
          <a:bodyPr rIns="108000"/>
          <a:lstStyle>
            <a:lvl1pPr>
              <a:defRPr sz="1100">
                <a:solidFill>
                  <a:srgbClr val="FFFFFF"/>
                </a:solidFill>
              </a:defRPr>
            </a:lvl1pPr>
            <a:lvl2pPr>
              <a:defRPr sz="1050">
                <a:solidFill>
                  <a:srgbClr val="FFFFFF"/>
                </a:solidFill>
              </a:defRPr>
            </a:lvl2pPr>
            <a:lvl3pPr>
              <a:defRPr sz="1000">
                <a:solidFill>
                  <a:srgbClr val="FFFFFF"/>
                </a:solidFill>
              </a:defRPr>
            </a:lvl3pPr>
            <a:lvl4pPr>
              <a:defRPr sz="900">
                <a:solidFill>
                  <a:srgbClr val="FFFFFF"/>
                </a:solidFill>
              </a:defRPr>
            </a:lvl4pPr>
            <a:lvl5pPr>
              <a:defRPr sz="800">
                <a:solidFill>
                  <a:srgbClr val="FFFFFF"/>
                </a:solidFill>
              </a:defRPr>
            </a:lvl5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1" name="Text Placeholder 3"/>
          <p:cNvSpPr>
            <a:spLocks noGrp="1"/>
          </p:cNvSpPr>
          <p:nvPr>
            <p:ph type="body" sz="quarter" idx="86" hasCustomPrompt="1"/>
          </p:nvPr>
        </p:nvSpPr>
        <p:spPr>
          <a:xfrm>
            <a:off x="143511" y="1622128"/>
            <a:ext cx="2043670" cy="1606085"/>
          </a:xfrm>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136315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Full Image 1 - Transparent Column">
    <p:bg>
      <p:bgPr>
        <a:solidFill>
          <a:schemeClr val="bg1"/>
        </a:solidFill>
        <a:effectLst/>
      </p:bgPr>
    </p:bg>
    <p:spTree>
      <p:nvGrpSpPr>
        <p:cNvPr id="1" name=""/>
        <p:cNvGrpSpPr/>
        <p:nvPr/>
      </p:nvGrpSpPr>
      <p:grpSpPr>
        <a:xfrm>
          <a:off x="0" y="0"/>
          <a:ext cx="0" cy="0"/>
          <a:chOff x="0" y="0"/>
          <a:chExt cx="0" cy="0"/>
        </a:xfrm>
      </p:grpSpPr>
      <p:sp>
        <p:nvSpPr>
          <p:cNvPr id="13" name="Picture Placeholder 8"/>
          <p:cNvSpPr>
            <a:spLocks noGrp="1"/>
          </p:cNvSpPr>
          <p:nvPr>
            <p:ph type="pic" sz="quarter" idx="16" hasCustomPrompt="1"/>
          </p:nvPr>
        </p:nvSpPr>
        <p:spPr>
          <a:xfrm>
            <a:off x="89390" y="1130711"/>
            <a:ext cx="8951119" cy="5368514"/>
          </a:xfrm>
          <a:noFill/>
        </p:spPr>
        <p:txBody>
          <a:bodyPr/>
          <a:lstStyle>
            <a:lvl1pPr algn="ctr">
              <a:defRPr sz="1100"/>
            </a:lvl1pPr>
          </a:lstStyle>
          <a:p>
            <a:r>
              <a:rPr lang="en-GB" dirty="0"/>
              <a:t>Click on the icon to insert an image</a:t>
            </a:r>
          </a:p>
        </p:txBody>
      </p:sp>
      <p:sp>
        <p:nvSpPr>
          <p:cNvPr id="2" name="Title 1"/>
          <p:cNvSpPr>
            <a:spLocks noGrp="1"/>
          </p:cNvSpPr>
          <p:nvPr>
            <p:ph type="title" hasCustomPrompt="1"/>
          </p:nvPr>
        </p:nvSpPr>
        <p:spPr/>
        <p:txBody>
          <a:bodyPr/>
          <a:lstStyle/>
          <a:p>
            <a:r>
              <a:rPr lang="en-US" dirty="0"/>
              <a:t>Enter title here</a:t>
            </a:r>
            <a:endParaRPr lang="en-GB" dirty="0"/>
          </a:p>
        </p:txBody>
      </p:sp>
      <p:sp>
        <p:nvSpPr>
          <p:cNvPr id="14" name="Text Placeholder 13"/>
          <p:cNvSpPr>
            <a:spLocks noGrp="1"/>
          </p:cNvSpPr>
          <p:nvPr>
            <p:ph type="body" sz="quarter" idx="17" hasCustomPrompt="1"/>
          </p:nvPr>
        </p:nvSpPr>
        <p:spPr>
          <a:xfrm>
            <a:off x="89313" y="1504337"/>
            <a:ext cx="2174081" cy="3736564"/>
          </a:xfrm>
          <a:solidFill>
            <a:schemeClr val="accent1">
              <a:alpha val="85000"/>
            </a:schemeClr>
          </a:solidFill>
        </p:spPr>
        <p:txBody>
          <a:bodyPr/>
          <a:lstStyle>
            <a:lvl1pPr>
              <a:defRPr/>
            </a:lvl1pPr>
          </a:lstStyle>
          <a:p>
            <a:pPr lvl="0"/>
            <a:r>
              <a:rPr lang="en-US" dirty="0"/>
              <a:t>  </a:t>
            </a:r>
            <a:endParaRPr lang="en-GB" dirty="0"/>
          </a:p>
        </p:txBody>
      </p:sp>
      <p:sp>
        <p:nvSpPr>
          <p:cNvPr id="17" name="Text Placeholder 24"/>
          <p:cNvSpPr>
            <a:spLocks noGrp="1"/>
          </p:cNvSpPr>
          <p:nvPr>
            <p:ph type="body" sz="quarter" idx="21" hasCustomPrompt="1"/>
          </p:nvPr>
        </p:nvSpPr>
        <p:spPr>
          <a:xfrm>
            <a:off x="89313" y="5242179"/>
            <a:ext cx="2174081" cy="48716"/>
          </a:xfrm>
          <a:solidFill>
            <a:schemeClr val="accent6"/>
          </a:solidFill>
        </p:spPr>
        <p:txBody>
          <a:bodyPr/>
          <a:lstStyle>
            <a:lvl1pPr>
              <a:defRPr/>
            </a:lvl1pPr>
          </a:lstStyle>
          <a:p>
            <a:pPr lvl="0"/>
            <a:r>
              <a:rPr lang="en-US" dirty="0"/>
              <a:t>  </a:t>
            </a:r>
            <a:endParaRPr lang="en-GB" dirty="0"/>
          </a:p>
        </p:txBody>
      </p:sp>
      <p:sp>
        <p:nvSpPr>
          <p:cNvPr id="3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fld id="{EC1DA28C-5BB3-474C-BABA-1B2E6B32FE7F}" type="slidenum">
              <a:rPr lang="ru-RU" smtClean="0">
                <a:solidFill>
                  <a:srgbClr val="666666"/>
                </a:solidFill>
                <a:uFill>
                  <a:solidFill>
                    <a:srgbClr val="002244"/>
                  </a:solidFill>
                </a:uFill>
              </a:rPr>
              <a:pPr/>
              <a:t>‹#›</a:t>
            </a:fld>
            <a:endParaRPr lang="ru-RU" dirty="0">
              <a:solidFill>
                <a:srgbClr val="666666"/>
              </a:solidFill>
              <a:uFill>
                <a:solidFill>
                  <a:srgbClr val="002244"/>
                </a:solidFill>
              </a:uFill>
            </a:endParaRPr>
          </a:p>
        </p:txBody>
      </p:sp>
      <p:grpSp>
        <p:nvGrpSpPr>
          <p:cNvPr id="3" name="Group 36"/>
          <p:cNvGrpSpPr/>
          <p:nvPr userDrawn="1"/>
        </p:nvGrpSpPr>
        <p:grpSpPr>
          <a:xfrm>
            <a:off x="-3262775" y="0"/>
            <a:ext cx="2932274" cy="5532582"/>
            <a:chOff x="-3999345" y="0"/>
            <a:chExt cx="3909698" cy="5532582"/>
          </a:xfrm>
        </p:grpSpPr>
        <p:sp>
          <p:nvSpPr>
            <p:cNvPr id="38" name="Rectangle 37"/>
            <p:cNvSpPr/>
            <p:nvPr userDrawn="1"/>
          </p:nvSpPr>
          <p:spPr>
            <a:xfrm>
              <a:off x="-3999345" y="0"/>
              <a:ext cx="3909698" cy="553258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lnSpc>
                  <a:spcPct val="90000"/>
                </a:lnSpc>
                <a:spcBef>
                  <a:spcPts val="0"/>
                </a:spcBef>
                <a:spcAft>
                  <a:spcPts val="600"/>
                </a:spcAft>
              </a:pPr>
              <a:endParaRPr lang="en-GB" sz="1800" dirty="0" err="1">
                <a:solidFill>
                  <a:srgbClr val="FFFFFF"/>
                </a:solidFill>
              </a:endParaRPr>
            </a:p>
          </p:txBody>
        </p:sp>
        <p:cxnSp>
          <p:nvCxnSpPr>
            <p:cNvPr id="39" name="Straight Connector 38"/>
            <p:cNvCxnSpPr/>
            <p:nvPr userDrawn="1"/>
          </p:nvCxnSpPr>
          <p:spPr>
            <a:xfrm>
              <a:off x="-3999345" y="980728"/>
              <a:ext cx="390969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40" name="Picture 3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1513" y="128588"/>
              <a:ext cx="681037" cy="681037"/>
            </a:xfrm>
            <a:prstGeom prst="rect">
              <a:avLst/>
            </a:prstGeom>
          </p:spPr>
        </p:pic>
        <p:sp>
          <p:nvSpPr>
            <p:cNvPr id="41" name="TextBox 40"/>
            <p:cNvSpPr txBox="1"/>
            <p:nvPr userDrawn="1"/>
          </p:nvSpPr>
          <p:spPr>
            <a:xfrm>
              <a:off x="-3851564" y="128588"/>
              <a:ext cx="2798619" cy="681037"/>
            </a:xfrm>
            <a:prstGeom prst="rect">
              <a:avLst/>
            </a:prstGeom>
            <a:noFill/>
          </p:spPr>
          <p:txBody>
            <a:bodyPr wrap="square" rtlCol="0" anchor="ctr">
              <a:noAutofit/>
            </a:bodyPr>
            <a:lstStyle/>
            <a:p>
              <a:pPr algn="ctr" fontAlgn="auto">
                <a:lnSpc>
                  <a:spcPct val="90000"/>
                </a:lnSpc>
                <a:spcBef>
                  <a:spcPts val="0"/>
                </a:spcBef>
                <a:spcAft>
                  <a:spcPts val="600"/>
                </a:spcAft>
              </a:pPr>
              <a:r>
                <a:rPr lang="en-GB" sz="2000" dirty="0">
                  <a:solidFill>
                    <a:srgbClr val="002244"/>
                  </a:solidFill>
                  <a:latin typeface="Arial"/>
                </a:rPr>
                <a:t>How to insert an image</a:t>
              </a:r>
            </a:p>
          </p:txBody>
        </p:sp>
        <p:grpSp>
          <p:nvGrpSpPr>
            <p:cNvPr id="4" name="Group 41"/>
            <p:cNvGrpSpPr/>
            <p:nvPr userDrawn="1"/>
          </p:nvGrpSpPr>
          <p:grpSpPr>
            <a:xfrm>
              <a:off x="-3916219" y="2007734"/>
              <a:ext cx="3741159" cy="603077"/>
              <a:chOff x="-3953163" y="1928406"/>
              <a:chExt cx="3741159" cy="603077"/>
            </a:xfrm>
          </p:grpSpPr>
          <p:sp>
            <p:nvSpPr>
              <p:cNvPr id="55" name="TextBox 54"/>
              <p:cNvSpPr txBox="1"/>
              <p:nvPr userDrawn="1"/>
            </p:nvSpPr>
            <p:spPr>
              <a:xfrm>
                <a:off x="-3953163" y="1934381"/>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2</a:t>
                </a:r>
              </a:p>
            </p:txBody>
          </p:sp>
          <p:sp>
            <p:nvSpPr>
              <p:cNvPr id="56" name="TextBox 55"/>
              <p:cNvSpPr txBox="1"/>
              <p:nvPr userDrawn="1"/>
            </p:nvSpPr>
            <p:spPr>
              <a:xfrm>
                <a:off x="-3565237" y="1928406"/>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Click on the </a:t>
                </a:r>
                <a:r>
                  <a:rPr lang="en-GB" sz="1400" b="1" dirty="0">
                    <a:solidFill>
                      <a:srgbClr val="002244"/>
                    </a:solidFill>
                    <a:latin typeface="Arial"/>
                  </a:rPr>
                  <a:t>Format Picture </a:t>
                </a:r>
                <a:r>
                  <a:rPr lang="en-GB" sz="1400" dirty="0">
                    <a:solidFill>
                      <a:srgbClr val="002244"/>
                    </a:solidFill>
                    <a:latin typeface="Arial"/>
                  </a:rPr>
                  <a:t>tab in the ribbon and use the tools to edit the image.</a:t>
                </a:r>
              </a:p>
            </p:txBody>
          </p:sp>
        </p:grpSp>
        <p:grpSp>
          <p:nvGrpSpPr>
            <p:cNvPr id="5" name="Group 42"/>
            <p:cNvGrpSpPr/>
            <p:nvPr userDrawn="1"/>
          </p:nvGrpSpPr>
          <p:grpSpPr>
            <a:xfrm>
              <a:off x="-3916219" y="3804415"/>
              <a:ext cx="3741159" cy="649206"/>
              <a:chOff x="-3953163" y="3686663"/>
              <a:chExt cx="3741159" cy="649206"/>
            </a:xfrm>
          </p:grpSpPr>
          <p:sp>
            <p:nvSpPr>
              <p:cNvPr id="53" name="TextBox 52"/>
              <p:cNvSpPr txBox="1"/>
              <p:nvPr userDrawn="1"/>
            </p:nvSpPr>
            <p:spPr>
              <a:xfrm>
                <a:off x="-3953163" y="3686663"/>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4</a:t>
                </a:r>
              </a:p>
            </p:txBody>
          </p:sp>
          <p:sp>
            <p:nvSpPr>
              <p:cNvPr id="54" name="TextBox 53"/>
              <p:cNvSpPr txBox="1"/>
              <p:nvPr userDrawn="1"/>
            </p:nvSpPr>
            <p:spPr>
              <a:xfrm>
                <a:off x="-3565237" y="3732792"/>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Picture Colour </a:t>
                </a:r>
                <a:r>
                  <a:rPr lang="en-GB" sz="1400" dirty="0">
                    <a:solidFill>
                      <a:srgbClr val="002244"/>
                    </a:solidFill>
                    <a:latin typeface="Arial"/>
                  </a:rPr>
                  <a:t>to adjust the Saturation, Tone, and Colour.</a:t>
                </a:r>
              </a:p>
            </p:txBody>
          </p:sp>
        </p:grpSp>
        <p:grpSp>
          <p:nvGrpSpPr>
            <p:cNvPr id="6" name="Group 43"/>
            <p:cNvGrpSpPr/>
            <p:nvPr userDrawn="1"/>
          </p:nvGrpSpPr>
          <p:grpSpPr>
            <a:xfrm>
              <a:off x="-3916219" y="2909062"/>
              <a:ext cx="3741159" cy="634370"/>
              <a:chOff x="-3953163" y="2815638"/>
              <a:chExt cx="3741159" cy="634370"/>
            </a:xfrm>
          </p:grpSpPr>
          <p:sp>
            <p:nvSpPr>
              <p:cNvPr id="51" name="TextBox 50"/>
              <p:cNvSpPr txBox="1"/>
              <p:nvPr userDrawn="1"/>
            </p:nvSpPr>
            <p:spPr>
              <a:xfrm>
                <a:off x="-3953163" y="2815638"/>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3</a:t>
                </a:r>
              </a:p>
            </p:txBody>
          </p:sp>
          <p:sp>
            <p:nvSpPr>
              <p:cNvPr id="52" name="TextBox 51"/>
              <p:cNvSpPr txBox="1"/>
              <p:nvPr userDrawn="1"/>
            </p:nvSpPr>
            <p:spPr>
              <a:xfrm>
                <a:off x="-3565237" y="2846931"/>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Crop</a:t>
                </a:r>
                <a:r>
                  <a:rPr lang="en-GB" sz="1400" dirty="0">
                    <a:solidFill>
                      <a:srgbClr val="002244"/>
                    </a:solidFill>
                    <a:latin typeface="Arial"/>
                  </a:rPr>
                  <a:t> to resize and move the image within the placeholder, using the white circles in the corners of the image.</a:t>
                </a:r>
              </a:p>
            </p:txBody>
          </p:sp>
        </p:grpSp>
        <p:grpSp>
          <p:nvGrpSpPr>
            <p:cNvPr id="7" name="Group 44"/>
            <p:cNvGrpSpPr/>
            <p:nvPr userDrawn="1"/>
          </p:nvGrpSpPr>
          <p:grpSpPr>
            <a:xfrm>
              <a:off x="-3916219" y="4693793"/>
              <a:ext cx="3470417" cy="603077"/>
              <a:chOff x="-3953163" y="4622237"/>
              <a:chExt cx="3470417" cy="603077"/>
            </a:xfrm>
          </p:grpSpPr>
          <p:sp>
            <p:nvSpPr>
              <p:cNvPr id="49" name="TextBox 48"/>
              <p:cNvSpPr txBox="1"/>
              <p:nvPr userDrawn="1"/>
            </p:nvSpPr>
            <p:spPr>
              <a:xfrm>
                <a:off x="-3953163" y="4628212"/>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5</a:t>
                </a:r>
              </a:p>
            </p:txBody>
          </p:sp>
          <p:sp>
            <p:nvSpPr>
              <p:cNvPr id="50" name="TextBox 49"/>
              <p:cNvSpPr txBox="1"/>
              <p:nvPr userDrawn="1"/>
            </p:nvSpPr>
            <p:spPr>
              <a:xfrm>
                <a:off x="-3565237" y="4622237"/>
                <a:ext cx="3082491"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Picture Correction </a:t>
                </a:r>
                <a:r>
                  <a:rPr lang="en-GB" sz="1400" dirty="0">
                    <a:solidFill>
                      <a:srgbClr val="002244"/>
                    </a:solidFill>
                    <a:latin typeface="Arial"/>
                  </a:rPr>
                  <a:t>to adjust the Sharpness, Brightness, and Contrast. </a:t>
                </a:r>
              </a:p>
            </p:txBody>
          </p:sp>
        </p:grpSp>
        <p:grpSp>
          <p:nvGrpSpPr>
            <p:cNvPr id="8" name="Group 45"/>
            <p:cNvGrpSpPr/>
            <p:nvPr userDrawn="1"/>
          </p:nvGrpSpPr>
          <p:grpSpPr>
            <a:xfrm>
              <a:off x="-3916219" y="1118356"/>
              <a:ext cx="3741159" cy="677414"/>
              <a:chOff x="-3953163" y="1118356"/>
              <a:chExt cx="3741159" cy="677414"/>
            </a:xfrm>
          </p:grpSpPr>
          <p:sp>
            <p:nvSpPr>
              <p:cNvPr id="47" name="TextBox 46"/>
              <p:cNvSpPr txBox="1"/>
              <p:nvPr userDrawn="1"/>
            </p:nvSpPr>
            <p:spPr>
              <a:xfrm>
                <a:off x="-3953163" y="1118356"/>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1</a:t>
                </a:r>
              </a:p>
            </p:txBody>
          </p:sp>
          <p:sp>
            <p:nvSpPr>
              <p:cNvPr id="48" name="TextBox 47"/>
              <p:cNvSpPr txBox="1"/>
              <p:nvPr userDrawn="1"/>
            </p:nvSpPr>
            <p:spPr>
              <a:xfrm>
                <a:off x="-3565237" y="1192693"/>
                <a:ext cx="3353233" cy="603077"/>
              </a:xfrm>
              <a:prstGeom prst="rect">
                <a:avLst/>
              </a:prstGeom>
              <a:noFill/>
            </p:spPr>
            <p:txBody>
              <a:bodyPr wrap="square" rtlCol="0">
                <a:noAutofit/>
              </a:bodyPr>
              <a:lstStyle/>
              <a:p>
                <a:pPr fontAlgn="auto">
                  <a:lnSpc>
                    <a:spcPct val="90000"/>
                  </a:lnSpc>
                  <a:spcBef>
                    <a:spcPts val="0"/>
                  </a:spcBef>
                  <a:spcAft>
                    <a:spcPts val="600"/>
                  </a:spcAft>
                  <a:defRPr/>
                </a:pPr>
                <a:r>
                  <a:rPr lang="en-GB" sz="1400" dirty="0">
                    <a:solidFill>
                      <a:srgbClr val="002244"/>
                    </a:solidFill>
                    <a:latin typeface="Arial"/>
                  </a:rPr>
                  <a:t>Click on the </a:t>
                </a:r>
                <a:r>
                  <a:rPr lang="en-GB" sz="1400" b="1" dirty="0">
                    <a:solidFill>
                      <a:srgbClr val="002244"/>
                    </a:solidFill>
                    <a:latin typeface="Arial"/>
                  </a:rPr>
                  <a:t>icon</a:t>
                </a:r>
                <a:r>
                  <a:rPr lang="en-GB" sz="1400" dirty="0">
                    <a:solidFill>
                      <a:srgbClr val="002244"/>
                    </a:solidFill>
                    <a:latin typeface="Arial"/>
                  </a:rPr>
                  <a:t> in the middle of the placeholder and choose the image from your computer.</a:t>
                </a:r>
              </a:p>
            </p:txBody>
          </p:sp>
        </p:grpSp>
      </p:grpSp>
      <p:sp>
        <p:nvSpPr>
          <p:cNvPr id="57" name="Footer"/>
          <p:cNvSpPr>
            <a:spLocks noGrp="1"/>
          </p:cNvSpPr>
          <p:nvPr>
            <p:ph type="ftr" sz="quarter" idx="3"/>
          </p:nvPr>
        </p:nvSpPr>
        <p:spPr>
          <a:xfrm>
            <a:off x="150020" y="6646422"/>
            <a:ext cx="3314859"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endParaRPr lang="ru-RU" dirty="0">
              <a:solidFill>
                <a:srgbClr val="666666"/>
              </a:solidFill>
              <a:uFill>
                <a:solidFill>
                  <a:srgbClr val="002244"/>
                </a:solidFill>
              </a:uFill>
            </a:endParaRPr>
          </a:p>
        </p:txBody>
      </p:sp>
      <p:sp>
        <p:nvSpPr>
          <p:cNvPr id="60" name="Text Placeholder 41"/>
          <p:cNvSpPr>
            <a:spLocks noGrp="1"/>
          </p:cNvSpPr>
          <p:nvPr>
            <p:ph type="body" sz="quarter" idx="85" hasCustomPrompt="1"/>
          </p:nvPr>
        </p:nvSpPr>
        <p:spPr>
          <a:xfrm>
            <a:off x="143547" y="3303125"/>
            <a:ext cx="2043671" cy="1874509"/>
          </a:xfrm>
        </p:spPr>
        <p:txBody>
          <a:bodyPr rIns="108000"/>
          <a:lstStyle>
            <a:lvl1pPr>
              <a:defRPr sz="1100">
                <a:solidFill>
                  <a:srgbClr val="FFFFFF"/>
                </a:solidFill>
              </a:defRPr>
            </a:lvl1pPr>
            <a:lvl2pPr>
              <a:defRPr sz="1050">
                <a:solidFill>
                  <a:srgbClr val="FFFFFF"/>
                </a:solidFill>
              </a:defRPr>
            </a:lvl2pPr>
            <a:lvl3pPr>
              <a:defRPr sz="1000">
                <a:solidFill>
                  <a:srgbClr val="FFFFFF"/>
                </a:solidFill>
              </a:defRPr>
            </a:lvl3pPr>
            <a:lvl4pPr>
              <a:defRPr sz="900">
                <a:solidFill>
                  <a:srgbClr val="FFFFFF"/>
                </a:solidFill>
              </a:defRPr>
            </a:lvl4pPr>
            <a:lvl5pPr>
              <a:defRPr sz="800">
                <a:solidFill>
                  <a:srgbClr val="FFFFFF"/>
                </a:solidFill>
              </a:defRPr>
            </a:lvl5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1" name="Text Placeholder 3"/>
          <p:cNvSpPr>
            <a:spLocks noGrp="1"/>
          </p:cNvSpPr>
          <p:nvPr>
            <p:ph type="body" sz="quarter" idx="86" hasCustomPrompt="1"/>
          </p:nvPr>
        </p:nvSpPr>
        <p:spPr>
          <a:xfrm>
            <a:off x="143511" y="1622110"/>
            <a:ext cx="2043670" cy="1606085"/>
          </a:xfrm>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136315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Full Image 1 - Transparent Column">
    <p:bg>
      <p:bgPr>
        <a:solidFill>
          <a:schemeClr val="bg1"/>
        </a:solidFill>
        <a:effectLst/>
      </p:bgPr>
    </p:bg>
    <p:spTree>
      <p:nvGrpSpPr>
        <p:cNvPr id="1" name=""/>
        <p:cNvGrpSpPr/>
        <p:nvPr/>
      </p:nvGrpSpPr>
      <p:grpSpPr>
        <a:xfrm>
          <a:off x="0" y="0"/>
          <a:ext cx="0" cy="0"/>
          <a:chOff x="0" y="0"/>
          <a:chExt cx="0" cy="0"/>
        </a:xfrm>
      </p:grpSpPr>
      <p:sp>
        <p:nvSpPr>
          <p:cNvPr id="13" name="Picture Placeholder 8"/>
          <p:cNvSpPr>
            <a:spLocks noGrp="1"/>
          </p:cNvSpPr>
          <p:nvPr>
            <p:ph type="pic" sz="quarter" idx="16" hasCustomPrompt="1"/>
          </p:nvPr>
        </p:nvSpPr>
        <p:spPr>
          <a:xfrm>
            <a:off x="89380" y="1130711"/>
            <a:ext cx="8951119" cy="5368514"/>
          </a:xfrm>
          <a:noFill/>
        </p:spPr>
        <p:txBody>
          <a:bodyPr/>
          <a:lstStyle>
            <a:lvl1pPr algn="ctr">
              <a:defRPr sz="1100"/>
            </a:lvl1pPr>
          </a:lstStyle>
          <a:p>
            <a:r>
              <a:rPr lang="en-GB" dirty="0"/>
              <a:t>Click on the icon to insert an image</a:t>
            </a:r>
          </a:p>
        </p:txBody>
      </p:sp>
      <p:sp>
        <p:nvSpPr>
          <p:cNvPr id="2" name="Title 1"/>
          <p:cNvSpPr>
            <a:spLocks noGrp="1"/>
          </p:cNvSpPr>
          <p:nvPr>
            <p:ph type="title" hasCustomPrompt="1"/>
          </p:nvPr>
        </p:nvSpPr>
        <p:spPr/>
        <p:txBody>
          <a:bodyPr/>
          <a:lstStyle/>
          <a:p>
            <a:r>
              <a:rPr lang="en-US" dirty="0"/>
              <a:t>Enter title here</a:t>
            </a:r>
            <a:endParaRPr lang="en-GB" dirty="0"/>
          </a:p>
        </p:txBody>
      </p:sp>
      <p:sp>
        <p:nvSpPr>
          <p:cNvPr id="14" name="Text Placeholder 13"/>
          <p:cNvSpPr>
            <a:spLocks noGrp="1"/>
          </p:cNvSpPr>
          <p:nvPr>
            <p:ph type="body" sz="quarter" idx="17" hasCustomPrompt="1"/>
          </p:nvPr>
        </p:nvSpPr>
        <p:spPr>
          <a:xfrm>
            <a:off x="89313" y="1504337"/>
            <a:ext cx="2174081" cy="3736564"/>
          </a:xfrm>
          <a:solidFill>
            <a:schemeClr val="accent1">
              <a:alpha val="85000"/>
            </a:schemeClr>
          </a:solidFill>
        </p:spPr>
        <p:txBody>
          <a:bodyPr/>
          <a:lstStyle>
            <a:lvl1pPr>
              <a:defRPr/>
            </a:lvl1pPr>
          </a:lstStyle>
          <a:p>
            <a:pPr lvl="0"/>
            <a:r>
              <a:rPr lang="en-US" dirty="0"/>
              <a:t>  </a:t>
            </a:r>
            <a:endParaRPr lang="en-GB" dirty="0"/>
          </a:p>
        </p:txBody>
      </p:sp>
      <p:sp>
        <p:nvSpPr>
          <p:cNvPr id="17" name="Text Placeholder 24"/>
          <p:cNvSpPr>
            <a:spLocks noGrp="1"/>
          </p:cNvSpPr>
          <p:nvPr>
            <p:ph type="body" sz="quarter" idx="21" hasCustomPrompt="1"/>
          </p:nvPr>
        </p:nvSpPr>
        <p:spPr>
          <a:xfrm>
            <a:off x="89313" y="5242179"/>
            <a:ext cx="2174081" cy="48716"/>
          </a:xfrm>
          <a:solidFill>
            <a:schemeClr val="accent6"/>
          </a:solidFill>
        </p:spPr>
        <p:txBody>
          <a:bodyPr/>
          <a:lstStyle>
            <a:lvl1pPr>
              <a:defRPr/>
            </a:lvl1pPr>
          </a:lstStyle>
          <a:p>
            <a:pPr lvl="0"/>
            <a:r>
              <a:rPr lang="en-US" dirty="0"/>
              <a:t>  </a:t>
            </a:r>
            <a:endParaRPr lang="en-GB" dirty="0"/>
          </a:p>
        </p:txBody>
      </p:sp>
      <p:sp>
        <p:nvSpPr>
          <p:cNvPr id="3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fld id="{EC1DA28C-5BB3-474C-BABA-1B2E6B32FE7F}" type="slidenum">
              <a:rPr lang="ru-RU" smtClean="0">
                <a:solidFill>
                  <a:srgbClr val="666666"/>
                </a:solidFill>
                <a:uFill>
                  <a:solidFill>
                    <a:srgbClr val="002244"/>
                  </a:solidFill>
                </a:uFill>
              </a:rPr>
              <a:pPr/>
              <a:t>‹#›</a:t>
            </a:fld>
            <a:endParaRPr lang="ru-RU" dirty="0">
              <a:solidFill>
                <a:srgbClr val="666666"/>
              </a:solidFill>
              <a:uFill>
                <a:solidFill>
                  <a:srgbClr val="002244"/>
                </a:solidFill>
              </a:uFill>
            </a:endParaRPr>
          </a:p>
        </p:txBody>
      </p:sp>
      <p:grpSp>
        <p:nvGrpSpPr>
          <p:cNvPr id="3" name="Group 36"/>
          <p:cNvGrpSpPr/>
          <p:nvPr userDrawn="1"/>
        </p:nvGrpSpPr>
        <p:grpSpPr>
          <a:xfrm>
            <a:off x="-3262775" y="0"/>
            <a:ext cx="2932274" cy="5532582"/>
            <a:chOff x="-3999345" y="0"/>
            <a:chExt cx="3909698" cy="5532582"/>
          </a:xfrm>
        </p:grpSpPr>
        <p:sp>
          <p:nvSpPr>
            <p:cNvPr id="38" name="Rectangle 37"/>
            <p:cNvSpPr/>
            <p:nvPr userDrawn="1"/>
          </p:nvSpPr>
          <p:spPr>
            <a:xfrm>
              <a:off x="-3999345" y="0"/>
              <a:ext cx="3909698" cy="553258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lnSpc>
                  <a:spcPct val="90000"/>
                </a:lnSpc>
                <a:spcBef>
                  <a:spcPts val="0"/>
                </a:spcBef>
                <a:spcAft>
                  <a:spcPts val="600"/>
                </a:spcAft>
              </a:pPr>
              <a:endParaRPr lang="en-GB" sz="1800" dirty="0" err="1">
                <a:solidFill>
                  <a:srgbClr val="FFFFFF"/>
                </a:solidFill>
              </a:endParaRPr>
            </a:p>
          </p:txBody>
        </p:sp>
        <p:cxnSp>
          <p:nvCxnSpPr>
            <p:cNvPr id="39" name="Straight Connector 38"/>
            <p:cNvCxnSpPr/>
            <p:nvPr userDrawn="1"/>
          </p:nvCxnSpPr>
          <p:spPr>
            <a:xfrm>
              <a:off x="-3999345" y="980728"/>
              <a:ext cx="390969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40" name="Picture 3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1513" y="128588"/>
              <a:ext cx="681037" cy="681037"/>
            </a:xfrm>
            <a:prstGeom prst="rect">
              <a:avLst/>
            </a:prstGeom>
          </p:spPr>
        </p:pic>
        <p:sp>
          <p:nvSpPr>
            <p:cNvPr id="41" name="TextBox 40"/>
            <p:cNvSpPr txBox="1"/>
            <p:nvPr userDrawn="1"/>
          </p:nvSpPr>
          <p:spPr>
            <a:xfrm>
              <a:off x="-3851564" y="128588"/>
              <a:ext cx="2798619" cy="681037"/>
            </a:xfrm>
            <a:prstGeom prst="rect">
              <a:avLst/>
            </a:prstGeom>
            <a:noFill/>
          </p:spPr>
          <p:txBody>
            <a:bodyPr wrap="square" rtlCol="0" anchor="ctr">
              <a:noAutofit/>
            </a:bodyPr>
            <a:lstStyle/>
            <a:p>
              <a:pPr algn="ctr" fontAlgn="auto">
                <a:lnSpc>
                  <a:spcPct val="90000"/>
                </a:lnSpc>
                <a:spcBef>
                  <a:spcPts val="0"/>
                </a:spcBef>
                <a:spcAft>
                  <a:spcPts val="600"/>
                </a:spcAft>
              </a:pPr>
              <a:r>
                <a:rPr lang="en-GB" sz="2000" dirty="0">
                  <a:solidFill>
                    <a:srgbClr val="002244"/>
                  </a:solidFill>
                  <a:latin typeface="Arial"/>
                </a:rPr>
                <a:t>How to insert an image</a:t>
              </a:r>
            </a:p>
          </p:txBody>
        </p:sp>
        <p:grpSp>
          <p:nvGrpSpPr>
            <p:cNvPr id="4" name="Group 41"/>
            <p:cNvGrpSpPr/>
            <p:nvPr userDrawn="1"/>
          </p:nvGrpSpPr>
          <p:grpSpPr>
            <a:xfrm>
              <a:off x="-3916219" y="2007734"/>
              <a:ext cx="3741159" cy="603077"/>
              <a:chOff x="-3953163" y="1928406"/>
              <a:chExt cx="3741159" cy="603077"/>
            </a:xfrm>
          </p:grpSpPr>
          <p:sp>
            <p:nvSpPr>
              <p:cNvPr id="55" name="TextBox 54"/>
              <p:cNvSpPr txBox="1"/>
              <p:nvPr userDrawn="1"/>
            </p:nvSpPr>
            <p:spPr>
              <a:xfrm>
                <a:off x="-3953163" y="1934381"/>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2</a:t>
                </a:r>
              </a:p>
            </p:txBody>
          </p:sp>
          <p:sp>
            <p:nvSpPr>
              <p:cNvPr id="56" name="TextBox 55"/>
              <p:cNvSpPr txBox="1"/>
              <p:nvPr userDrawn="1"/>
            </p:nvSpPr>
            <p:spPr>
              <a:xfrm>
                <a:off x="-3565237" y="1928406"/>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Click on the </a:t>
                </a:r>
                <a:r>
                  <a:rPr lang="en-GB" sz="1400" b="1" dirty="0">
                    <a:solidFill>
                      <a:srgbClr val="002244"/>
                    </a:solidFill>
                    <a:latin typeface="Arial"/>
                  </a:rPr>
                  <a:t>Format Picture </a:t>
                </a:r>
                <a:r>
                  <a:rPr lang="en-GB" sz="1400" dirty="0">
                    <a:solidFill>
                      <a:srgbClr val="002244"/>
                    </a:solidFill>
                    <a:latin typeface="Arial"/>
                  </a:rPr>
                  <a:t>tab in the ribbon and use the tools to edit the image.</a:t>
                </a:r>
              </a:p>
            </p:txBody>
          </p:sp>
        </p:grpSp>
        <p:grpSp>
          <p:nvGrpSpPr>
            <p:cNvPr id="5" name="Group 42"/>
            <p:cNvGrpSpPr/>
            <p:nvPr userDrawn="1"/>
          </p:nvGrpSpPr>
          <p:grpSpPr>
            <a:xfrm>
              <a:off x="-3916219" y="3804415"/>
              <a:ext cx="3741159" cy="649206"/>
              <a:chOff x="-3953163" y="3686663"/>
              <a:chExt cx="3741159" cy="649206"/>
            </a:xfrm>
          </p:grpSpPr>
          <p:sp>
            <p:nvSpPr>
              <p:cNvPr id="53" name="TextBox 52"/>
              <p:cNvSpPr txBox="1"/>
              <p:nvPr userDrawn="1"/>
            </p:nvSpPr>
            <p:spPr>
              <a:xfrm>
                <a:off x="-3953163" y="3686663"/>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4</a:t>
                </a:r>
              </a:p>
            </p:txBody>
          </p:sp>
          <p:sp>
            <p:nvSpPr>
              <p:cNvPr id="54" name="TextBox 53"/>
              <p:cNvSpPr txBox="1"/>
              <p:nvPr userDrawn="1"/>
            </p:nvSpPr>
            <p:spPr>
              <a:xfrm>
                <a:off x="-3565237" y="3732792"/>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Picture Colour </a:t>
                </a:r>
                <a:r>
                  <a:rPr lang="en-GB" sz="1400" dirty="0">
                    <a:solidFill>
                      <a:srgbClr val="002244"/>
                    </a:solidFill>
                    <a:latin typeface="Arial"/>
                  </a:rPr>
                  <a:t>to adjust the Saturation, Tone, and Colour.</a:t>
                </a:r>
              </a:p>
            </p:txBody>
          </p:sp>
        </p:grpSp>
        <p:grpSp>
          <p:nvGrpSpPr>
            <p:cNvPr id="6" name="Group 43"/>
            <p:cNvGrpSpPr/>
            <p:nvPr userDrawn="1"/>
          </p:nvGrpSpPr>
          <p:grpSpPr>
            <a:xfrm>
              <a:off x="-3916219" y="2909062"/>
              <a:ext cx="3741159" cy="634370"/>
              <a:chOff x="-3953163" y="2815638"/>
              <a:chExt cx="3741159" cy="634370"/>
            </a:xfrm>
          </p:grpSpPr>
          <p:sp>
            <p:nvSpPr>
              <p:cNvPr id="51" name="TextBox 50"/>
              <p:cNvSpPr txBox="1"/>
              <p:nvPr userDrawn="1"/>
            </p:nvSpPr>
            <p:spPr>
              <a:xfrm>
                <a:off x="-3953163" y="2815638"/>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3</a:t>
                </a:r>
              </a:p>
            </p:txBody>
          </p:sp>
          <p:sp>
            <p:nvSpPr>
              <p:cNvPr id="52" name="TextBox 51"/>
              <p:cNvSpPr txBox="1"/>
              <p:nvPr userDrawn="1"/>
            </p:nvSpPr>
            <p:spPr>
              <a:xfrm>
                <a:off x="-3565237" y="2846931"/>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Crop</a:t>
                </a:r>
                <a:r>
                  <a:rPr lang="en-GB" sz="1400" dirty="0">
                    <a:solidFill>
                      <a:srgbClr val="002244"/>
                    </a:solidFill>
                    <a:latin typeface="Arial"/>
                  </a:rPr>
                  <a:t> to resize and move the image within the placeholder, using the white circles in the corners of the image.</a:t>
                </a:r>
              </a:p>
            </p:txBody>
          </p:sp>
        </p:grpSp>
        <p:grpSp>
          <p:nvGrpSpPr>
            <p:cNvPr id="7" name="Group 44"/>
            <p:cNvGrpSpPr/>
            <p:nvPr userDrawn="1"/>
          </p:nvGrpSpPr>
          <p:grpSpPr>
            <a:xfrm>
              <a:off x="-3916219" y="4693793"/>
              <a:ext cx="3470417" cy="603077"/>
              <a:chOff x="-3953163" y="4622237"/>
              <a:chExt cx="3470417" cy="603077"/>
            </a:xfrm>
          </p:grpSpPr>
          <p:sp>
            <p:nvSpPr>
              <p:cNvPr id="49" name="TextBox 48"/>
              <p:cNvSpPr txBox="1"/>
              <p:nvPr userDrawn="1"/>
            </p:nvSpPr>
            <p:spPr>
              <a:xfrm>
                <a:off x="-3953163" y="4628212"/>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5</a:t>
                </a:r>
              </a:p>
            </p:txBody>
          </p:sp>
          <p:sp>
            <p:nvSpPr>
              <p:cNvPr id="50" name="TextBox 49"/>
              <p:cNvSpPr txBox="1"/>
              <p:nvPr userDrawn="1"/>
            </p:nvSpPr>
            <p:spPr>
              <a:xfrm>
                <a:off x="-3565237" y="4622237"/>
                <a:ext cx="3082491"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Picture Correction </a:t>
                </a:r>
                <a:r>
                  <a:rPr lang="en-GB" sz="1400" dirty="0">
                    <a:solidFill>
                      <a:srgbClr val="002244"/>
                    </a:solidFill>
                    <a:latin typeface="Arial"/>
                  </a:rPr>
                  <a:t>to adjust the Sharpness, Brightness, and Contrast. </a:t>
                </a:r>
              </a:p>
            </p:txBody>
          </p:sp>
        </p:grpSp>
        <p:grpSp>
          <p:nvGrpSpPr>
            <p:cNvPr id="8" name="Group 45"/>
            <p:cNvGrpSpPr/>
            <p:nvPr userDrawn="1"/>
          </p:nvGrpSpPr>
          <p:grpSpPr>
            <a:xfrm>
              <a:off x="-3916219" y="1118356"/>
              <a:ext cx="3741159" cy="677414"/>
              <a:chOff x="-3953163" y="1118356"/>
              <a:chExt cx="3741159" cy="677414"/>
            </a:xfrm>
          </p:grpSpPr>
          <p:sp>
            <p:nvSpPr>
              <p:cNvPr id="47" name="TextBox 46"/>
              <p:cNvSpPr txBox="1"/>
              <p:nvPr userDrawn="1"/>
            </p:nvSpPr>
            <p:spPr>
              <a:xfrm>
                <a:off x="-3953163" y="1118356"/>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1</a:t>
                </a:r>
              </a:p>
            </p:txBody>
          </p:sp>
          <p:sp>
            <p:nvSpPr>
              <p:cNvPr id="48" name="TextBox 47"/>
              <p:cNvSpPr txBox="1"/>
              <p:nvPr userDrawn="1"/>
            </p:nvSpPr>
            <p:spPr>
              <a:xfrm>
                <a:off x="-3565237" y="1192693"/>
                <a:ext cx="3353233" cy="603077"/>
              </a:xfrm>
              <a:prstGeom prst="rect">
                <a:avLst/>
              </a:prstGeom>
              <a:noFill/>
            </p:spPr>
            <p:txBody>
              <a:bodyPr wrap="square" rtlCol="0">
                <a:noAutofit/>
              </a:bodyPr>
              <a:lstStyle/>
              <a:p>
                <a:pPr fontAlgn="auto">
                  <a:lnSpc>
                    <a:spcPct val="90000"/>
                  </a:lnSpc>
                  <a:spcBef>
                    <a:spcPts val="0"/>
                  </a:spcBef>
                  <a:spcAft>
                    <a:spcPts val="600"/>
                  </a:spcAft>
                  <a:defRPr/>
                </a:pPr>
                <a:r>
                  <a:rPr lang="en-GB" sz="1400" dirty="0">
                    <a:solidFill>
                      <a:srgbClr val="002244"/>
                    </a:solidFill>
                    <a:latin typeface="Arial"/>
                  </a:rPr>
                  <a:t>Click on the </a:t>
                </a:r>
                <a:r>
                  <a:rPr lang="en-GB" sz="1400" b="1" dirty="0">
                    <a:solidFill>
                      <a:srgbClr val="002244"/>
                    </a:solidFill>
                    <a:latin typeface="Arial"/>
                  </a:rPr>
                  <a:t>icon</a:t>
                </a:r>
                <a:r>
                  <a:rPr lang="en-GB" sz="1400" dirty="0">
                    <a:solidFill>
                      <a:srgbClr val="002244"/>
                    </a:solidFill>
                    <a:latin typeface="Arial"/>
                  </a:rPr>
                  <a:t> in the middle of the placeholder and choose the image from your computer.</a:t>
                </a:r>
              </a:p>
            </p:txBody>
          </p:sp>
        </p:grpSp>
      </p:grpSp>
      <p:sp>
        <p:nvSpPr>
          <p:cNvPr id="57" name="Footer"/>
          <p:cNvSpPr>
            <a:spLocks noGrp="1"/>
          </p:cNvSpPr>
          <p:nvPr>
            <p:ph type="ftr" sz="quarter" idx="3"/>
          </p:nvPr>
        </p:nvSpPr>
        <p:spPr>
          <a:xfrm>
            <a:off x="150020" y="6646422"/>
            <a:ext cx="3314859"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endParaRPr lang="ru-RU" dirty="0">
              <a:solidFill>
                <a:srgbClr val="666666"/>
              </a:solidFill>
              <a:uFill>
                <a:solidFill>
                  <a:srgbClr val="002244"/>
                </a:solidFill>
              </a:uFill>
            </a:endParaRPr>
          </a:p>
        </p:txBody>
      </p:sp>
      <p:sp>
        <p:nvSpPr>
          <p:cNvPr id="60" name="Text Placeholder 41"/>
          <p:cNvSpPr>
            <a:spLocks noGrp="1"/>
          </p:cNvSpPr>
          <p:nvPr>
            <p:ph type="body" sz="quarter" idx="85" hasCustomPrompt="1"/>
          </p:nvPr>
        </p:nvSpPr>
        <p:spPr>
          <a:xfrm>
            <a:off x="143547" y="3303105"/>
            <a:ext cx="2043671" cy="1874509"/>
          </a:xfrm>
        </p:spPr>
        <p:txBody>
          <a:bodyPr rIns="108000"/>
          <a:lstStyle>
            <a:lvl1pPr>
              <a:defRPr sz="1100">
                <a:solidFill>
                  <a:srgbClr val="FFFFFF"/>
                </a:solidFill>
              </a:defRPr>
            </a:lvl1pPr>
            <a:lvl2pPr>
              <a:defRPr sz="1050">
                <a:solidFill>
                  <a:srgbClr val="FFFFFF"/>
                </a:solidFill>
              </a:defRPr>
            </a:lvl2pPr>
            <a:lvl3pPr>
              <a:defRPr sz="1000">
                <a:solidFill>
                  <a:srgbClr val="FFFFFF"/>
                </a:solidFill>
              </a:defRPr>
            </a:lvl3pPr>
            <a:lvl4pPr>
              <a:defRPr sz="900">
                <a:solidFill>
                  <a:srgbClr val="FFFFFF"/>
                </a:solidFill>
              </a:defRPr>
            </a:lvl4pPr>
            <a:lvl5pPr>
              <a:defRPr sz="800">
                <a:solidFill>
                  <a:srgbClr val="FFFFFF"/>
                </a:solidFill>
              </a:defRPr>
            </a:lvl5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1" name="Text Placeholder 3"/>
          <p:cNvSpPr>
            <a:spLocks noGrp="1"/>
          </p:cNvSpPr>
          <p:nvPr>
            <p:ph type="body" sz="quarter" idx="86" hasCustomPrompt="1"/>
          </p:nvPr>
        </p:nvSpPr>
        <p:spPr>
          <a:xfrm>
            <a:off x="143511" y="1622090"/>
            <a:ext cx="2043670" cy="1606085"/>
          </a:xfrm>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136315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Full Image 1 - Transparent Column">
    <p:bg>
      <p:bgPr>
        <a:solidFill>
          <a:schemeClr val="bg1"/>
        </a:solidFill>
        <a:effectLst/>
      </p:bgPr>
    </p:bg>
    <p:spTree>
      <p:nvGrpSpPr>
        <p:cNvPr id="1" name=""/>
        <p:cNvGrpSpPr/>
        <p:nvPr/>
      </p:nvGrpSpPr>
      <p:grpSpPr>
        <a:xfrm>
          <a:off x="0" y="0"/>
          <a:ext cx="0" cy="0"/>
          <a:chOff x="0" y="0"/>
          <a:chExt cx="0" cy="0"/>
        </a:xfrm>
      </p:grpSpPr>
      <p:sp>
        <p:nvSpPr>
          <p:cNvPr id="13" name="Picture Placeholder 8"/>
          <p:cNvSpPr>
            <a:spLocks noGrp="1"/>
          </p:cNvSpPr>
          <p:nvPr>
            <p:ph type="pic" sz="quarter" idx="16" hasCustomPrompt="1"/>
          </p:nvPr>
        </p:nvSpPr>
        <p:spPr>
          <a:xfrm>
            <a:off x="89369" y="1130711"/>
            <a:ext cx="8951119" cy="5368514"/>
          </a:xfrm>
          <a:noFill/>
        </p:spPr>
        <p:txBody>
          <a:bodyPr/>
          <a:lstStyle>
            <a:lvl1pPr algn="ctr">
              <a:defRPr sz="1100"/>
            </a:lvl1pPr>
          </a:lstStyle>
          <a:p>
            <a:r>
              <a:rPr lang="en-GB" dirty="0"/>
              <a:t>Click on the icon to insert an image</a:t>
            </a:r>
          </a:p>
        </p:txBody>
      </p:sp>
      <p:sp>
        <p:nvSpPr>
          <p:cNvPr id="2" name="Title 1"/>
          <p:cNvSpPr>
            <a:spLocks noGrp="1"/>
          </p:cNvSpPr>
          <p:nvPr>
            <p:ph type="title" hasCustomPrompt="1"/>
          </p:nvPr>
        </p:nvSpPr>
        <p:spPr/>
        <p:txBody>
          <a:bodyPr/>
          <a:lstStyle/>
          <a:p>
            <a:r>
              <a:rPr lang="en-US" dirty="0"/>
              <a:t>Enter title here</a:t>
            </a:r>
            <a:endParaRPr lang="en-GB" dirty="0"/>
          </a:p>
        </p:txBody>
      </p:sp>
      <p:sp>
        <p:nvSpPr>
          <p:cNvPr id="14" name="Text Placeholder 13"/>
          <p:cNvSpPr>
            <a:spLocks noGrp="1"/>
          </p:cNvSpPr>
          <p:nvPr>
            <p:ph type="body" sz="quarter" idx="17" hasCustomPrompt="1"/>
          </p:nvPr>
        </p:nvSpPr>
        <p:spPr>
          <a:xfrm>
            <a:off x="89313" y="1504337"/>
            <a:ext cx="2174081" cy="3736564"/>
          </a:xfrm>
          <a:solidFill>
            <a:schemeClr val="accent1">
              <a:alpha val="85000"/>
            </a:schemeClr>
          </a:solidFill>
        </p:spPr>
        <p:txBody>
          <a:bodyPr/>
          <a:lstStyle>
            <a:lvl1pPr>
              <a:defRPr/>
            </a:lvl1pPr>
          </a:lstStyle>
          <a:p>
            <a:pPr lvl="0"/>
            <a:r>
              <a:rPr lang="en-US" dirty="0"/>
              <a:t>  </a:t>
            </a:r>
            <a:endParaRPr lang="en-GB" dirty="0"/>
          </a:p>
        </p:txBody>
      </p:sp>
      <p:sp>
        <p:nvSpPr>
          <p:cNvPr id="17" name="Text Placeholder 24"/>
          <p:cNvSpPr>
            <a:spLocks noGrp="1"/>
          </p:cNvSpPr>
          <p:nvPr>
            <p:ph type="body" sz="quarter" idx="21" hasCustomPrompt="1"/>
          </p:nvPr>
        </p:nvSpPr>
        <p:spPr>
          <a:xfrm>
            <a:off x="89313" y="5242179"/>
            <a:ext cx="2174081" cy="48716"/>
          </a:xfrm>
          <a:solidFill>
            <a:schemeClr val="accent6"/>
          </a:solidFill>
        </p:spPr>
        <p:txBody>
          <a:bodyPr/>
          <a:lstStyle>
            <a:lvl1pPr>
              <a:defRPr/>
            </a:lvl1pPr>
          </a:lstStyle>
          <a:p>
            <a:pPr lvl="0"/>
            <a:r>
              <a:rPr lang="en-US" dirty="0"/>
              <a:t>  </a:t>
            </a:r>
            <a:endParaRPr lang="en-GB" dirty="0"/>
          </a:p>
        </p:txBody>
      </p:sp>
      <p:sp>
        <p:nvSpPr>
          <p:cNvPr id="3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fld id="{EC1DA28C-5BB3-474C-BABA-1B2E6B32FE7F}" type="slidenum">
              <a:rPr lang="ru-RU" smtClean="0">
                <a:solidFill>
                  <a:srgbClr val="666666"/>
                </a:solidFill>
                <a:uFill>
                  <a:solidFill>
                    <a:srgbClr val="002244"/>
                  </a:solidFill>
                </a:uFill>
              </a:rPr>
              <a:pPr/>
              <a:t>‹#›</a:t>
            </a:fld>
            <a:endParaRPr lang="ru-RU" dirty="0">
              <a:solidFill>
                <a:srgbClr val="666666"/>
              </a:solidFill>
              <a:uFill>
                <a:solidFill>
                  <a:srgbClr val="002244"/>
                </a:solidFill>
              </a:uFill>
            </a:endParaRPr>
          </a:p>
        </p:txBody>
      </p:sp>
      <p:grpSp>
        <p:nvGrpSpPr>
          <p:cNvPr id="3" name="Group 36"/>
          <p:cNvGrpSpPr/>
          <p:nvPr userDrawn="1"/>
        </p:nvGrpSpPr>
        <p:grpSpPr>
          <a:xfrm>
            <a:off x="-3262775" y="0"/>
            <a:ext cx="2932274" cy="5532582"/>
            <a:chOff x="-3999345" y="0"/>
            <a:chExt cx="3909698" cy="5532582"/>
          </a:xfrm>
        </p:grpSpPr>
        <p:sp>
          <p:nvSpPr>
            <p:cNvPr id="38" name="Rectangle 37"/>
            <p:cNvSpPr/>
            <p:nvPr userDrawn="1"/>
          </p:nvSpPr>
          <p:spPr>
            <a:xfrm>
              <a:off x="-3999345" y="0"/>
              <a:ext cx="3909698" cy="553258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lnSpc>
                  <a:spcPct val="90000"/>
                </a:lnSpc>
                <a:spcBef>
                  <a:spcPts val="0"/>
                </a:spcBef>
                <a:spcAft>
                  <a:spcPts val="600"/>
                </a:spcAft>
              </a:pPr>
              <a:endParaRPr lang="en-GB" sz="1800" dirty="0" err="1">
                <a:solidFill>
                  <a:srgbClr val="FFFFFF"/>
                </a:solidFill>
              </a:endParaRPr>
            </a:p>
          </p:txBody>
        </p:sp>
        <p:cxnSp>
          <p:nvCxnSpPr>
            <p:cNvPr id="39" name="Straight Connector 38"/>
            <p:cNvCxnSpPr/>
            <p:nvPr userDrawn="1"/>
          </p:nvCxnSpPr>
          <p:spPr>
            <a:xfrm>
              <a:off x="-3999345" y="980728"/>
              <a:ext cx="390969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40" name="Picture 3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1513" y="128588"/>
              <a:ext cx="681037" cy="681037"/>
            </a:xfrm>
            <a:prstGeom prst="rect">
              <a:avLst/>
            </a:prstGeom>
          </p:spPr>
        </p:pic>
        <p:sp>
          <p:nvSpPr>
            <p:cNvPr id="41" name="TextBox 40"/>
            <p:cNvSpPr txBox="1"/>
            <p:nvPr userDrawn="1"/>
          </p:nvSpPr>
          <p:spPr>
            <a:xfrm>
              <a:off x="-3851564" y="128588"/>
              <a:ext cx="2798619" cy="681037"/>
            </a:xfrm>
            <a:prstGeom prst="rect">
              <a:avLst/>
            </a:prstGeom>
            <a:noFill/>
          </p:spPr>
          <p:txBody>
            <a:bodyPr wrap="square" rtlCol="0" anchor="ctr">
              <a:noAutofit/>
            </a:bodyPr>
            <a:lstStyle/>
            <a:p>
              <a:pPr algn="ctr" fontAlgn="auto">
                <a:lnSpc>
                  <a:spcPct val="90000"/>
                </a:lnSpc>
                <a:spcBef>
                  <a:spcPts val="0"/>
                </a:spcBef>
                <a:spcAft>
                  <a:spcPts val="600"/>
                </a:spcAft>
              </a:pPr>
              <a:r>
                <a:rPr lang="en-GB" sz="2000" dirty="0">
                  <a:solidFill>
                    <a:srgbClr val="002244"/>
                  </a:solidFill>
                  <a:latin typeface="Arial"/>
                </a:rPr>
                <a:t>How to insert an image</a:t>
              </a:r>
            </a:p>
          </p:txBody>
        </p:sp>
        <p:grpSp>
          <p:nvGrpSpPr>
            <p:cNvPr id="4" name="Group 41"/>
            <p:cNvGrpSpPr/>
            <p:nvPr userDrawn="1"/>
          </p:nvGrpSpPr>
          <p:grpSpPr>
            <a:xfrm>
              <a:off x="-3916219" y="2007734"/>
              <a:ext cx="3741159" cy="603077"/>
              <a:chOff x="-3953163" y="1928406"/>
              <a:chExt cx="3741159" cy="603077"/>
            </a:xfrm>
          </p:grpSpPr>
          <p:sp>
            <p:nvSpPr>
              <p:cNvPr id="55" name="TextBox 54"/>
              <p:cNvSpPr txBox="1"/>
              <p:nvPr userDrawn="1"/>
            </p:nvSpPr>
            <p:spPr>
              <a:xfrm>
                <a:off x="-3953163" y="1934381"/>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2</a:t>
                </a:r>
              </a:p>
            </p:txBody>
          </p:sp>
          <p:sp>
            <p:nvSpPr>
              <p:cNvPr id="56" name="TextBox 55"/>
              <p:cNvSpPr txBox="1"/>
              <p:nvPr userDrawn="1"/>
            </p:nvSpPr>
            <p:spPr>
              <a:xfrm>
                <a:off x="-3565237" y="1928406"/>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Click on the </a:t>
                </a:r>
                <a:r>
                  <a:rPr lang="en-GB" sz="1400" b="1" dirty="0">
                    <a:solidFill>
                      <a:srgbClr val="002244"/>
                    </a:solidFill>
                    <a:latin typeface="Arial"/>
                  </a:rPr>
                  <a:t>Format Picture </a:t>
                </a:r>
                <a:r>
                  <a:rPr lang="en-GB" sz="1400" dirty="0">
                    <a:solidFill>
                      <a:srgbClr val="002244"/>
                    </a:solidFill>
                    <a:latin typeface="Arial"/>
                  </a:rPr>
                  <a:t>tab in the ribbon and use the tools to edit the image.</a:t>
                </a:r>
              </a:p>
            </p:txBody>
          </p:sp>
        </p:grpSp>
        <p:grpSp>
          <p:nvGrpSpPr>
            <p:cNvPr id="5" name="Group 42"/>
            <p:cNvGrpSpPr/>
            <p:nvPr userDrawn="1"/>
          </p:nvGrpSpPr>
          <p:grpSpPr>
            <a:xfrm>
              <a:off x="-3916219" y="3804415"/>
              <a:ext cx="3741159" cy="649206"/>
              <a:chOff x="-3953163" y="3686663"/>
              <a:chExt cx="3741159" cy="649206"/>
            </a:xfrm>
          </p:grpSpPr>
          <p:sp>
            <p:nvSpPr>
              <p:cNvPr id="53" name="TextBox 52"/>
              <p:cNvSpPr txBox="1"/>
              <p:nvPr userDrawn="1"/>
            </p:nvSpPr>
            <p:spPr>
              <a:xfrm>
                <a:off x="-3953163" y="3686663"/>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4</a:t>
                </a:r>
              </a:p>
            </p:txBody>
          </p:sp>
          <p:sp>
            <p:nvSpPr>
              <p:cNvPr id="54" name="TextBox 53"/>
              <p:cNvSpPr txBox="1"/>
              <p:nvPr userDrawn="1"/>
            </p:nvSpPr>
            <p:spPr>
              <a:xfrm>
                <a:off x="-3565237" y="3732792"/>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Picture Colour </a:t>
                </a:r>
                <a:r>
                  <a:rPr lang="en-GB" sz="1400" dirty="0">
                    <a:solidFill>
                      <a:srgbClr val="002244"/>
                    </a:solidFill>
                    <a:latin typeface="Arial"/>
                  </a:rPr>
                  <a:t>to adjust the Saturation, Tone, and Colour.</a:t>
                </a:r>
              </a:p>
            </p:txBody>
          </p:sp>
        </p:grpSp>
        <p:grpSp>
          <p:nvGrpSpPr>
            <p:cNvPr id="6" name="Group 43"/>
            <p:cNvGrpSpPr/>
            <p:nvPr userDrawn="1"/>
          </p:nvGrpSpPr>
          <p:grpSpPr>
            <a:xfrm>
              <a:off x="-3916219" y="2909062"/>
              <a:ext cx="3741159" cy="634370"/>
              <a:chOff x="-3953163" y="2815638"/>
              <a:chExt cx="3741159" cy="634370"/>
            </a:xfrm>
          </p:grpSpPr>
          <p:sp>
            <p:nvSpPr>
              <p:cNvPr id="51" name="TextBox 50"/>
              <p:cNvSpPr txBox="1"/>
              <p:nvPr userDrawn="1"/>
            </p:nvSpPr>
            <p:spPr>
              <a:xfrm>
                <a:off x="-3953163" y="2815638"/>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3</a:t>
                </a:r>
              </a:p>
            </p:txBody>
          </p:sp>
          <p:sp>
            <p:nvSpPr>
              <p:cNvPr id="52" name="TextBox 51"/>
              <p:cNvSpPr txBox="1"/>
              <p:nvPr userDrawn="1"/>
            </p:nvSpPr>
            <p:spPr>
              <a:xfrm>
                <a:off x="-3565237" y="2846931"/>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Crop</a:t>
                </a:r>
                <a:r>
                  <a:rPr lang="en-GB" sz="1400" dirty="0">
                    <a:solidFill>
                      <a:srgbClr val="002244"/>
                    </a:solidFill>
                    <a:latin typeface="Arial"/>
                  </a:rPr>
                  <a:t> to resize and move the image within the placeholder, using the white circles in the corners of the image.</a:t>
                </a:r>
              </a:p>
            </p:txBody>
          </p:sp>
        </p:grpSp>
        <p:grpSp>
          <p:nvGrpSpPr>
            <p:cNvPr id="7" name="Group 44"/>
            <p:cNvGrpSpPr/>
            <p:nvPr userDrawn="1"/>
          </p:nvGrpSpPr>
          <p:grpSpPr>
            <a:xfrm>
              <a:off x="-3916219" y="4693793"/>
              <a:ext cx="3470417" cy="603077"/>
              <a:chOff x="-3953163" y="4622237"/>
              <a:chExt cx="3470417" cy="603077"/>
            </a:xfrm>
          </p:grpSpPr>
          <p:sp>
            <p:nvSpPr>
              <p:cNvPr id="49" name="TextBox 48"/>
              <p:cNvSpPr txBox="1"/>
              <p:nvPr userDrawn="1"/>
            </p:nvSpPr>
            <p:spPr>
              <a:xfrm>
                <a:off x="-3953163" y="4628212"/>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5</a:t>
                </a:r>
              </a:p>
            </p:txBody>
          </p:sp>
          <p:sp>
            <p:nvSpPr>
              <p:cNvPr id="50" name="TextBox 49"/>
              <p:cNvSpPr txBox="1"/>
              <p:nvPr userDrawn="1"/>
            </p:nvSpPr>
            <p:spPr>
              <a:xfrm>
                <a:off x="-3565237" y="4622237"/>
                <a:ext cx="3082491"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Picture Correction </a:t>
                </a:r>
                <a:r>
                  <a:rPr lang="en-GB" sz="1400" dirty="0">
                    <a:solidFill>
                      <a:srgbClr val="002244"/>
                    </a:solidFill>
                    <a:latin typeface="Arial"/>
                  </a:rPr>
                  <a:t>to adjust the Sharpness, Brightness, and Contrast. </a:t>
                </a:r>
              </a:p>
            </p:txBody>
          </p:sp>
        </p:grpSp>
        <p:grpSp>
          <p:nvGrpSpPr>
            <p:cNvPr id="8" name="Group 45"/>
            <p:cNvGrpSpPr/>
            <p:nvPr userDrawn="1"/>
          </p:nvGrpSpPr>
          <p:grpSpPr>
            <a:xfrm>
              <a:off x="-3916219" y="1118356"/>
              <a:ext cx="3741159" cy="677414"/>
              <a:chOff x="-3953163" y="1118356"/>
              <a:chExt cx="3741159" cy="677414"/>
            </a:xfrm>
          </p:grpSpPr>
          <p:sp>
            <p:nvSpPr>
              <p:cNvPr id="47" name="TextBox 46"/>
              <p:cNvSpPr txBox="1"/>
              <p:nvPr userDrawn="1"/>
            </p:nvSpPr>
            <p:spPr>
              <a:xfrm>
                <a:off x="-3953163" y="1118356"/>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1</a:t>
                </a:r>
              </a:p>
            </p:txBody>
          </p:sp>
          <p:sp>
            <p:nvSpPr>
              <p:cNvPr id="48" name="TextBox 47"/>
              <p:cNvSpPr txBox="1"/>
              <p:nvPr userDrawn="1"/>
            </p:nvSpPr>
            <p:spPr>
              <a:xfrm>
                <a:off x="-3565237" y="1192693"/>
                <a:ext cx="3353233" cy="603077"/>
              </a:xfrm>
              <a:prstGeom prst="rect">
                <a:avLst/>
              </a:prstGeom>
              <a:noFill/>
            </p:spPr>
            <p:txBody>
              <a:bodyPr wrap="square" rtlCol="0">
                <a:noAutofit/>
              </a:bodyPr>
              <a:lstStyle/>
              <a:p>
                <a:pPr fontAlgn="auto">
                  <a:lnSpc>
                    <a:spcPct val="90000"/>
                  </a:lnSpc>
                  <a:spcBef>
                    <a:spcPts val="0"/>
                  </a:spcBef>
                  <a:spcAft>
                    <a:spcPts val="600"/>
                  </a:spcAft>
                  <a:defRPr/>
                </a:pPr>
                <a:r>
                  <a:rPr lang="en-GB" sz="1400" dirty="0">
                    <a:solidFill>
                      <a:srgbClr val="002244"/>
                    </a:solidFill>
                    <a:latin typeface="Arial"/>
                  </a:rPr>
                  <a:t>Click on the </a:t>
                </a:r>
                <a:r>
                  <a:rPr lang="en-GB" sz="1400" b="1" dirty="0">
                    <a:solidFill>
                      <a:srgbClr val="002244"/>
                    </a:solidFill>
                    <a:latin typeface="Arial"/>
                  </a:rPr>
                  <a:t>icon</a:t>
                </a:r>
                <a:r>
                  <a:rPr lang="en-GB" sz="1400" dirty="0">
                    <a:solidFill>
                      <a:srgbClr val="002244"/>
                    </a:solidFill>
                    <a:latin typeface="Arial"/>
                  </a:rPr>
                  <a:t> in the middle of the placeholder and choose the image from your computer.</a:t>
                </a:r>
              </a:p>
            </p:txBody>
          </p:sp>
        </p:grpSp>
      </p:grpSp>
      <p:sp>
        <p:nvSpPr>
          <p:cNvPr id="57" name="Footer"/>
          <p:cNvSpPr>
            <a:spLocks noGrp="1"/>
          </p:cNvSpPr>
          <p:nvPr>
            <p:ph type="ftr" sz="quarter" idx="3"/>
          </p:nvPr>
        </p:nvSpPr>
        <p:spPr>
          <a:xfrm>
            <a:off x="150020" y="6646422"/>
            <a:ext cx="3314859"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endParaRPr lang="ru-RU" dirty="0">
              <a:solidFill>
                <a:srgbClr val="666666"/>
              </a:solidFill>
              <a:uFill>
                <a:solidFill>
                  <a:srgbClr val="002244"/>
                </a:solidFill>
              </a:uFill>
            </a:endParaRPr>
          </a:p>
        </p:txBody>
      </p:sp>
      <p:sp>
        <p:nvSpPr>
          <p:cNvPr id="60" name="Text Placeholder 41"/>
          <p:cNvSpPr>
            <a:spLocks noGrp="1"/>
          </p:cNvSpPr>
          <p:nvPr>
            <p:ph type="body" sz="quarter" idx="85" hasCustomPrompt="1"/>
          </p:nvPr>
        </p:nvSpPr>
        <p:spPr>
          <a:xfrm>
            <a:off x="143547" y="3303083"/>
            <a:ext cx="2043671" cy="1874509"/>
          </a:xfrm>
        </p:spPr>
        <p:txBody>
          <a:bodyPr rIns="108000"/>
          <a:lstStyle>
            <a:lvl1pPr>
              <a:defRPr sz="1100">
                <a:solidFill>
                  <a:srgbClr val="FFFFFF"/>
                </a:solidFill>
              </a:defRPr>
            </a:lvl1pPr>
            <a:lvl2pPr>
              <a:defRPr sz="1050">
                <a:solidFill>
                  <a:srgbClr val="FFFFFF"/>
                </a:solidFill>
              </a:defRPr>
            </a:lvl2pPr>
            <a:lvl3pPr>
              <a:defRPr sz="1000">
                <a:solidFill>
                  <a:srgbClr val="FFFFFF"/>
                </a:solidFill>
              </a:defRPr>
            </a:lvl3pPr>
            <a:lvl4pPr>
              <a:defRPr sz="900">
                <a:solidFill>
                  <a:srgbClr val="FFFFFF"/>
                </a:solidFill>
              </a:defRPr>
            </a:lvl4pPr>
            <a:lvl5pPr>
              <a:defRPr sz="800">
                <a:solidFill>
                  <a:srgbClr val="FFFFFF"/>
                </a:solidFill>
              </a:defRPr>
            </a:lvl5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1" name="Text Placeholder 3"/>
          <p:cNvSpPr>
            <a:spLocks noGrp="1"/>
          </p:cNvSpPr>
          <p:nvPr>
            <p:ph type="body" sz="quarter" idx="86" hasCustomPrompt="1"/>
          </p:nvPr>
        </p:nvSpPr>
        <p:spPr>
          <a:xfrm>
            <a:off x="143511" y="1622068"/>
            <a:ext cx="2043670" cy="1606085"/>
          </a:xfrm>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136315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85786" y="2071678"/>
            <a:ext cx="7086600" cy="1828800"/>
          </a:xfrm>
          <a:prstGeom prst="rect">
            <a:avLst/>
          </a:prstGeom>
        </p:spPr>
        <p:txBody>
          <a:bodyPr bIns="0" anchor="b">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en-US"/>
              <a:t>Click to edit Master title style</a:t>
            </a:r>
          </a:p>
        </p:txBody>
      </p:sp>
      <p:sp>
        <p:nvSpPr>
          <p:cNvPr id="3" name="Text Placeholder 2"/>
          <p:cNvSpPr>
            <a:spLocks noGrp="1"/>
          </p:cNvSpPr>
          <p:nvPr>
            <p:ph type="body" idx="1"/>
          </p:nvPr>
        </p:nvSpPr>
        <p:spPr>
          <a:xfrm>
            <a:off x="785786" y="4214818"/>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AB491A78-215E-432E-89E0-2A0A7FE7DDC6}" type="datetimeFigureOut">
              <a:rPr lang="en-US"/>
              <a:pPr>
                <a:defRPr/>
              </a:pPr>
              <a:t>6/12/2019</a:t>
            </a:fld>
            <a:endParaRPr lang="en-US"/>
          </a:p>
        </p:txBody>
      </p:sp>
      <p:sp>
        <p:nvSpPr>
          <p:cNvPr id="5" name="Slide Number Placeholder 5"/>
          <p:cNvSpPr>
            <a:spLocks noGrp="1"/>
          </p:cNvSpPr>
          <p:nvPr>
            <p:ph type="sldNum" sz="quarter" idx="11"/>
          </p:nvPr>
        </p:nvSpPr>
        <p:spPr/>
        <p:txBody>
          <a:bodyPr/>
          <a:lstStyle>
            <a:lvl1pPr>
              <a:defRPr/>
            </a:lvl1pPr>
          </a:lstStyle>
          <a:p>
            <a:pPr>
              <a:defRPr/>
            </a:pPr>
            <a:fld id="{26602227-D489-448F-8F92-55B4CBBA0BC7}" type="slidenum">
              <a:rPr lang="en-US"/>
              <a:pPr>
                <a:defRPr/>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Full Image 1 - Transparent Column">
    <p:bg>
      <p:bgPr>
        <a:solidFill>
          <a:schemeClr val="bg1"/>
        </a:solidFill>
        <a:effectLst/>
      </p:bgPr>
    </p:bg>
    <p:spTree>
      <p:nvGrpSpPr>
        <p:cNvPr id="1" name=""/>
        <p:cNvGrpSpPr/>
        <p:nvPr/>
      </p:nvGrpSpPr>
      <p:grpSpPr>
        <a:xfrm>
          <a:off x="0" y="0"/>
          <a:ext cx="0" cy="0"/>
          <a:chOff x="0" y="0"/>
          <a:chExt cx="0" cy="0"/>
        </a:xfrm>
      </p:grpSpPr>
      <p:sp>
        <p:nvSpPr>
          <p:cNvPr id="13" name="Picture Placeholder 8"/>
          <p:cNvSpPr>
            <a:spLocks noGrp="1"/>
          </p:cNvSpPr>
          <p:nvPr>
            <p:ph type="pic" sz="quarter" idx="16" hasCustomPrompt="1"/>
          </p:nvPr>
        </p:nvSpPr>
        <p:spPr>
          <a:xfrm>
            <a:off x="89357" y="1130711"/>
            <a:ext cx="8951119" cy="5368514"/>
          </a:xfrm>
          <a:noFill/>
        </p:spPr>
        <p:txBody>
          <a:bodyPr/>
          <a:lstStyle>
            <a:lvl1pPr algn="ctr">
              <a:defRPr sz="1100"/>
            </a:lvl1pPr>
          </a:lstStyle>
          <a:p>
            <a:r>
              <a:rPr lang="en-GB" dirty="0"/>
              <a:t>Click on the icon to insert an image</a:t>
            </a:r>
          </a:p>
        </p:txBody>
      </p:sp>
      <p:sp>
        <p:nvSpPr>
          <p:cNvPr id="2" name="Title 1"/>
          <p:cNvSpPr>
            <a:spLocks noGrp="1"/>
          </p:cNvSpPr>
          <p:nvPr>
            <p:ph type="title" hasCustomPrompt="1"/>
          </p:nvPr>
        </p:nvSpPr>
        <p:spPr/>
        <p:txBody>
          <a:bodyPr/>
          <a:lstStyle/>
          <a:p>
            <a:r>
              <a:rPr lang="en-US" dirty="0"/>
              <a:t>Enter title here</a:t>
            </a:r>
            <a:endParaRPr lang="en-GB" dirty="0"/>
          </a:p>
        </p:txBody>
      </p:sp>
      <p:sp>
        <p:nvSpPr>
          <p:cNvPr id="14" name="Text Placeholder 13"/>
          <p:cNvSpPr>
            <a:spLocks noGrp="1"/>
          </p:cNvSpPr>
          <p:nvPr>
            <p:ph type="body" sz="quarter" idx="17" hasCustomPrompt="1"/>
          </p:nvPr>
        </p:nvSpPr>
        <p:spPr>
          <a:xfrm>
            <a:off x="89313" y="1504337"/>
            <a:ext cx="2174081" cy="3736564"/>
          </a:xfrm>
          <a:solidFill>
            <a:schemeClr val="accent1">
              <a:alpha val="85000"/>
            </a:schemeClr>
          </a:solidFill>
        </p:spPr>
        <p:txBody>
          <a:bodyPr/>
          <a:lstStyle>
            <a:lvl1pPr>
              <a:defRPr/>
            </a:lvl1pPr>
          </a:lstStyle>
          <a:p>
            <a:pPr lvl="0"/>
            <a:r>
              <a:rPr lang="en-US" dirty="0"/>
              <a:t>  </a:t>
            </a:r>
            <a:endParaRPr lang="en-GB" dirty="0"/>
          </a:p>
        </p:txBody>
      </p:sp>
      <p:sp>
        <p:nvSpPr>
          <p:cNvPr id="17" name="Text Placeholder 24"/>
          <p:cNvSpPr>
            <a:spLocks noGrp="1"/>
          </p:cNvSpPr>
          <p:nvPr>
            <p:ph type="body" sz="quarter" idx="21" hasCustomPrompt="1"/>
          </p:nvPr>
        </p:nvSpPr>
        <p:spPr>
          <a:xfrm>
            <a:off x="89313" y="5242179"/>
            <a:ext cx="2174081" cy="48716"/>
          </a:xfrm>
          <a:solidFill>
            <a:schemeClr val="accent6"/>
          </a:solidFill>
        </p:spPr>
        <p:txBody>
          <a:bodyPr/>
          <a:lstStyle>
            <a:lvl1pPr>
              <a:defRPr/>
            </a:lvl1pPr>
          </a:lstStyle>
          <a:p>
            <a:pPr lvl="0"/>
            <a:r>
              <a:rPr lang="en-US" dirty="0"/>
              <a:t>  </a:t>
            </a:r>
            <a:endParaRPr lang="en-GB" dirty="0"/>
          </a:p>
        </p:txBody>
      </p:sp>
      <p:sp>
        <p:nvSpPr>
          <p:cNvPr id="3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fld id="{EC1DA28C-5BB3-474C-BABA-1B2E6B32FE7F}" type="slidenum">
              <a:rPr lang="ru-RU" smtClean="0">
                <a:solidFill>
                  <a:srgbClr val="666666"/>
                </a:solidFill>
                <a:uFill>
                  <a:solidFill>
                    <a:srgbClr val="002244"/>
                  </a:solidFill>
                </a:uFill>
              </a:rPr>
              <a:pPr/>
              <a:t>‹#›</a:t>
            </a:fld>
            <a:endParaRPr lang="ru-RU" dirty="0">
              <a:solidFill>
                <a:srgbClr val="666666"/>
              </a:solidFill>
              <a:uFill>
                <a:solidFill>
                  <a:srgbClr val="002244"/>
                </a:solidFill>
              </a:uFill>
            </a:endParaRPr>
          </a:p>
        </p:txBody>
      </p:sp>
      <p:grpSp>
        <p:nvGrpSpPr>
          <p:cNvPr id="3" name="Group 36"/>
          <p:cNvGrpSpPr/>
          <p:nvPr userDrawn="1"/>
        </p:nvGrpSpPr>
        <p:grpSpPr>
          <a:xfrm>
            <a:off x="-3262775" y="0"/>
            <a:ext cx="2932274" cy="5532582"/>
            <a:chOff x="-3999345" y="0"/>
            <a:chExt cx="3909698" cy="5532582"/>
          </a:xfrm>
        </p:grpSpPr>
        <p:sp>
          <p:nvSpPr>
            <p:cNvPr id="38" name="Rectangle 37"/>
            <p:cNvSpPr/>
            <p:nvPr userDrawn="1"/>
          </p:nvSpPr>
          <p:spPr>
            <a:xfrm>
              <a:off x="-3999345" y="0"/>
              <a:ext cx="3909698" cy="553258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lnSpc>
                  <a:spcPct val="90000"/>
                </a:lnSpc>
                <a:spcBef>
                  <a:spcPts val="0"/>
                </a:spcBef>
                <a:spcAft>
                  <a:spcPts val="600"/>
                </a:spcAft>
              </a:pPr>
              <a:endParaRPr lang="en-GB" sz="1800" dirty="0" err="1">
                <a:solidFill>
                  <a:srgbClr val="FFFFFF"/>
                </a:solidFill>
              </a:endParaRPr>
            </a:p>
          </p:txBody>
        </p:sp>
        <p:cxnSp>
          <p:nvCxnSpPr>
            <p:cNvPr id="39" name="Straight Connector 38"/>
            <p:cNvCxnSpPr/>
            <p:nvPr userDrawn="1"/>
          </p:nvCxnSpPr>
          <p:spPr>
            <a:xfrm>
              <a:off x="-3999345" y="980728"/>
              <a:ext cx="390969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40" name="Picture 3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1513" y="128588"/>
              <a:ext cx="681037" cy="681037"/>
            </a:xfrm>
            <a:prstGeom prst="rect">
              <a:avLst/>
            </a:prstGeom>
          </p:spPr>
        </p:pic>
        <p:sp>
          <p:nvSpPr>
            <p:cNvPr id="41" name="TextBox 40"/>
            <p:cNvSpPr txBox="1"/>
            <p:nvPr userDrawn="1"/>
          </p:nvSpPr>
          <p:spPr>
            <a:xfrm>
              <a:off x="-3851564" y="128588"/>
              <a:ext cx="2798619" cy="681037"/>
            </a:xfrm>
            <a:prstGeom prst="rect">
              <a:avLst/>
            </a:prstGeom>
            <a:noFill/>
          </p:spPr>
          <p:txBody>
            <a:bodyPr wrap="square" rtlCol="0" anchor="ctr">
              <a:noAutofit/>
            </a:bodyPr>
            <a:lstStyle/>
            <a:p>
              <a:pPr algn="ctr" fontAlgn="auto">
                <a:lnSpc>
                  <a:spcPct val="90000"/>
                </a:lnSpc>
                <a:spcBef>
                  <a:spcPts val="0"/>
                </a:spcBef>
                <a:spcAft>
                  <a:spcPts val="600"/>
                </a:spcAft>
              </a:pPr>
              <a:r>
                <a:rPr lang="en-GB" sz="2000" dirty="0">
                  <a:solidFill>
                    <a:srgbClr val="002244"/>
                  </a:solidFill>
                  <a:latin typeface="Arial"/>
                </a:rPr>
                <a:t>How to insert an image</a:t>
              </a:r>
            </a:p>
          </p:txBody>
        </p:sp>
        <p:grpSp>
          <p:nvGrpSpPr>
            <p:cNvPr id="4" name="Group 41"/>
            <p:cNvGrpSpPr/>
            <p:nvPr userDrawn="1"/>
          </p:nvGrpSpPr>
          <p:grpSpPr>
            <a:xfrm>
              <a:off x="-3916219" y="2007734"/>
              <a:ext cx="3741159" cy="603077"/>
              <a:chOff x="-3953163" y="1928406"/>
              <a:chExt cx="3741159" cy="603077"/>
            </a:xfrm>
          </p:grpSpPr>
          <p:sp>
            <p:nvSpPr>
              <p:cNvPr id="55" name="TextBox 54"/>
              <p:cNvSpPr txBox="1"/>
              <p:nvPr userDrawn="1"/>
            </p:nvSpPr>
            <p:spPr>
              <a:xfrm>
                <a:off x="-3953163" y="1934381"/>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2</a:t>
                </a:r>
              </a:p>
            </p:txBody>
          </p:sp>
          <p:sp>
            <p:nvSpPr>
              <p:cNvPr id="56" name="TextBox 55"/>
              <p:cNvSpPr txBox="1"/>
              <p:nvPr userDrawn="1"/>
            </p:nvSpPr>
            <p:spPr>
              <a:xfrm>
                <a:off x="-3565237" y="1928406"/>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Click on the </a:t>
                </a:r>
                <a:r>
                  <a:rPr lang="en-GB" sz="1400" b="1" dirty="0">
                    <a:solidFill>
                      <a:srgbClr val="002244"/>
                    </a:solidFill>
                    <a:latin typeface="Arial"/>
                  </a:rPr>
                  <a:t>Format Picture </a:t>
                </a:r>
                <a:r>
                  <a:rPr lang="en-GB" sz="1400" dirty="0">
                    <a:solidFill>
                      <a:srgbClr val="002244"/>
                    </a:solidFill>
                    <a:latin typeface="Arial"/>
                  </a:rPr>
                  <a:t>tab in the ribbon and use the tools to edit the image.</a:t>
                </a:r>
              </a:p>
            </p:txBody>
          </p:sp>
        </p:grpSp>
        <p:grpSp>
          <p:nvGrpSpPr>
            <p:cNvPr id="5" name="Group 42"/>
            <p:cNvGrpSpPr/>
            <p:nvPr userDrawn="1"/>
          </p:nvGrpSpPr>
          <p:grpSpPr>
            <a:xfrm>
              <a:off x="-3916219" y="3804415"/>
              <a:ext cx="3741159" cy="649206"/>
              <a:chOff x="-3953163" y="3686663"/>
              <a:chExt cx="3741159" cy="649206"/>
            </a:xfrm>
          </p:grpSpPr>
          <p:sp>
            <p:nvSpPr>
              <p:cNvPr id="53" name="TextBox 52"/>
              <p:cNvSpPr txBox="1"/>
              <p:nvPr userDrawn="1"/>
            </p:nvSpPr>
            <p:spPr>
              <a:xfrm>
                <a:off x="-3953163" y="3686663"/>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4</a:t>
                </a:r>
              </a:p>
            </p:txBody>
          </p:sp>
          <p:sp>
            <p:nvSpPr>
              <p:cNvPr id="54" name="TextBox 53"/>
              <p:cNvSpPr txBox="1"/>
              <p:nvPr userDrawn="1"/>
            </p:nvSpPr>
            <p:spPr>
              <a:xfrm>
                <a:off x="-3565237" y="3732792"/>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Picture Colour </a:t>
                </a:r>
                <a:r>
                  <a:rPr lang="en-GB" sz="1400" dirty="0">
                    <a:solidFill>
                      <a:srgbClr val="002244"/>
                    </a:solidFill>
                    <a:latin typeface="Arial"/>
                  </a:rPr>
                  <a:t>to adjust the Saturation, Tone, and Colour.</a:t>
                </a:r>
              </a:p>
            </p:txBody>
          </p:sp>
        </p:grpSp>
        <p:grpSp>
          <p:nvGrpSpPr>
            <p:cNvPr id="6" name="Group 43"/>
            <p:cNvGrpSpPr/>
            <p:nvPr userDrawn="1"/>
          </p:nvGrpSpPr>
          <p:grpSpPr>
            <a:xfrm>
              <a:off x="-3916219" y="2909062"/>
              <a:ext cx="3741159" cy="634370"/>
              <a:chOff x="-3953163" y="2815638"/>
              <a:chExt cx="3741159" cy="634370"/>
            </a:xfrm>
          </p:grpSpPr>
          <p:sp>
            <p:nvSpPr>
              <p:cNvPr id="51" name="TextBox 50"/>
              <p:cNvSpPr txBox="1"/>
              <p:nvPr userDrawn="1"/>
            </p:nvSpPr>
            <p:spPr>
              <a:xfrm>
                <a:off x="-3953163" y="2815638"/>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3</a:t>
                </a:r>
              </a:p>
            </p:txBody>
          </p:sp>
          <p:sp>
            <p:nvSpPr>
              <p:cNvPr id="52" name="TextBox 51"/>
              <p:cNvSpPr txBox="1"/>
              <p:nvPr userDrawn="1"/>
            </p:nvSpPr>
            <p:spPr>
              <a:xfrm>
                <a:off x="-3565237" y="2846931"/>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Crop</a:t>
                </a:r>
                <a:r>
                  <a:rPr lang="en-GB" sz="1400" dirty="0">
                    <a:solidFill>
                      <a:srgbClr val="002244"/>
                    </a:solidFill>
                    <a:latin typeface="Arial"/>
                  </a:rPr>
                  <a:t> to resize and move the image within the placeholder, using the white circles in the corners of the image.</a:t>
                </a:r>
              </a:p>
            </p:txBody>
          </p:sp>
        </p:grpSp>
        <p:grpSp>
          <p:nvGrpSpPr>
            <p:cNvPr id="7" name="Group 44"/>
            <p:cNvGrpSpPr/>
            <p:nvPr userDrawn="1"/>
          </p:nvGrpSpPr>
          <p:grpSpPr>
            <a:xfrm>
              <a:off x="-3916219" y="4693793"/>
              <a:ext cx="3470417" cy="603077"/>
              <a:chOff x="-3953163" y="4622237"/>
              <a:chExt cx="3470417" cy="603077"/>
            </a:xfrm>
          </p:grpSpPr>
          <p:sp>
            <p:nvSpPr>
              <p:cNvPr id="49" name="TextBox 48"/>
              <p:cNvSpPr txBox="1"/>
              <p:nvPr userDrawn="1"/>
            </p:nvSpPr>
            <p:spPr>
              <a:xfrm>
                <a:off x="-3953163" y="4628212"/>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5</a:t>
                </a:r>
              </a:p>
            </p:txBody>
          </p:sp>
          <p:sp>
            <p:nvSpPr>
              <p:cNvPr id="50" name="TextBox 49"/>
              <p:cNvSpPr txBox="1"/>
              <p:nvPr userDrawn="1"/>
            </p:nvSpPr>
            <p:spPr>
              <a:xfrm>
                <a:off x="-3565237" y="4622237"/>
                <a:ext cx="3082491"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Picture Correction </a:t>
                </a:r>
                <a:r>
                  <a:rPr lang="en-GB" sz="1400" dirty="0">
                    <a:solidFill>
                      <a:srgbClr val="002244"/>
                    </a:solidFill>
                    <a:latin typeface="Arial"/>
                  </a:rPr>
                  <a:t>to adjust the Sharpness, Brightness, and Contrast. </a:t>
                </a:r>
              </a:p>
            </p:txBody>
          </p:sp>
        </p:grpSp>
        <p:grpSp>
          <p:nvGrpSpPr>
            <p:cNvPr id="8" name="Group 45"/>
            <p:cNvGrpSpPr/>
            <p:nvPr userDrawn="1"/>
          </p:nvGrpSpPr>
          <p:grpSpPr>
            <a:xfrm>
              <a:off x="-3916219" y="1118356"/>
              <a:ext cx="3741159" cy="677414"/>
              <a:chOff x="-3953163" y="1118356"/>
              <a:chExt cx="3741159" cy="677414"/>
            </a:xfrm>
          </p:grpSpPr>
          <p:sp>
            <p:nvSpPr>
              <p:cNvPr id="47" name="TextBox 46"/>
              <p:cNvSpPr txBox="1"/>
              <p:nvPr userDrawn="1"/>
            </p:nvSpPr>
            <p:spPr>
              <a:xfrm>
                <a:off x="-3953163" y="1118356"/>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1</a:t>
                </a:r>
              </a:p>
            </p:txBody>
          </p:sp>
          <p:sp>
            <p:nvSpPr>
              <p:cNvPr id="48" name="TextBox 47"/>
              <p:cNvSpPr txBox="1"/>
              <p:nvPr userDrawn="1"/>
            </p:nvSpPr>
            <p:spPr>
              <a:xfrm>
                <a:off x="-3565237" y="1192693"/>
                <a:ext cx="3353233" cy="603077"/>
              </a:xfrm>
              <a:prstGeom prst="rect">
                <a:avLst/>
              </a:prstGeom>
              <a:noFill/>
            </p:spPr>
            <p:txBody>
              <a:bodyPr wrap="square" rtlCol="0">
                <a:noAutofit/>
              </a:bodyPr>
              <a:lstStyle/>
              <a:p>
                <a:pPr fontAlgn="auto">
                  <a:lnSpc>
                    <a:spcPct val="90000"/>
                  </a:lnSpc>
                  <a:spcBef>
                    <a:spcPts val="0"/>
                  </a:spcBef>
                  <a:spcAft>
                    <a:spcPts val="600"/>
                  </a:spcAft>
                  <a:defRPr/>
                </a:pPr>
                <a:r>
                  <a:rPr lang="en-GB" sz="1400" dirty="0">
                    <a:solidFill>
                      <a:srgbClr val="002244"/>
                    </a:solidFill>
                    <a:latin typeface="Arial"/>
                  </a:rPr>
                  <a:t>Click on the </a:t>
                </a:r>
                <a:r>
                  <a:rPr lang="en-GB" sz="1400" b="1" dirty="0">
                    <a:solidFill>
                      <a:srgbClr val="002244"/>
                    </a:solidFill>
                    <a:latin typeface="Arial"/>
                  </a:rPr>
                  <a:t>icon</a:t>
                </a:r>
                <a:r>
                  <a:rPr lang="en-GB" sz="1400" dirty="0">
                    <a:solidFill>
                      <a:srgbClr val="002244"/>
                    </a:solidFill>
                    <a:latin typeface="Arial"/>
                  </a:rPr>
                  <a:t> in the middle of the placeholder and choose the image from your computer.</a:t>
                </a:r>
              </a:p>
            </p:txBody>
          </p:sp>
        </p:grpSp>
      </p:grpSp>
      <p:sp>
        <p:nvSpPr>
          <p:cNvPr id="57" name="Footer"/>
          <p:cNvSpPr>
            <a:spLocks noGrp="1"/>
          </p:cNvSpPr>
          <p:nvPr>
            <p:ph type="ftr" sz="quarter" idx="3"/>
          </p:nvPr>
        </p:nvSpPr>
        <p:spPr>
          <a:xfrm>
            <a:off x="150020" y="6646422"/>
            <a:ext cx="3314859"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endParaRPr lang="ru-RU" dirty="0">
              <a:solidFill>
                <a:srgbClr val="666666"/>
              </a:solidFill>
              <a:uFill>
                <a:solidFill>
                  <a:srgbClr val="002244"/>
                </a:solidFill>
              </a:uFill>
            </a:endParaRPr>
          </a:p>
        </p:txBody>
      </p:sp>
      <p:sp>
        <p:nvSpPr>
          <p:cNvPr id="60" name="Text Placeholder 41"/>
          <p:cNvSpPr>
            <a:spLocks noGrp="1"/>
          </p:cNvSpPr>
          <p:nvPr>
            <p:ph type="body" sz="quarter" idx="85" hasCustomPrompt="1"/>
          </p:nvPr>
        </p:nvSpPr>
        <p:spPr>
          <a:xfrm>
            <a:off x="143547" y="3303059"/>
            <a:ext cx="2043671" cy="1874509"/>
          </a:xfrm>
        </p:spPr>
        <p:txBody>
          <a:bodyPr rIns="108000"/>
          <a:lstStyle>
            <a:lvl1pPr>
              <a:defRPr sz="1100">
                <a:solidFill>
                  <a:srgbClr val="FFFFFF"/>
                </a:solidFill>
              </a:defRPr>
            </a:lvl1pPr>
            <a:lvl2pPr>
              <a:defRPr sz="1050">
                <a:solidFill>
                  <a:srgbClr val="FFFFFF"/>
                </a:solidFill>
              </a:defRPr>
            </a:lvl2pPr>
            <a:lvl3pPr>
              <a:defRPr sz="1000">
                <a:solidFill>
                  <a:srgbClr val="FFFFFF"/>
                </a:solidFill>
              </a:defRPr>
            </a:lvl3pPr>
            <a:lvl4pPr>
              <a:defRPr sz="900">
                <a:solidFill>
                  <a:srgbClr val="FFFFFF"/>
                </a:solidFill>
              </a:defRPr>
            </a:lvl4pPr>
            <a:lvl5pPr>
              <a:defRPr sz="800">
                <a:solidFill>
                  <a:srgbClr val="FFFFFF"/>
                </a:solidFill>
              </a:defRPr>
            </a:lvl5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1" name="Text Placeholder 3"/>
          <p:cNvSpPr>
            <a:spLocks noGrp="1"/>
          </p:cNvSpPr>
          <p:nvPr>
            <p:ph type="body" sz="quarter" idx="86" hasCustomPrompt="1"/>
          </p:nvPr>
        </p:nvSpPr>
        <p:spPr>
          <a:xfrm>
            <a:off x="143511" y="1622044"/>
            <a:ext cx="2043670" cy="1606085"/>
          </a:xfrm>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136315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Full Image 1 - Transparent Column">
    <p:bg>
      <p:bgPr>
        <a:solidFill>
          <a:schemeClr val="bg1"/>
        </a:solidFill>
        <a:effectLst/>
      </p:bgPr>
    </p:bg>
    <p:spTree>
      <p:nvGrpSpPr>
        <p:cNvPr id="1" name=""/>
        <p:cNvGrpSpPr/>
        <p:nvPr/>
      </p:nvGrpSpPr>
      <p:grpSpPr>
        <a:xfrm>
          <a:off x="0" y="0"/>
          <a:ext cx="0" cy="0"/>
          <a:chOff x="0" y="0"/>
          <a:chExt cx="0" cy="0"/>
        </a:xfrm>
      </p:grpSpPr>
      <p:sp>
        <p:nvSpPr>
          <p:cNvPr id="13" name="Picture Placeholder 8"/>
          <p:cNvSpPr>
            <a:spLocks noGrp="1"/>
          </p:cNvSpPr>
          <p:nvPr>
            <p:ph type="pic" sz="quarter" idx="16" hasCustomPrompt="1"/>
          </p:nvPr>
        </p:nvSpPr>
        <p:spPr>
          <a:xfrm>
            <a:off x="89344" y="1130711"/>
            <a:ext cx="8951119" cy="5368514"/>
          </a:xfrm>
          <a:noFill/>
        </p:spPr>
        <p:txBody>
          <a:bodyPr/>
          <a:lstStyle>
            <a:lvl1pPr algn="ctr">
              <a:defRPr sz="1100"/>
            </a:lvl1pPr>
          </a:lstStyle>
          <a:p>
            <a:r>
              <a:rPr lang="en-GB" dirty="0"/>
              <a:t>Click on the icon to insert an image</a:t>
            </a:r>
          </a:p>
        </p:txBody>
      </p:sp>
      <p:sp>
        <p:nvSpPr>
          <p:cNvPr id="2" name="Title 1"/>
          <p:cNvSpPr>
            <a:spLocks noGrp="1"/>
          </p:cNvSpPr>
          <p:nvPr>
            <p:ph type="title" hasCustomPrompt="1"/>
          </p:nvPr>
        </p:nvSpPr>
        <p:spPr/>
        <p:txBody>
          <a:bodyPr/>
          <a:lstStyle/>
          <a:p>
            <a:r>
              <a:rPr lang="en-US" dirty="0"/>
              <a:t>Enter title here</a:t>
            </a:r>
            <a:endParaRPr lang="en-GB" dirty="0"/>
          </a:p>
        </p:txBody>
      </p:sp>
      <p:sp>
        <p:nvSpPr>
          <p:cNvPr id="14" name="Text Placeholder 13"/>
          <p:cNvSpPr>
            <a:spLocks noGrp="1"/>
          </p:cNvSpPr>
          <p:nvPr>
            <p:ph type="body" sz="quarter" idx="17" hasCustomPrompt="1"/>
          </p:nvPr>
        </p:nvSpPr>
        <p:spPr>
          <a:xfrm>
            <a:off x="89313" y="1504337"/>
            <a:ext cx="2174081" cy="3736564"/>
          </a:xfrm>
          <a:solidFill>
            <a:schemeClr val="accent1">
              <a:alpha val="85000"/>
            </a:schemeClr>
          </a:solidFill>
        </p:spPr>
        <p:txBody>
          <a:bodyPr/>
          <a:lstStyle>
            <a:lvl1pPr>
              <a:defRPr/>
            </a:lvl1pPr>
          </a:lstStyle>
          <a:p>
            <a:pPr lvl="0"/>
            <a:r>
              <a:rPr lang="en-US" dirty="0"/>
              <a:t>  </a:t>
            </a:r>
            <a:endParaRPr lang="en-GB" dirty="0"/>
          </a:p>
        </p:txBody>
      </p:sp>
      <p:sp>
        <p:nvSpPr>
          <p:cNvPr id="17" name="Text Placeholder 24"/>
          <p:cNvSpPr>
            <a:spLocks noGrp="1"/>
          </p:cNvSpPr>
          <p:nvPr>
            <p:ph type="body" sz="quarter" idx="21" hasCustomPrompt="1"/>
          </p:nvPr>
        </p:nvSpPr>
        <p:spPr>
          <a:xfrm>
            <a:off x="89313" y="5242179"/>
            <a:ext cx="2174081" cy="48716"/>
          </a:xfrm>
          <a:solidFill>
            <a:schemeClr val="accent6"/>
          </a:solidFill>
        </p:spPr>
        <p:txBody>
          <a:bodyPr/>
          <a:lstStyle>
            <a:lvl1pPr>
              <a:defRPr/>
            </a:lvl1pPr>
          </a:lstStyle>
          <a:p>
            <a:pPr lvl="0"/>
            <a:r>
              <a:rPr lang="en-US" dirty="0"/>
              <a:t>  </a:t>
            </a:r>
            <a:endParaRPr lang="en-GB" dirty="0"/>
          </a:p>
        </p:txBody>
      </p:sp>
      <p:sp>
        <p:nvSpPr>
          <p:cNvPr id="3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fld id="{EC1DA28C-5BB3-474C-BABA-1B2E6B32FE7F}" type="slidenum">
              <a:rPr lang="ru-RU" smtClean="0">
                <a:solidFill>
                  <a:srgbClr val="666666"/>
                </a:solidFill>
                <a:uFill>
                  <a:solidFill>
                    <a:srgbClr val="002244"/>
                  </a:solidFill>
                </a:uFill>
              </a:rPr>
              <a:pPr/>
              <a:t>‹#›</a:t>
            </a:fld>
            <a:endParaRPr lang="ru-RU" dirty="0">
              <a:solidFill>
                <a:srgbClr val="666666"/>
              </a:solidFill>
              <a:uFill>
                <a:solidFill>
                  <a:srgbClr val="002244"/>
                </a:solidFill>
              </a:uFill>
            </a:endParaRPr>
          </a:p>
        </p:txBody>
      </p:sp>
      <p:grpSp>
        <p:nvGrpSpPr>
          <p:cNvPr id="3" name="Group 36"/>
          <p:cNvGrpSpPr/>
          <p:nvPr userDrawn="1"/>
        </p:nvGrpSpPr>
        <p:grpSpPr>
          <a:xfrm>
            <a:off x="-3262775" y="0"/>
            <a:ext cx="2932274" cy="5532582"/>
            <a:chOff x="-3999345" y="0"/>
            <a:chExt cx="3909698" cy="5532582"/>
          </a:xfrm>
        </p:grpSpPr>
        <p:sp>
          <p:nvSpPr>
            <p:cNvPr id="38" name="Rectangle 37"/>
            <p:cNvSpPr/>
            <p:nvPr userDrawn="1"/>
          </p:nvSpPr>
          <p:spPr>
            <a:xfrm>
              <a:off x="-3999345" y="0"/>
              <a:ext cx="3909698" cy="553258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lnSpc>
                  <a:spcPct val="90000"/>
                </a:lnSpc>
                <a:spcBef>
                  <a:spcPts val="0"/>
                </a:spcBef>
                <a:spcAft>
                  <a:spcPts val="600"/>
                </a:spcAft>
              </a:pPr>
              <a:endParaRPr lang="en-GB" sz="1800" dirty="0" err="1">
                <a:solidFill>
                  <a:srgbClr val="FFFFFF"/>
                </a:solidFill>
              </a:endParaRPr>
            </a:p>
          </p:txBody>
        </p:sp>
        <p:cxnSp>
          <p:nvCxnSpPr>
            <p:cNvPr id="39" name="Straight Connector 38"/>
            <p:cNvCxnSpPr/>
            <p:nvPr userDrawn="1"/>
          </p:nvCxnSpPr>
          <p:spPr>
            <a:xfrm>
              <a:off x="-3999345" y="980728"/>
              <a:ext cx="390969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40" name="Picture 3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1513" y="128588"/>
              <a:ext cx="681037" cy="681037"/>
            </a:xfrm>
            <a:prstGeom prst="rect">
              <a:avLst/>
            </a:prstGeom>
          </p:spPr>
        </p:pic>
        <p:sp>
          <p:nvSpPr>
            <p:cNvPr id="41" name="TextBox 40"/>
            <p:cNvSpPr txBox="1"/>
            <p:nvPr userDrawn="1"/>
          </p:nvSpPr>
          <p:spPr>
            <a:xfrm>
              <a:off x="-3851564" y="128588"/>
              <a:ext cx="2798619" cy="681037"/>
            </a:xfrm>
            <a:prstGeom prst="rect">
              <a:avLst/>
            </a:prstGeom>
            <a:noFill/>
          </p:spPr>
          <p:txBody>
            <a:bodyPr wrap="square" rtlCol="0" anchor="ctr">
              <a:noAutofit/>
            </a:bodyPr>
            <a:lstStyle/>
            <a:p>
              <a:pPr algn="ctr" fontAlgn="auto">
                <a:lnSpc>
                  <a:spcPct val="90000"/>
                </a:lnSpc>
                <a:spcBef>
                  <a:spcPts val="0"/>
                </a:spcBef>
                <a:spcAft>
                  <a:spcPts val="600"/>
                </a:spcAft>
              </a:pPr>
              <a:r>
                <a:rPr lang="en-GB" sz="2000" dirty="0">
                  <a:solidFill>
                    <a:srgbClr val="002244"/>
                  </a:solidFill>
                  <a:latin typeface="Arial"/>
                </a:rPr>
                <a:t>How to insert an image</a:t>
              </a:r>
            </a:p>
          </p:txBody>
        </p:sp>
        <p:grpSp>
          <p:nvGrpSpPr>
            <p:cNvPr id="4" name="Group 41"/>
            <p:cNvGrpSpPr/>
            <p:nvPr userDrawn="1"/>
          </p:nvGrpSpPr>
          <p:grpSpPr>
            <a:xfrm>
              <a:off x="-3916219" y="2007734"/>
              <a:ext cx="3741159" cy="603077"/>
              <a:chOff x="-3953163" y="1928406"/>
              <a:chExt cx="3741159" cy="603077"/>
            </a:xfrm>
          </p:grpSpPr>
          <p:sp>
            <p:nvSpPr>
              <p:cNvPr id="55" name="TextBox 54"/>
              <p:cNvSpPr txBox="1"/>
              <p:nvPr userDrawn="1"/>
            </p:nvSpPr>
            <p:spPr>
              <a:xfrm>
                <a:off x="-3953163" y="1934381"/>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2</a:t>
                </a:r>
              </a:p>
            </p:txBody>
          </p:sp>
          <p:sp>
            <p:nvSpPr>
              <p:cNvPr id="56" name="TextBox 55"/>
              <p:cNvSpPr txBox="1"/>
              <p:nvPr userDrawn="1"/>
            </p:nvSpPr>
            <p:spPr>
              <a:xfrm>
                <a:off x="-3565237" y="1928406"/>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Click on the </a:t>
                </a:r>
                <a:r>
                  <a:rPr lang="en-GB" sz="1400" b="1" dirty="0">
                    <a:solidFill>
                      <a:srgbClr val="002244"/>
                    </a:solidFill>
                    <a:latin typeface="Arial"/>
                  </a:rPr>
                  <a:t>Format Picture </a:t>
                </a:r>
                <a:r>
                  <a:rPr lang="en-GB" sz="1400" dirty="0">
                    <a:solidFill>
                      <a:srgbClr val="002244"/>
                    </a:solidFill>
                    <a:latin typeface="Arial"/>
                  </a:rPr>
                  <a:t>tab in the ribbon and use the tools to edit the image.</a:t>
                </a:r>
              </a:p>
            </p:txBody>
          </p:sp>
        </p:grpSp>
        <p:grpSp>
          <p:nvGrpSpPr>
            <p:cNvPr id="5" name="Group 42"/>
            <p:cNvGrpSpPr/>
            <p:nvPr userDrawn="1"/>
          </p:nvGrpSpPr>
          <p:grpSpPr>
            <a:xfrm>
              <a:off x="-3916219" y="3804415"/>
              <a:ext cx="3741159" cy="649206"/>
              <a:chOff x="-3953163" y="3686663"/>
              <a:chExt cx="3741159" cy="649206"/>
            </a:xfrm>
          </p:grpSpPr>
          <p:sp>
            <p:nvSpPr>
              <p:cNvPr id="53" name="TextBox 52"/>
              <p:cNvSpPr txBox="1"/>
              <p:nvPr userDrawn="1"/>
            </p:nvSpPr>
            <p:spPr>
              <a:xfrm>
                <a:off x="-3953163" y="3686663"/>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4</a:t>
                </a:r>
              </a:p>
            </p:txBody>
          </p:sp>
          <p:sp>
            <p:nvSpPr>
              <p:cNvPr id="54" name="TextBox 53"/>
              <p:cNvSpPr txBox="1"/>
              <p:nvPr userDrawn="1"/>
            </p:nvSpPr>
            <p:spPr>
              <a:xfrm>
                <a:off x="-3565237" y="3732792"/>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Picture Colour </a:t>
                </a:r>
                <a:r>
                  <a:rPr lang="en-GB" sz="1400" dirty="0">
                    <a:solidFill>
                      <a:srgbClr val="002244"/>
                    </a:solidFill>
                    <a:latin typeface="Arial"/>
                  </a:rPr>
                  <a:t>to adjust the Saturation, Tone, and Colour.</a:t>
                </a:r>
              </a:p>
            </p:txBody>
          </p:sp>
        </p:grpSp>
        <p:grpSp>
          <p:nvGrpSpPr>
            <p:cNvPr id="6" name="Group 43"/>
            <p:cNvGrpSpPr/>
            <p:nvPr userDrawn="1"/>
          </p:nvGrpSpPr>
          <p:grpSpPr>
            <a:xfrm>
              <a:off x="-3916219" y="2909062"/>
              <a:ext cx="3741159" cy="634370"/>
              <a:chOff x="-3953163" y="2815638"/>
              <a:chExt cx="3741159" cy="634370"/>
            </a:xfrm>
          </p:grpSpPr>
          <p:sp>
            <p:nvSpPr>
              <p:cNvPr id="51" name="TextBox 50"/>
              <p:cNvSpPr txBox="1"/>
              <p:nvPr userDrawn="1"/>
            </p:nvSpPr>
            <p:spPr>
              <a:xfrm>
                <a:off x="-3953163" y="2815638"/>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3</a:t>
                </a:r>
              </a:p>
            </p:txBody>
          </p:sp>
          <p:sp>
            <p:nvSpPr>
              <p:cNvPr id="52" name="TextBox 51"/>
              <p:cNvSpPr txBox="1"/>
              <p:nvPr userDrawn="1"/>
            </p:nvSpPr>
            <p:spPr>
              <a:xfrm>
                <a:off x="-3565237" y="2846931"/>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Crop</a:t>
                </a:r>
                <a:r>
                  <a:rPr lang="en-GB" sz="1400" dirty="0">
                    <a:solidFill>
                      <a:srgbClr val="002244"/>
                    </a:solidFill>
                    <a:latin typeface="Arial"/>
                  </a:rPr>
                  <a:t> to resize and move the image within the placeholder, using the white circles in the corners of the image.</a:t>
                </a:r>
              </a:p>
            </p:txBody>
          </p:sp>
        </p:grpSp>
        <p:grpSp>
          <p:nvGrpSpPr>
            <p:cNvPr id="7" name="Group 44"/>
            <p:cNvGrpSpPr/>
            <p:nvPr userDrawn="1"/>
          </p:nvGrpSpPr>
          <p:grpSpPr>
            <a:xfrm>
              <a:off x="-3916219" y="4693793"/>
              <a:ext cx="3470417" cy="603077"/>
              <a:chOff x="-3953163" y="4622237"/>
              <a:chExt cx="3470417" cy="603077"/>
            </a:xfrm>
          </p:grpSpPr>
          <p:sp>
            <p:nvSpPr>
              <p:cNvPr id="49" name="TextBox 48"/>
              <p:cNvSpPr txBox="1"/>
              <p:nvPr userDrawn="1"/>
            </p:nvSpPr>
            <p:spPr>
              <a:xfrm>
                <a:off x="-3953163" y="4628212"/>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5</a:t>
                </a:r>
              </a:p>
            </p:txBody>
          </p:sp>
          <p:sp>
            <p:nvSpPr>
              <p:cNvPr id="50" name="TextBox 49"/>
              <p:cNvSpPr txBox="1"/>
              <p:nvPr userDrawn="1"/>
            </p:nvSpPr>
            <p:spPr>
              <a:xfrm>
                <a:off x="-3565237" y="4622237"/>
                <a:ext cx="3082491"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Picture Correction </a:t>
                </a:r>
                <a:r>
                  <a:rPr lang="en-GB" sz="1400" dirty="0">
                    <a:solidFill>
                      <a:srgbClr val="002244"/>
                    </a:solidFill>
                    <a:latin typeface="Arial"/>
                  </a:rPr>
                  <a:t>to adjust the Sharpness, Brightness, and Contrast. </a:t>
                </a:r>
              </a:p>
            </p:txBody>
          </p:sp>
        </p:grpSp>
        <p:grpSp>
          <p:nvGrpSpPr>
            <p:cNvPr id="8" name="Group 45"/>
            <p:cNvGrpSpPr/>
            <p:nvPr userDrawn="1"/>
          </p:nvGrpSpPr>
          <p:grpSpPr>
            <a:xfrm>
              <a:off x="-3916219" y="1118356"/>
              <a:ext cx="3741159" cy="677414"/>
              <a:chOff x="-3953163" y="1118356"/>
              <a:chExt cx="3741159" cy="677414"/>
            </a:xfrm>
          </p:grpSpPr>
          <p:sp>
            <p:nvSpPr>
              <p:cNvPr id="47" name="TextBox 46"/>
              <p:cNvSpPr txBox="1"/>
              <p:nvPr userDrawn="1"/>
            </p:nvSpPr>
            <p:spPr>
              <a:xfrm>
                <a:off x="-3953163" y="1118356"/>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1</a:t>
                </a:r>
              </a:p>
            </p:txBody>
          </p:sp>
          <p:sp>
            <p:nvSpPr>
              <p:cNvPr id="48" name="TextBox 47"/>
              <p:cNvSpPr txBox="1"/>
              <p:nvPr userDrawn="1"/>
            </p:nvSpPr>
            <p:spPr>
              <a:xfrm>
                <a:off x="-3565237" y="1192693"/>
                <a:ext cx="3353233" cy="603077"/>
              </a:xfrm>
              <a:prstGeom prst="rect">
                <a:avLst/>
              </a:prstGeom>
              <a:noFill/>
            </p:spPr>
            <p:txBody>
              <a:bodyPr wrap="square" rtlCol="0">
                <a:noAutofit/>
              </a:bodyPr>
              <a:lstStyle/>
              <a:p>
                <a:pPr fontAlgn="auto">
                  <a:lnSpc>
                    <a:spcPct val="90000"/>
                  </a:lnSpc>
                  <a:spcBef>
                    <a:spcPts val="0"/>
                  </a:spcBef>
                  <a:spcAft>
                    <a:spcPts val="600"/>
                  </a:spcAft>
                  <a:defRPr/>
                </a:pPr>
                <a:r>
                  <a:rPr lang="en-GB" sz="1400" dirty="0">
                    <a:solidFill>
                      <a:srgbClr val="002244"/>
                    </a:solidFill>
                    <a:latin typeface="Arial"/>
                  </a:rPr>
                  <a:t>Click on the </a:t>
                </a:r>
                <a:r>
                  <a:rPr lang="en-GB" sz="1400" b="1" dirty="0">
                    <a:solidFill>
                      <a:srgbClr val="002244"/>
                    </a:solidFill>
                    <a:latin typeface="Arial"/>
                  </a:rPr>
                  <a:t>icon</a:t>
                </a:r>
                <a:r>
                  <a:rPr lang="en-GB" sz="1400" dirty="0">
                    <a:solidFill>
                      <a:srgbClr val="002244"/>
                    </a:solidFill>
                    <a:latin typeface="Arial"/>
                  </a:rPr>
                  <a:t> in the middle of the placeholder and choose the image from your computer.</a:t>
                </a:r>
              </a:p>
            </p:txBody>
          </p:sp>
        </p:grpSp>
      </p:grpSp>
      <p:sp>
        <p:nvSpPr>
          <p:cNvPr id="57" name="Footer"/>
          <p:cNvSpPr>
            <a:spLocks noGrp="1"/>
          </p:cNvSpPr>
          <p:nvPr>
            <p:ph type="ftr" sz="quarter" idx="3"/>
          </p:nvPr>
        </p:nvSpPr>
        <p:spPr>
          <a:xfrm>
            <a:off x="150020" y="6646422"/>
            <a:ext cx="3314859"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endParaRPr lang="ru-RU" dirty="0">
              <a:solidFill>
                <a:srgbClr val="666666"/>
              </a:solidFill>
              <a:uFill>
                <a:solidFill>
                  <a:srgbClr val="002244"/>
                </a:solidFill>
              </a:uFill>
            </a:endParaRPr>
          </a:p>
        </p:txBody>
      </p:sp>
      <p:sp>
        <p:nvSpPr>
          <p:cNvPr id="60" name="Text Placeholder 41"/>
          <p:cNvSpPr>
            <a:spLocks noGrp="1"/>
          </p:cNvSpPr>
          <p:nvPr>
            <p:ph type="body" sz="quarter" idx="85" hasCustomPrompt="1"/>
          </p:nvPr>
        </p:nvSpPr>
        <p:spPr>
          <a:xfrm>
            <a:off x="143547" y="3303033"/>
            <a:ext cx="2043671" cy="1874509"/>
          </a:xfrm>
        </p:spPr>
        <p:txBody>
          <a:bodyPr rIns="108000"/>
          <a:lstStyle>
            <a:lvl1pPr>
              <a:defRPr sz="1100">
                <a:solidFill>
                  <a:srgbClr val="FFFFFF"/>
                </a:solidFill>
              </a:defRPr>
            </a:lvl1pPr>
            <a:lvl2pPr>
              <a:defRPr sz="1050">
                <a:solidFill>
                  <a:srgbClr val="FFFFFF"/>
                </a:solidFill>
              </a:defRPr>
            </a:lvl2pPr>
            <a:lvl3pPr>
              <a:defRPr sz="1000">
                <a:solidFill>
                  <a:srgbClr val="FFFFFF"/>
                </a:solidFill>
              </a:defRPr>
            </a:lvl3pPr>
            <a:lvl4pPr>
              <a:defRPr sz="900">
                <a:solidFill>
                  <a:srgbClr val="FFFFFF"/>
                </a:solidFill>
              </a:defRPr>
            </a:lvl4pPr>
            <a:lvl5pPr>
              <a:defRPr sz="800">
                <a:solidFill>
                  <a:srgbClr val="FFFFFF"/>
                </a:solidFill>
              </a:defRPr>
            </a:lvl5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1" name="Text Placeholder 3"/>
          <p:cNvSpPr>
            <a:spLocks noGrp="1"/>
          </p:cNvSpPr>
          <p:nvPr>
            <p:ph type="body" sz="quarter" idx="86" hasCustomPrompt="1"/>
          </p:nvPr>
        </p:nvSpPr>
        <p:spPr>
          <a:xfrm>
            <a:off x="143511" y="1622018"/>
            <a:ext cx="2043670" cy="1606085"/>
          </a:xfrm>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136315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Full Image 1 - Transparent Column">
    <p:bg>
      <p:bgPr>
        <a:solidFill>
          <a:schemeClr val="bg1"/>
        </a:solidFill>
        <a:effectLst/>
      </p:bgPr>
    </p:bg>
    <p:spTree>
      <p:nvGrpSpPr>
        <p:cNvPr id="1" name=""/>
        <p:cNvGrpSpPr/>
        <p:nvPr/>
      </p:nvGrpSpPr>
      <p:grpSpPr>
        <a:xfrm>
          <a:off x="0" y="0"/>
          <a:ext cx="0" cy="0"/>
          <a:chOff x="0" y="0"/>
          <a:chExt cx="0" cy="0"/>
        </a:xfrm>
      </p:grpSpPr>
      <p:sp>
        <p:nvSpPr>
          <p:cNvPr id="13" name="Picture Placeholder 8"/>
          <p:cNvSpPr>
            <a:spLocks noGrp="1"/>
          </p:cNvSpPr>
          <p:nvPr>
            <p:ph type="pic" sz="quarter" idx="16" hasCustomPrompt="1"/>
          </p:nvPr>
        </p:nvSpPr>
        <p:spPr>
          <a:xfrm>
            <a:off x="89330" y="1130711"/>
            <a:ext cx="8951119" cy="5368514"/>
          </a:xfrm>
          <a:noFill/>
        </p:spPr>
        <p:txBody>
          <a:bodyPr/>
          <a:lstStyle>
            <a:lvl1pPr algn="ctr">
              <a:defRPr sz="1100"/>
            </a:lvl1pPr>
          </a:lstStyle>
          <a:p>
            <a:r>
              <a:rPr lang="en-GB" dirty="0"/>
              <a:t>Click on the icon to insert an image</a:t>
            </a:r>
          </a:p>
        </p:txBody>
      </p:sp>
      <p:sp>
        <p:nvSpPr>
          <p:cNvPr id="2" name="Title 1"/>
          <p:cNvSpPr>
            <a:spLocks noGrp="1"/>
          </p:cNvSpPr>
          <p:nvPr>
            <p:ph type="title" hasCustomPrompt="1"/>
          </p:nvPr>
        </p:nvSpPr>
        <p:spPr/>
        <p:txBody>
          <a:bodyPr/>
          <a:lstStyle/>
          <a:p>
            <a:r>
              <a:rPr lang="en-US" dirty="0"/>
              <a:t>Enter title here</a:t>
            </a:r>
            <a:endParaRPr lang="en-GB" dirty="0"/>
          </a:p>
        </p:txBody>
      </p:sp>
      <p:sp>
        <p:nvSpPr>
          <p:cNvPr id="14" name="Text Placeholder 13"/>
          <p:cNvSpPr>
            <a:spLocks noGrp="1"/>
          </p:cNvSpPr>
          <p:nvPr>
            <p:ph type="body" sz="quarter" idx="17" hasCustomPrompt="1"/>
          </p:nvPr>
        </p:nvSpPr>
        <p:spPr>
          <a:xfrm>
            <a:off x="89313" y="1504337"/>
            <a:ext cx="2174081" cy="3736564"/>
          </a:xfrm>
          <a:solidFill>
            <a:schemeClr val="accent1">
              <a:alpha val="85000"/>
            </a:schemeClr>
          </a:solidFill>
        </p:spPr>
        <p:txBody>
          <a:bodyPr/>
          <a:lstStyle>
            <a:lvl1pPr>
              <a:defRPr/>
            </a:lvl1pPr>
          </a:lstStyle>
          <a:p>
            <a:pPr lvl="0"/>
            <a:r>
              <a:rPr lang="en-US" dirty="0"/>
              <a:t>  </a:t>
            </a:r>
            <a:endParaRPr lang="en-GB" dirty="0"/>
          </a:p>
        </p:txBody>
      </p:sp>
      <p:sp>
        <p:nvSpPr>
          <p:cNvPr id="17" name="Text Placeholder 24"/>
          <p:cNvSpPr>
            <a:spLocks noGrp="1"/>
          </p:cNvSpPr>
          <p:nvPr>
            <p:ph type="body" sz="quarter" idx="21" hasCustomPrompt="1"/>
          </p:nvPr>
        </p:nvSpPr>
        <p:spPr>
          <a:xfrm>
            <a:off x="89313" y="5242179"/>
            <a:ext cx="2174081" cy="48716"/>
          </a:xfrm>
          <a:solidFill>
            <a:schemeClr val="accent6"/>
          </a:solidFill>
        </p:spPr>
        <p:txBody>
          <a:bodyPr/>
          <a:lstStyle>
            <a:lvl1pPr>
              <a:defRPr/>
            </a:lvl1pPr>
          </a:lstStyle>
          <a:p>
            <a:pPr lvl="0"/>
            <a:r>
              <a:rPr lang="en-US" dirty="0"/>
              <a:t>  </a:t>
            </a:r>
            <a:endParaRPr lang="en-GB" dirty="0"/>
          </a:p>
        </p:txBody>
      </p:sp>
      <p:sp>
        <p:nvSpPr>
          <p:cNvPr id="3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fld id="{EC1DA28C-5BB3-474C-BABA-1B2E6B32FE7F}" type="slidenum">
              <a:rPr lang="ru-RU" smtClean="0">
                <a:solidFill>
                  <a:srgbClr val="666666"/>
                </a:solidFill>
                <a:uFill>
                  <a:solidFill>
                    <a:srgbClr val="002244"/>
                  </a:solidFill>
                </a:uFill>
              </a:rPr>
              <a:pPr/>
              <a:t>‹#›</a:t>
            </a:fld>
            <a:endParaRPr lang="ru-RU" dirty="0">
              <a:solidFill>
                <a:srgbClr val="666666"/>
              </a:solidFill>
              <a:uFill>
                <a:solidFill>
                  <a:srgbClr val="002244"/>
                </a:solidFill>
              </a:uFill>
            </a:endParaRPr>
          </a:p>
        </p:txBody>
      </p:sp>
      <p:grpSp>
        <p:nvGrpSpPr>
          <p:cNvPr id="3" name="Group 36"/>
          <p:cNvGrpSpPr/>
          <p:nvPr userDrawn="1"/>
        </p:nvGrpSpPr>
        <p:grpSpPr>
          <a:xfrm>
            <a:off x="-3262775" y="0"/>
            <a:ext cx="2932274" cy="5532582"/>
            <a:chOff x="-3999345" y="0"/>
            <a:chExt cx="3909698" cy="5532582"/>
          </a:xfrm>
        </p:grpSpPr>
        <p:sp>
          <p:nvSpPr>
            <p:cNvPr id="38" name="Rectangle 37"/>
            <p:cNvSpPr/>
            <p:nvPr userDrawn="1"/>
          </p:nvSpPr>
          <p:spPr>
            <a:xfrm>
              <a:off x="-3999345" y="0"/>
              <a:ext cx="3909698" cy="5532582"/>
            </a:xfrm>
            <a:prstGeom prst="rect">
              <a:avLst/>
            </a:prstGeom>
            <a:solidFill>
              <a:schemeClr val="bg1"/>
            </a:solidFill>
            <a:ln w="285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fontAlgn="auto">
                <a:lnSpc>
                  <a:spcPct val="90000"/>
                </a:lnSpc>
                <a:spcBef>
                  <a:spcPts val="0"/>
                </a:spcBef>
                <a:spcAft>
                  <a:spcPts val="600"/>
                </a:spcAft>
              </a:pPr>
              <a:endParaRPr lang="en-GB" sz="1800" dirty="0" err="1">
                <a:solidFill>
                  <a:srgbClr val="FFFFFF"/>
                </a:solidFill>
              </a:endParaRPr>
            </a:p>
          </p:txBody>
        </p:sp>
        <p:cxnSp>
          <p:nvCxnSpPr>
            <p:cNvPr id="39" name="Straight Connector 38"/>
            <p:cNvCxnSpPr/>
            <p:nvPr userDrawn="1"/>
          </p:nvCxnSpPr>
          <p:spPr>
            <a:xfrm>
              <a:off x="-3999345" y="980728"/>
              <a:ext cx="3909698"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pic>
          <p:nvPicPr>
            <p:cNvPr id="40" name="Picture 3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1513" y="128588"/>
              <a:ext cx="681037" cy="681037"/>
            </a:xfrm>
            <a:prstGeom prst="rect">
              <a:avLst/>
            </a:prstGeom>
          </p:spPr>
        </p:pic>
        <p:sp>
          <p:nvSpPr>
            <p:cNvPr id="41" name="TextBox 40"/>
            <p:cNvSpPr txBox="1"/>
            <p:nvPr userDrawn="1"/>
          </p:nvSpPr>
          <p:spPr>
            <a:xfrm>
              <a:off x="-3851564" y="128588"/>
              <a:ext cx="2798619" cy="681037"/>
            </a:xfrm>
            <a:prstGeom prst="rect">
              <a:avLst/>
            </a:prstGeom>
            <a:noFill/>
          </p:spPr>
          <p:txBody>
            <a:bodyPr wrap="square" rtlCol="0" anchor="ctr">
              <a:noAutofit/>
            </a:bodyPr>
            <a:lstStyle/>
            <a:p>
              <a:pPr algn="ctr" fontAlgn="auto">
                <a:lnSpc>
                  <a:spcPct val="90000"/>
                </a:lnSpc>
                <a:spcBef>
                  <a:spcPts val="0"/>
                </a:spcBef>
                <a:spcAft>
                  <a:spcPts val="600"/>
                </a:spcAft>
              </a:pPr>
              <a:r>
                <a:rPr lang="en-GB" sz="2000" dirty="0">
                  <a:solidFill>
                    <a:srgbClr val="002244"/>
                  </a:solidFill>
                  <a:latin typeface="Arial"/>
                </a:rPr>
                <a:t>How to insert an image</a:t>
              </a:r>
            </a:p>
          </p:txBody>
        </p:sp>
        <p:grpSp>
          <p:nvGrpSpPr>
            <p:cNvPr id="4" name="Group 41"/>
            <p:cNvGrpSpPr/>
            <p:nvPr userDrawn="1"/>
          </p:nvGrpSpPr>
          <p:grpSpPr>
            <a:xfrm>
              <a:off x="-3916219" y="2007734"/>
              <a:ext cx="3741159" cy="603077"/>
              <a:chOff x="-3953163" y="1928406"/>
              <a:chExt cx="3741159" cy="603077"/>
            </a:xfrm>
          </p:grpSpPr>
          <p:sp>
            <p:nvSpPr>
              <p:cNvPr id="55" name="TextBox 54"/>
              <p:cNvSpPr txBox="1"/>
              <p:nvPr userDrawn="1"/>
            </p:nvSpPr>
            <p:spPr>
              <a:xfrm>
                <a:off x="-3953163" y="1934381"/>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2</a:t>
                </a:r>
              </a:p>
            </p:txBody>
          </p:sp>
          <p:sp>
            <p:nvSpPr>
              <p:cNvPr id="56" name="TextBox 55"/>
              <p:cNvSpPr txBox="1"/>
              <p:nvPr userDrawn="1"/>
            </p:nvSpPr>
            <p:spPr>
              <a:xfrm>
                <a:off x="-3565237" y="1928406"/>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Click on the </a:t>
                </a:r>
                <a:r>
                  <a:rPr lang="en-GB" sz="1400" b="1" dirty="0">
                    <a:solidFill>
                      <a:srgbClr val="002244"/>
                    </a:solidFill>
                    <a:latin typeface="Arial"/>
                  </a:rPr>
                  <a:t>Format Picture </a:t>
                </a:r>
                <a:r>
                  <a:rPr lang="en-GB" sz="1400" dirty="0">
                    <a:solidFill>
                      <a:srgbClr val="002244"/>
                    </a:solidFill>
                    <a:latin typeface="Arial"/>
                  </a:rPr>
                  <a:t>tab in the ribbon and use the tools to edit the image.</a:t>
                </a:r>
              </a:p>
            </p:txBody>
          </p:sp>
        </p:grpSp>
        <p:grpSp>
          <p:nvGrpSpPr>
            <p:cNvPr id="5" name="Group 42"/>
            <p:cNvGrpSpPr/>
            <p:nvPr userDrawn="1"/>
          </p:nvGrpSpPr>
          <p:grpSpPr>
            <a:xfrm>
              <a:off x="-3916219" y="3804415"/>
              <a:ext cx="3741159" cy="649206"/>
              <a:chOff x="-3953163" y="3686663"/>
              <a:chExt cx="3741159" cy="649206"/>
            </a:xfrm>
          </p:grpSpPr>
          <p:sp>
            <p:nvSpPr>
              <p:cNvPr id="53" name="TextBox 52"/>
              <p:cNvSpPr txBox="1"/>
              <p:nvPr userDrawn="1"/>
            </p:nvSpPr>
            <p:spPr>
              <a:xfrm>
                <a:off x="-3953163" y="3686663"/>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4</a:t>
                </a:r>
              </a:p>
            </p:txBody>
          </p:sp>
          <p:sp>
            <p:nvSpPr>
              <p:cNvPr id="54" name="TextBox 53"/>
              <p:cNvSpPr txBox="1"/>
              <p:nvPr userDrawn="1"/>
            </p:nvSpPr>
            <p:spPr>
              <a:xfrm>
                <a:off x="-3565237" y="3732792"/>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Picture Colour </a:t>
                </a:r>
                <a:r>
                  <a:rPr lang="en-GB" sz="1400" dirty="0">
                    <a:solidFill>
                      <a:srgbClr val="002244"/>
                    </a:solidFill>
                    <a:latin typeface="Arial"/>
                  </a:rPr>
                  <a:t>to adjust the Saturation, Tone, and Colour.</a:t>
                </a:r>
              </a:p>
            </p:txBody>
          </p:sp>
        </p:grpSp>
        <p:grpSp>
          <p:nvGrpSpPr>
            <p:cNvPr id="6" name="Group 43"/>
            <p:cNvGrpSpPr/>
            <p:nvPr userDrawn="1"/>
          </p:nvGrpSpPr>
          <p:grpSpPr>
            <a:xfrm>
              <a:off x="-3916219" y="2909062"/>
              <a:ext cx="3741159" cy="634370"/>
              <a:chOff x="-3953163" y="2815638"/>
              <a:chExt cx="3741159" cy="634370"/>
            </a:xfrm>
          </p:grpSpPr>
          <p:sp>
            <p:nvSpPr>
              <p:cNvPr id="51" name="TextBox 50"/>
              <p:cNvSpPr txBox="1"/>
              <p:nvPr userDrawn="1"/>
            </p:nvSpPr>
            <p:spPr>
              <a:xfrm>
                <a:off x="-3953163" y="2815638"/>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3</a:t>
                </a:r>
              </a:p>
            </p:txBody>
          </p:sp>
          <p:sp>
            <p:nvSpPr>
              <p:cNvPr id="52" name="TextBox 51"/>
              <p:cNvSpPr txBox="1"/>
              <p:nvPr userDrawn="1"/>
            </p:nvSpPr>
            <p:spPr>
              <a:xfrm>
                <a:off x="-3565237" y="2846931"/>
                <a:ext cx="3353233"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Crop</a:t>
                </a:r>
                <a:r>
                  <a:rPr lang="en-GB" sz="1400" dirty="0">
                    <a:solidFill>
                      <a:srgbClr val="002244"/>
                    </a:solidFill>
                    <a:latin typeface="Arial"/>
                  </a:rPr>
                  <a:t> to resize and move the image within the placeholder, using the white circles in the corners of the image.</a:t>
                </a:r>
              </a:p>
            </p:txBody>
          </p:sp>
        </p:grpSp>
        <p:grpSp>
          <p:nvGrpSpPr>
            <p:cNvPr id="7" name="Group 44"/>
            <p:cNvGrpSpPr/>
            <p:nvPr userDrawn="1"/>
          </p:nvGrpSpPr>
          <p:grpSpPr>
            <a:xfrm>
              <a:off x="-3916219" y="4693793"/>
              <a:ext cx="3470417" cy="603077"/>
              <a:chOff x="-3953163" y="4622237"/>
              <a:chExt cx="3470417" cy="603077"/>
            </a:xfrm>
          </p:grpSpPr>
          <p:sp>
            <p:nvSpPr>
              <p:cNvPr id="49" name="TextBox 48"/>
              <p:cNvSpPr txBox="1"/>
              <p:nvPr userDrawn="1"/>
            </p:nvSpPr>
            <p:spPr>
              <a:xfrm>
                <a:off x="-3953163" y="4628212"/>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5</a:t>
                </a:r>
              </a:p>
            </p:txBody>
          </p:sp>
          <p:sp>
            <p:nvSpPr>
              <p:cNvPr id="50" name="TextBox 49"/>
              <p:cNvSpPr txBox="1"/>
              <p:nvPr userDrawn="1"/>
            </p:nvSpPr>
            <p:spPr>
              <a:xfrm>
                <a:off x="-3565237" y="4622237"/>
                <a:ext cx="3082491" cy="603077"/>
              </a:xfrm>
              <a:prstGeom prst="rect">
                <a:avLst/>
              </a:prstGeom>
              <a:noFill/>
            </p:spPr>
            <p:txBody>
              <a:bodyPr wrap="square" rtlCol="0">
                <a:noAutofit/>
              </a:bodyPr>
              <a:lstStyle/>
              <a:p>
                <a:pPr fontAlgn="auto">
                  <a:lnSpc>
                    <a:spcPct val="90000"/>
                  </a:lnSpc>
                  <a:spcBef>
                    <a:spcPts val="0"/>
                  </a:spcBef>
                  <a:spcAft>
                    <a:spcPts val="600"/>
                  </a:spcAft>
                </a:pPr>
                <a:r>
                  <a:rPr lang="en-GB" sz="1400" dirty="0">
                    <a:solidFill>
                      <a:srgbClr val="002244"/>
                    </a:solidFill>
                    <a:latin typeface="Arial"/>
                  </a:rPr>
                  <a:t>Choose </a:t>
                </a:r>
                <a:r>
                  <a:rPr lang="en-GB" sz="1400" b="1" dirty="0">
                    <a:solidFill>
                      <a:srgbClr val="002244"/>
                    </a:solidFill>
                    <a:latin typeface="Arial"/>
                  </a:rPr>
                  <a:t>Picture Correction </a:t>
                </a:r>
                <a:r>
                  <a:rPr lang="en-GB" sz="1400" dirty="0">
                    <a:solidFill>
                      <a:srgbClr val="002244"/>
                    </a:solidFill>
                    <a:latin typeface="Arial"/>
                  </a:rPr>
                  <a:t>to adjust the Sharpness, Brightness, and Contrast. </a:t>
                </a:r>
              </a:p>
            </p:txBody>
          </p:sp>
        </p:grpSp>
        <p:grpSp>
          <p:nvGrpSpPr>
            <p:cNvPr id="8" name="Group 45"/>
            <p:cNvGrpSpPr/>
            <p:nvPr userDrawn="1"/>
          </p:nvGrpSpPr>
          <p:grpSpPr>
            <a:xfrm>
              <a:off x="-3916219" y="1118356"/>
              <a:ext cx="3741159" cy="677414"/>
              <a:chOff x="-3953163" y="1118356"/>
              <a:chExt cx="3741159" cy="677414"/>
            </a:xfrm>
          </p:grpSpPr>
          <p:sp>
            <p:nvSpPr>
              <p:cNvPr id="47" name="TextBox 46"/>
              <p:cNvSpPr txBox="1"/>
              <p:nvPr userDrawn="1"/>
            </p:nvSpPr>
            <p:spPr>
              <a:xfrm>
                <a:off x="-3953163" y="1118356"/>
                <a:ext cx="471055" cy="591127"/>
              </a:xfrm>
              <a:prstGeom prst="rect">
                <a:avLst/>
              </a:prstGeom>
              <a:noFill/>
            </p:spPr>
            <p:txBody>
              <a:bodyPr wrap="square" rtlCol="0" anchor="ctr">
                <a:noAutofit/>
              </a:bodyPr>
              <a:lstStyle/>
              <a:p>
                <a:pPr algn="ctr" fontAlgn="auto">
                  <a:lnSpc>
                    <a:spcPct val="90000"/>
                  </a:lnSpc>
                  <a:spcBef>
                    <a:spcPts val="0"/>
                  </a:spcBef>
                  <a:spcAft>
                    <a:spcPts val="600"/>
                  </a:spcAft>
                </a:pPr>
                <a:r>
                  <a:rPr lang="en-GB" sz="4400" dirty="0">
                    <a:solidFill>
                      <a:srgbClr val="002244"/>
                    </a:solidFill>
                    <a:latin typeface="Arial"/>
                  </a:rPr>
                  <a:t>1</a:t>
                </a:r>
              </a:p>
            </p:txBody>
          </p:sp>
          <p:sp>
            <p:nvSpPr>
              <p:cNvPr id="48" name="TextBox 47"/>
              <p:cNvSpPr txBox="1"/>
              <p:nvPr userDrawn="1"/>
            </p:nvSpPr>
            <p:spPr>
              <a:xfrm>
                <a:off x="-3565237" y="1192693"/>
                <a:ext cx="3353233" cy="603077"/>
              </a:xfrm>
              <a:prstGeom prst="rect">
                <a:avLst/>
              </a:prstGeom>
              <a:noFill/>
            </p:spPr>
            <p:txBody>
              <a:bodyPr wrap="square" rtlCol="0">
                <a:noAutofit/>
              </a:bodyPr>
              <a:lstStyle/>
              <a:p>
                <a:pPr fontAlgn="auto">
                  <a:lnSpc>
                    <a:spcPct val="90000"/>
                  </a:lnSpc>
                  <a:spcBef>
                    <a:spcPts val="0"/>
                  </a:spcBef>
                  <a:spcAft>
                    <a:spcPts val="600"/>
                  </a:spcAft>
                  <a:defRPr/>
                </a:pPr>
                <a:r>
                  <a:rPr lang="en-GB" sz="1400" dirty="0">
                    <a:solidFill>
                      <a:srgbClr val="002244"/>
                    </a:solidFill>
                    <a:latin typeface="Arial"/>
                  </a:rPr>
                  <a:t>Click on the </a:t>
                </a:r>
                <a:r>
                  <a:rPr lang="en-GB" sz="1400" b="1" dirty="0">
                    <a:solidFill>
                      <a:srgbClr val="002244"/>
                    </a:solidFill>
                    <a:latin typeface="Arial"/>
                  </a:rPr>
                  <a:t>icon</a:t>
                </a:r>
                <a:r>
                  <a:rPr lang="en-GB" sz="1400" dirty="0">
                    <a:solidFill>
                      <a:srgbClr val="002244"/>
                    </a:solidFill>
                    <a:latin typeface="Arial"/>
                  </a:rPr>
                  <a:t> in the middle of the placeholder and choose the image from your computer.</a:t>
                </a:r>
              </a:p>
            </p:txBody>
          </p:sp>
        </p:grpSp>
      </p:grpSp>
      <p:sp>
        <p:nvSpPr>
          <p:cNvPr id="57" name="Footer"/>
          <p:cNvSpPr>
            <a:spLocks noGrp="1"/>
          </p:cNvSpPr>
          <p:nvPr>
            <p:ph type="ftr" sz="quarter" idx="3"/>
          </p:nvPr>
        </p:nvSpPr>
        <p:spPr>
          <a:xfrm>
            <a:off x="150020" y="6646422"/>
            <a:ext cx="3314859"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endParaRPr lang="ru-RU" dirty="0">
              <a:solidFill>
                <a:srgbClr val="666666"/>
              </a:solidFill>
              <a:uFill>
                <a:solidFill>
                  <a:srgbClr val="002244"/>
                </a:solidFill>
              </a:uFill>
            </a:endParaRPr>
          </a:p>
        </p:txBody>
      </p:sp>
      <p:sp>
        <p:nvSpPr>
          <p:cNvPr id="60" name="Text Placeholder 41"/>
          <p:cNvSpPr>
            <a:spLocks noGrp="1"/>
          </p:cNvSpPr>
          <p:nvPr>
            <p:ph type="body" sz="quarter" idx="85" hasCustomPrompt="1"/>
          </p:nvPr>
        </p:nvSpPr>
        <p:spPr>
          <a:xfrm>
            <a:off x="143540" y="3303005"/>
            <a:ext cx="2043671" cy="1874509"/>
          </a:xfrm>
        </p:spPr>
        <p:txBody>
          <a:bodyPr rIns="108000"/>
          <a:lstStyle>
            <a:lvl1pPr>
              <a:defRPr sz="1100">
                <a:solidFill>
                  <a:srgbClr val="FFFFFF"/>
                </a:solidFill>
              </a:defRPr>
            </a:lvl1pPr>
            <a:lvl2pPr>
              <a:defRPr sz="1050">
                <a:solidFill>
                  <a:srgbClr val="FFFFFF"/>
                </a:solidFill>
              </a:defRPr>
            </a:lvl2pPr>
            <a:lvl3pPr>
              <a:defRPr sz="1000">
                <a:solidFill>
                  <a:srgbClr val="FFFFFF"/>
                </a:solidFill>
              </a:defRPr>
            </a:lvl3pPr>
            <a:lvl4pPr>
              <a:defRPr sz="900">
                <a:solidFill>
                  <a:srgbClr val="FFFFFF"/>
                </a:solidFill>
              </a:defRPr>
            </a:lvl4pPr>
            <a:lvl5pPr>
              <a:defRPr sz="800">
                <a:solidFill>
                  <a:srgbClr val="FFFFFF"/>
                </a:solidFill>
              </a:defRPr>
            </a:lvl5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1" name="Text Placeholder 3"/>
          <p:cNvSpPr>
            <a:spLocks noGrp="1"/>
          </p:cNvSpPr>
          <p:nvPr>
            <p:ph type="body" sz="quarter" idx="86" hasCustomPrompt="1"/>
          </p:nvPr>
        </p:nvSpPr>
        <p:spPr>
          <a:xfrm>
            <a:off x="143511" y="1621990"/>
            <a:ext cx="2043670" cy="1606085"/>
          </a:xfrm>
        </p:spPr>
        <p:txBody>
          <a:bodyPr/>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136315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6"/>
            <a:ext cx="4038600" cy="4525963"/>
          </a:xfrm>
        </p:spPr>
        <p:txBody>
          <a:bodyPr/>
          <a:lstStyle>
            <a:lvl1pPr>
              <a:defRPr sz="26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6"/>
            <a:ext cx="4038600" cy="4525963"/>
          </a:xfrm>
        </p:spPr>
        <p:txBody>
          <a:bodyPr/>
          <a:lstStyle>
            <a:lvl1pPr>
              <a:defRPr sz="2600"/>
            </a:lvl1pPr>
            <a:lvl2pPr>
              <a:defRPr sz="2400"/>
            </a:lvl2pPr>
            <a:lvl3pPr>
              <a:defRPr sz="20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13"/>
          <p:cNvSpPr>
            <a:spLocks noGrp="1"/>
          </p:cNvSpPr>
          <p:nvPr>
            <p:ph type="dt" sz="half" idx="10"/>
          </p:nvPr>
        </p:nvSpPr>
        <p:spPr/>
        <p:txBody>
          <a:bodyPr/>
          <a:lstStyle>
            <a:lvl1pPr>
              <a:defRPr/>
            </a:lvl1pPr>
          </a:lstStyle>
          <a:p>
            <a:pPr>
              <a:defRPr/>
            </a:pPr>
            <a:fld id="{1E9EA18A-1CB0-4FEE-8E25-40A5017A55CF}" type="datetimeFigureOut">
              <a:rPr lang="en-US"/>
              <a:pPr>
                <a:defRPr/>
              </a:pPr>
              <a:t>6/12/2019</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C1B69F59-9583-46EA-8DAD-0FBBC7A2ABFC}"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4" name="Text Placeholder 3"/>
          <p:cNvSpPr>
            <a:spLocks noGrp="1"/>
          </p:cNvSpPr>
          <p:nvPr>
            <p:ph type="body" sz="half" idx="3"/>
          </p:nvPr>
        </p:nvSpPr>
        <p:spPr>
          <a:xfrm>
            <a:off x="4645428" y="1535113"/>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a:t>Click to edit Master text styles</a:t>
            </a:r>
          </a:p>
        </p:txBody>
      </p:sp>
      <p:sp>
        <p:nvSpPr>
          <p:cNvPr id="5" name="Content Placeholder 4"/>
          <p:cNvSpPr>
            <a:spLocks noGrp="1"/>
          </p:cNvSpPr>
          <p:nvPr>
            <p:ph sz="quarter" idx="2"/>
          </p:nvPr>
        </p:nvSpPr>
        <p:spPr>
          <a:xfrm>
            <a:off x="457200" y="2362957"/>
            <a:ext cx="4040188" cy="3763963"/>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428" y="2362957"/>
            <a:ext cx="4041775" cy="3763963"/>
          </a:xfrm>
        </p:spPr>
        <p:txBody>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a:defRPr/>
            </a:lvl1pPr>
          </a:lstStyle>
          <a:p>
            <a:pPr>
              <a:defRPr/>
            </a:pPr>
            <a:fld id="{D1F49BF3-CD83-4717-98DF-92BBB09E96CB}" type="datetimeFigureOut">
              <a:rPr lang="en-US"/>
              <a:pPr>
                <a:defRPr/>
              </a:pPr>
              <a:t>6/12/2019</a:t>
            </a:fld>
            <a:endParaRPr lang="en-US"/>
          </a:p>
        </p:txBody>
      </p:sp>
      <p:sp>
        <p:nvSpPr>
          <p:cNvPr id="8" name="Slide Number Placeholder 8"/>
          <p:cNvSpPr>
            <a:spLocks noGrp="1"/>
          </p:cNvSpPr>
          <p:nvPr>
            <p:ph type="sldNum" sz="quarter" idx="11"/>
          </p:nvPr>
        </p:nvSpPr>
        <p:spPr/>
        <p:txBody>
          <a:bodyPr/>
          <a:lstStyle>
            <a:lvl1pPr>
              <a:defRPr/>
            </a:lvl1pPr>
          </a:lstStyle>
          <a:p>
            <a:pPr>
              <a:defRPr/>
            </a:pPr>
            <a:fld id="{AC63A5F9-3CE3-432E-944C-69B1554F00A3}"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4B75CA35-08F7-43D0-84FE-02DBD293E685}" type="datetimeFigureOut">
              <a:rPr lang="en-US"/>
              <a:pPr>
                <a:defRPr/>
              </a:pPr>
              <a:t>6/12/2019</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7F8A3EA5-7724-4D87-9D28-F4F42AAC9686}"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E98B0DF8-8EBC-4BEA-9F28-4B9F110DE93C}" type="datetimeFigureOut">
              <a:rPr lang="en-US"/>
              <a:pPr>
                <a:defRPr/>
              </a:pPr>
              <a:t>6/12/2019</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329E6998-99F0-43F9-BC8D-BC757FA76A6C}"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a:prstGeom prst="rect">
            <a:avLst/>
          </a:prstGeom>
        </p:spPr>
        <p:txBody>
          <a:bodyPr anchor="b">
            <a:normAutofit/>
            <a:sp3d prstMaterial="softEdge"/>
          </a:bodyPr>
          <a:lstStyle>
            <a:lvl1pPr algn="l">
              <a:buNone/>
              <a:defRPr sz="2200" b="0">
                <a:ln w="6350">
                  <a:noFill/>
                </a:ln>
                <a:solidFill>
                  <a:schemeClr val="accent1">
                    <a:tint val="73000"/>
                    <a:satMod val="180000"/>
                  </a:schemeClr>
                </a:solidFill>
              </a:defRPr>
            </a:lvl1pPr>
          </a:lstStyle>
          <a:p>
            <a:r>
              <a:rPr lang="en-US"/>
              <a:t>Click to edit Master title style</a:t>
            </a:r>
          </a:p>
        </p:txBody>
      </p:sp>
      <p:sp>
        <p:nvSpPr>
          <p:cNvPr id="3" name="Text Placeholder 2"/>
          <p:cNvSpPr>
            <a:spLocks noGrp="1"/>
          </p:cNvSpPr>
          <p:nvPr>
            <p:ph type="body" idx="2"/>
          </p:nvPr>
        </p:nvSpPr>
        <p:spPr>
          <a:xfrm>
            <a:off x="457202" y="1524008"/>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a:t>Click to edit Master text styles</a:t>
            </a:r>
          </a:p>
        </p:txBody>
      </p:sp>
      <p:sp>
        <p:nvSpPr>
          <p:cNvPr id="4" name="Content Placeholder 3"/>
          <p:cNvSpPr>
            <a:spLocks noGrp="1"/>
          </p:cNvSpPr>
          <p:nvPr>
            <p:ph sz="half" idx="1"/>
          </p:nvPr>
        </p:nvSpPr>
        <p:spPr>
          <a:xfrm>
            <a:off x="3575050" y="273802"/>
            <a:ext cx="5111750" cy="5853113"/>
          </a:xfrm>
        </p:spPr>
        <p:txBody>
          <a:bodyPr/>
          <a:lstStyle>
            <a:lvl1pPr>
              <a:defRPr sz="2600"/>
            </a:lvl1pPr>
            <a:lvl2pPr>
              <a:defRPr sz="2400"/>
            </a:lvl2pPr>
            <a:lvl3pPr>
              <a:defRPr sz="2200"/>
            </a:lvl3pPr>
            <a:lvl4pPr>
              <a:defRPr sz="20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p:cNvSpPr>
            <a:spLocks noGrp="1"/>
          </p:cNvSpPr>
          <p:nvPr>
            <p:ph type="dt" sz="half" idx="10"/>
          </p:nvPr>
        </p:nvSpPr>
        <p:spPr/>
        <p:txBody>
          <a:bodyPr/>
          <a:lstStyle>
            <a:lvl1pPr>
              <a:defRPr/>
            </a:lvl1pPr>
          </a:lstStyle>
          <a:p>
            <a:pPr>
              <a:defRPr/>
            </a:pPr>
            <a:fld id="{45561291-C098-426A-95C5-F8B1230B46A2}" type="datetimeFigureOut">
              <a:rPr lang="en-US"/>
              <a:pPr>
                <a:defRPr/>
              </a:pPr>
              <a:t>6/12/2019</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7DE9BF9A-AA53-40F3-9BE4-AF6BBD7434D1}"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a:prstGeom prst="rect">
            <a:avLst/>
          </a:prstGeom>
        </p:spPr>
        <p:txBody>
          <a:bodyPr lIns="45720" rIns="45720" bIns="0" anchor="b">
            <a:sp3d prstMaterial="softEdge"/>
          </a:bodyPr>
          <a:lstStyle>
            <a:lvl1pPr algn="ctr">
              <a:buNone/>
              <a:defRPr sz="2000" b="1"/>
            </a:lvl1pPr>
          </a:lstStyle>
          <a:p>
            <a:r>
              <a:rPr lang="en-US"/>
              <a:t>Click to edit Master title style</a:t>
            </a:r>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en-US" noProof="0"/>
              <a:t>Click icon to add picture</a:t>
            </a:r>
            <a:endParaRPr lang="en-US" noProof="0" dirty="0"/>
          </a:p>
        </p:txBody>
      </p:sp>
      <p:sp>
        <p:nvSpPr>
          <p:cNvPr id="4" name="Text Placeholder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en-US"/>
              <a:t>Click to edit Master text styles</a:t>
            </a:r>
          </a:p>
        </p:txBody>
      </p:sp>
      <p:sp>
        <p:nvSpPr>
          <p:cNvPr id="5" name="Date Placeholder 13"/>
          <p:cNvSpPr>
            <a:spLocks noGrp="1"/>
          </p:cNvSpPr>
          <p:nvPr>
            <p:ph type="dt" sz="half" idx="10"/>
          </p:nvPr>
        </p:nvSpPr>
        <p:spPr/>
        <p:txBody>
          <a:bodyPr/>
          <a:lstStyle>
            <a:lvl1pPr>
              <a:defRPr/>
            </a:lvl1pPr>
          </a:lstStyle>
          <a:p>
            <a:pPr>
              <a:defRPr/>
            </a:pPr>
            <a:fld id="{D9779651-74FF-4758-A5D3-37F8C545E9AA}" type="datetimeFigureOut">
              <a:rPr lang="en-US"/>
              <a:pPr>
                <a:defRPr/>
              </a:pPr>
              <a:t>6/12/2019</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3B2EA9F6-2CF1-4C10-A18E-EEEE98B39DF3}"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10.xml"/><Relationship Id="rId1" Type="http://schemas.openxmlformats.org/officeDocument/2006/relationships/slideLayout" Target="../slideLayouts/slideLayout24.xml"/></Relationships>
</file>

<file path=ppt/slideMasters/_rels/slideMaster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11.xml"/><Relationship Id="rId1" Type="http://schemas.openxmlformats.org/officeDocument/2006/relationships/slideLayout" Target="../slideLayouts/slideLayout25.xml"/></Relationships>
</file>

<file path=ppt/slideMasters/_rels/slideMaster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12.xml"/><Relationship Id="rId1" Type="http://schemas.openxmlformats.org/officeDocument/2006/relationships/slideLayout" Target="../slideLayouts/slideLayout26.xml"/></Relationships>
</file>

<file path=ppt/slideMasters/_rels/slideMaster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13.xml"/><Relationship Id="rId1" Type="http://schemas.openxmlformats.org/officeDocument/2006/relationships/slideLayout" Target="../slideLayouts/slideLayout27.xml"/></Relationships>
</file>

<file path=ppt/slideMasters/_rels/slideMaster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14.xml"/><Relationship Id="rId1" Type="http://schemas.openxmlformats.org/officeDocument/2006/relationships/slideLayout" Target="../slideLayouts/slideLayout28.xml"/></Relationships>
</file>

<file path=ppt/slideMasters/_rels/slideMaster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15.xml"/><Relationship Id="rId1" Type="http://schemas.openxmlformats.org/officeDocument/2006/relationships/slideLayout" Target="../slideLayouts/slideLayout29.xml"/></Relationships>
</file>

<file path=ppt/slideMasters/_rels/slideMaster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16.xml"/><Relationship Id="rId1" Type="http://schemas.openxmlformats.org/officeDocument/2006/relationships/slideLayout" Target="../slideLayouts/slideLayout30.xml"/></Relationships>
</file>

<file path=ppt/slideMasters/_rels/slideMaster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17.xml"/><Relationship Id="rId1" Type="http://schemas.openxmlformats.org/officeDocument/2006/relationships/slideLayout" Target="../slideLayouts/slideLayout31.xml"/></Relationships>
</file>

<file path=ppt/slideMasters/_rels/slideMaster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18.xml"/><Relationship Id="rId1" Type="http://schemas.openxmlformats.org/officeDocument/2006/relationships/slideLayout" Target="../slideLayouts/slideLayout3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2.png"/><Relationship Id="rId5" Type="http://schemas.openxmlformats.org/officeDocument/2006/relationships/theme" Target="../theme/theme2.xml"/><Relationship Id="rId4" Type="http://schemas.openxmlformats.org/officeDocument/2006/relationships/slideLayout" Target="../slideLayouts/slideLayout16.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3.xml"/><Relationship Id="rId1" Type="http://schemas.openxmlformats.org/officeDocument/2006/relationships/slideLayout" Target="../slideLayouts/slideLayout17.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4.xml"/><Relationship Id="rId1" Type="http://schemas.openxmlformats.org/officeDocument/2006/relationships/slideLayout" Target="../slideLayouts/slideLayout18.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5.xml"/><Relationship Id="rId1" Type="http://schemas.openxmlformats.org/officeDocument/2006/relationships/slideLayout" Target="../slideLayouts/slideLayout19.xml"/></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6.xml"/><Relationship Id="rId1" Type="http://schemas.openxmlformats.org/officeDocument/2006/relationships/slideLayout" Target="../slideLayouts/slideLayout20.xml"/></Relationships>
</file>

<file path=ppt/slideMasters/_rels/slideMaster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7.xml"/><Relationship Id="rId1" Type="http://schemas.openxmlformats.org/officeDocument/2006/relationships/slideLayout" Target="../slideLayouts/slideLayout21.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8.xml"/><Relationship Id="rId1" Type="http://schemas.openxmlformats.org/officeDocument/2006/relationships/slideLayout" Target="../slideLayouts/slideLayout22.xml"/></Relationships>
</file>

<file path=ppt/slideMasters/_rels/slideMaster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theme" Target="../theme/theme9.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8" name="Rectangle 7"/>
          <p:cNvSpPr/>
          <p:nvPr userDrawn="1"/>
        </p:nvSpPr>
        <p:spPr>
          <a:xfrm>
            <a:off x="0" y="-142900"/>
            <a:ext cx="9144000" cy="1500174"/>
          </a:xfrm>
          <a:prstGeom prst="rect">
            <a:avLst/>
          </a:prstGeom>
          <a:solidFill>
            <a:srgbClr val="0066CC"/>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029" name="Text Placeholder 12"/>
          <p:cNvSpPr>
            <a:spLocks noGrp="1"/>
          </p:cNvSpPr>
          <p:nvPr>
            <p:ph type="body" idx="1"/>
          </p:nvPr>
        </p:nvSpPr>
        <p:spPr bwMode="auto">
          <a:xfrm>
            <a:off x="457200" y="1600205"/>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457200" y="641739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pPr>
              <a:defRPr/>
            </a:pPr>
            <a:fld id="{D032078C-DA8B-404A-A506-CD840CB477B7}" type="datetimeFigureOut">
              <a:rPr lang="en-US"/>
              <a:pPr>
                <a:defRPr/>
              </a:pPr>
              <a:t>6/12/2019</a:t>
            </a:fld>
            <a:endParaRPr lang="en-US"/>
          </a:p>
        </p:txBody>
      </p:sp>
      <p:sp>
        <p:nvSpPr>
          <p:cNvPr id="3" name="Footer Placeholder 2"/>
          <p:cNvSpPr>
            <a:spLocks noGrp="1"/>
          </p:cNvSpPr>
          <p:nvPr>
            <p:ph type="ftr" sz="quarter" idx="3"/>
          </p:nvPr>
        </p:nvSpPr>
        <p:spPr>
          <a:xfrm>
            <a:off x="3124200" y="641739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pPr>
              <a:defRPr/>
            </a:pPr>
            <a:endParaRPr lang="en-US"/>
          </a:p>
        </p:txBody>
      </p:sp>
      <p:sp>
        <p:nvSpPr>
          <p:cNvPr id="23" name="Slide Number Placeholder 22"/>
          <p:cNvSpPr>
            <a:spLocks noGrp="1"/>
          </p:cNvSpPr>
          <p:nvPr>
            <p:ph type="sldNum" sz="quarter" idx="4"/>
          </p:nvPr>
        </p:nvSpPr>
        <p:spPr>
          <a:xfrm>
            <a:off x="7924800" y="641739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pPr>
              <a:defRPr/>
            </a:pPr>
            <a:fld id="{32CB0F37-A5F0-4C70-8C7E-D6BEBC92CB78}" type="slidenum">
              <a:rPr lang="en-US"/>
              <a:pPr>
                <a:defRPr/>
              </a:pPr>
              <a:t>‹#›</a:t>
            </a:fld>
            <a:endParaRPr lang="en-US" dirty="0"/>
          </a:p>
        </p:txBody>
      </p:sp>
      <p:pic>
        <p:nvPicPr>
          <p:cNvPr id="1033" name="Picture 11" descr="CPA-Master-Logo-wide-white.png"/>
          <p:cNvPicPr>
            <a:picLocks noChangeAspect="1"/>
          </p:cNvPicPr>
          <p:nvPr userDrawn="1"/>
        </p:nvPicPr>
        <p:blipFill>
          <a:blip r:embed="rId14" cstate="print"/>
          <a:srcRect/>
          <a:stretch>
            <a:fillRect/>
          </a:stretch>
        </p:blipFill>
        <p:spPr bwMode="auto">
          <a:xfrm>
            <a:off x="6156685" y="720"/>
            <a:ext cx="2663825" cy="1133475"/>
          </a:xfrm>
          <a:prstGeom prst="rect">
            <a:avLst/>
          </a:prstGeom>
          <a:noFill/>
          <a:ln w="9525">
            <a:noFill/>
            <a:miter lim="800000"/>
            <a:headEnd/>
            <a:tailEnd/>
          </a:ln>
        </p:spPr>
      </p:pic>
    </p:spTree>
  </p:cSld>
  <p:clrMap bg1="dk1" tx1="lt1" bg2="dk2" tx2="lt2" accent1="accent1" accent2="accent2" accent3="accent3" accent4="accent4" accent5="accent5" accent6="accent6" hlink="hlink" folHlink="folHlink"/>
  <p:sldLayoutIdLst>
    <p:sldLayoutId id="2147487364" r:id="rId1"/>
    <p:sldLayoutId id="2147487365" r:id="rId2"/>
    <p:sldLayoutId id="2147487366" r:id="rId3"/>
    <p:sldLayoutId id="2147487236" r:id="rId4"/>
    <p:sldLayoutId id="2147487367" r:id="rId5"/>
    <p:sldLayoutId id="2147487235" r:id="rId6"/>
    <p:sldLayoutId id="2147487234" r:id="rId7"/>
    <p:sldLayoutId id="2147487233" r:id="rId8"/>
    <p:sldLayoutId id="2147487232" r:id="rId9"/>
    <p:sldLayoutId id="2147487231" r:id="rId10"/>
    <p:sldLayoutId id="2147487230" r:id="rId11"/>
    <p:sldLayoutId id="2147487440" r:id="rId12"/>
  </p:sldLayoutIdLst>
  <p:txStyles>
    <p:titleStyle>
      <a:lvl1pPr algn="l" rtl="0" eaLnBrk="0" fontAlgn="base" hangingPunct="0">
        <a:spcBef>
          <a:spcPct val="0"/>
        </a:spcBef>
        <a:spcAft>
          <a:spcPct val="0"/>
        </a:spcAft>
        <a:defRPr sz="4000" b="1" kern="1200">
          <a:ln w="6350">
            <a:noFill/>
          </a:ln>
          <a:solidFill>
            <a:schemeClr val="tx1"/>
          </a:solidFill>
          <a:effectLst>
            <a:outerShdw blurRad="114300" dist="101600" dir="2700000" algn="tl" rotWithShape="0">
              <a:srgbClr val="000000">
                <a:alpha val="40000"/>
              </a:srgbClr>
            </a:outerShdw>
          </a:effectLst>
          <a:latin typeface="+mj-lt"/>
          <a:ea typeface="+mj-ea"/>
          <a:cs typeface="+mj-cs"/>
        </a:defRPr>
      </a:lvl1pPr>
      <a:lvl2pPr algn="l" rtl="0" eaLnBrk="0" fontAlgn="base" hangingPunct="0">
        <a:spcBef>
          <a:spcPct val="0"/>
        </a:spcBef>
        <a:spcAft>
          <a:spcPct val="0"/>
        </a:spcAft>
        <a:defRPr sz="4000" b="1">
          <a:solidFill>
            <a:schemeClr val="tx1"/>
          </a:solidFill>
          <a:latin typeface="Lucida Sans" pitchFamily="34" charset="0"/>
        </a:defRPr>
      </a:lvl2pPr>
      <a:lvl3pPr algn="l" rtl="0" eaLnBrk="0" fontAlgn="base" hangingPunct="0">
        <a:spcBef>
          <a:spcPct val="0"/>
        </a:spcBef>
        <a:spcAft>
          <a:spcPct val="0"/>
        </a:spcAft>
        <a:defRPr sz="4000" b="1">
          <a:solidFill>
            <a:schemeClr val="tx1"/>
          </a:solidFill>
          <a:latin typeface="Lucida Sans" pitchFamily="34" charset="0"/>
        </a:defRPr>
      </a:lvl3pPr>
      <a:lvl4pPr algn="l" rtl="0" eaLnBrk="0" fontAlgn="base" hangingPunct="0">
        <a:spcBef>
          <a:spcPct val="0"/>
        </a:spcBef>
        <a:spcAft>
          <a:spcPct val="0"/>
        </a:spcAft>
        <a:defRPr sz="4000" b="1">
          <a:solidFill>
            <a:schemeClr val="tx1"/>
          </a:solidFill>
          <a:latin typeface="Lucida Sans" pitchFamily="34" charset="0"/>
        </a:defRPr>
      </a:lvl4pPr>
      <a:lvl5pPr algn="l" rtl="0" eaLnBrk="0" fontAlgn="base" hangingPunct="0">
        <a:spcBef>
          <a:spcPct val="0"/>
        </a:spcBef>
        <a:spcAft>
          <a:spcPct val="0"/>
        </a:spcAft>
        <a:defRPr sz="4000" b="1">
          <a:solidFill>
            <a:schemeClr val="tx1"/>
          </a:solidFill>
          <a:latin typeface="Lucida Sans" pitchFamily="34" charset="0"/>
        </a:defRPr>
      </a:lvl5pPr>
      <a:lvl6pPr marL="457200" algn="l" rtl="0" fontAlgn="base">
        <a:spcBef>
          <a:spcPct val="0"/>
        </a:spcBef>
        <a:spcAft>
          <a:spcPct val="0"/>
        </a:spcAft>
        <a:defRPr sz="4000" b="1">
          <a:solidFill>
            <a:schemeClr val="tx1"/>
          </a:solidFill>
          <a:latin typeface="Lucida Sans" pitchFamily="34" charset="0"/>
        </a:defRPr>
      </a:lvl6pPr>
      <a:lvl7pPr marL="914400" algn="l" rtl="0" fontAlgn="base">
        <a:spcBef>
          <a:spcPct val="0"/>
        </a:spcBef>
        <a:spcAft>
          <a:spcPct val="0"/>
        </a:spcAft>
        <a:defRPr sz="4000" b="1">
          <a:solidFill>
            <a:schemeClr val="tx1"/>
          </a:solidFill>
          <a:latin typeface="Lucida Sans" pitchFamily="34" charset="0"/>
        </a:defRPr>
      </a:lvl7pPr>
      <a:lvl8pPr marL="1371600" algn="l" rtl="0" fontAlgn="base">
        <a:spcBef>
          <a:spcPct val="0"/>
        </a:spcBef>
        <a:spcAft>
          <a:spcPct val="0"/>
        </a:spcAft>
        <a:defRPr sz="4000" b="1">
          <a:solidFill>
            <a:schemeClr val="tx1"/>
          </a:solidFill>
          <a:latin typeface="Lucida Sans" pitchFamily="34" charset="0"/>
        </a:defRPr>
      </a:lvl8pPr>
      <a:lvl9pPr marL="1828800" algn="l" rtl="0" fontAlgn="base">
        <a:spcBef>
          <a:spcPct val="0"/>
        </a:spcBef>
        <a:spcAft>
          <a:spcPct val="0"/>
        </a:spcAft>
        <a:defRPr sz="4000" b="1">
          <a:solidFill>
            <a:schemeClr val="tx1"/>
          </a:solidFill>
          <a:latin typeface="Lucida Sans" pitchFamily="34"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143508" y="412376"/>
            <a:ext cx="8393274" cy="460340"/>
          </a:xfrm>
          <a:prstGeom prst="rect">
            <a:avLst/>
          </a:prstGeom>
          <a:ln w="12700" cap="rnd" cmpd="sng" algn="ctr">
            <a:noFill/>
            <a:prstDash val="solid"/>
          </a:ln>
        </p:spPr>
        <p:txBody>
          <a:bodyPr vert="horz" wrap="square" lIns="90000" tIns="46800" rIns="90000" bIns="46800" rtlCol="0" anchor="b" anchorCtr="0">
            <a:noAutofit/>
          </a:bodyPr>
          <a:lstStyle>
            <a:lvl1pPr>
              <a:defRPr>
                <a:latin typeface="+mj-lt"/>
              </a:defRPr>
            </a:lvl1pPr>
          </a:lstStyle>
          <a:p>
            <a:r>
              <a:rPr lang="en-US" dirty="0"/>
              <a:t>Enter title here</a:t>
            </a:r>
            <a:endParaRPr lang="ru-RU" dirty="0"/>
          </a:p>
        </p:txBody>
      </p:sp>
      <p:sp>
        <p:nvSpPr>
          <p:cNvPr id="3" name="Content"/>
          <p:cNvSpPr>
            <a:spLocks noGrp="1"/>
          </p:cNvSpPr>
          <p:nvPr>
            <p:ph type="body" idx="1"/>
          </p:nvPr>
        </p:nvSpPr>
        <p:spPr>
          <a:xfrm>
            <a:off x="143508" y="1125543"/>
            <a:ext cx="8896908" cy="5373687"/>
          </a:xfrm>
          <a:prstGeom prst="rect">
            <a:avLst/>
          </a:prstGeom>
          <a:ln w="12700" cap="rnd" cmpd="sng" algn="ctr">
            <a:noFill/>
            <a:prstDash val="solid"/>
          </a:ln>
        </p:spPr>
        <p:txBody>
          <a:bodyPr vert="horz" wrap="square" lIns="90000" tIns="46800" rIns="90000" bIns="46800" rtlCol="0" anchor="t" anchorCtr="0">
            <a:no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cNvSpPr>
            <a:spLocks noGrp="1"/>
          </p:cNvSpPr>
          <p:nvPr>
            <p:ph type="dt" sz="half" idx="2"/>
          </p:nvPr>
        </p:nvSpPr>
        <p:spPr>
          <a:xfrm>
            <a:off x="3516000" y="6646422"/>
            <a:ext cx="2112000"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fld id="{60B71710-B01F-4307-A6AE-2389581EFEE0}" type="datetime3">
              <a:rPr lang="en-US" smtClean="0">
                <a:solidFill>
                  <a:srgbClr val="666666"/>
                </a:solidFill>
                <a:uFill>
                  <a:solidFill>
                    <a:srgbClr val="002244"/>
                  </a:solidFill>
                </a:uFill>
              </a:rPr>
              <a:pPr fontAlgn="auto">
                <a:spcBef>
                  <a:spcPts val="0"/>
                </a:spcBef>
                <a:spcAft>
                  <a:spcPts val="0"/>
                </a:spcAft>
              </a:pPr>
              <a:t>12 June 2019</a:t>
            </a:fld>
            <a:endParaRPr lang="ru-RU" dirty="0">
              <a:solidFill>
                <a:srgbClr val="666666"/>
              </a:solidFill>
              <a:uFill>
                <a:solidFill>
                  <a:srgbClr val="002244"/>
                </a:solidFill>
              </a:uFill>
            </a:endParaRPr>
          </a:p>
        </p:txBody>
      </p:sp>
      <p:sp>
        <p:nvSpPr>
          <p:cNvPr id="5" name="Footer"/>
          <p:cNvSpPr>
            <a:spLocks noGrp="1"/>
          </p:cNvSpPr>
          <p:nvPr>
            <p:ph type="ftr" sz="quarter" idx="3"/>
          </p:nvPr>
        </p:nvSpPr>
        <p:spPr>
          <a:xfrm>
            <a:off x="150134" y="6646422"/>
            <a:ext cx="1878341"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endParaRPr lang="ru-RU" dirty="0">
              <a:solidFill>
                <a:srgbClr val="666666"/>
              </a:solidFill>
              <a:uFill>
                <a:solidFill>
                  <a:srgbClr val="002244"/>
                </a:solidFill>
              </a:uFill>
            </a:endParaRPr>
          </a:p>
        </p:txBody>
      </p:sp>
      <p:sp>
        <p:nvSpPr>
          <p:cNvPr id="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pPr fontAlgn="auto">
              <a:spcBef>
                <a:spcPts val="0"/>
              </a:spcBef>
              <a:spcAft>
                <a:spcPts val="0"/>
              </a:spcAft>
            </a:pPr>
            <a:fld id="{EC1DA28C-5BB3-474C-BABA-1B2E6B32FE7F}" type="slidenum">
              <a:rPr lang="ru-RU" smtClean="0">
                <a:solidFill>
                  <a:srgbClr val="666666"/>
                </a:solidFill>
                <a:uFill>
                  <a:solidFill>
                    <a:srgbClr val="002244"/>
                  </a:solidFill>
                </a:uFill>
              </a:rPr>
              <a:pPr fontAlgn="auto">
                <a:spcBef>
                  <a:spcPts val="0"/>
                </a:spcBef>
                <a:spcAft>
                  <a:spcPts val="0"/>
                </a:spcAft>
              </a:pPr>
              <a:t>‹#›</a:t>
            </a:fld>
            <a:endParaRPr lang="ru-RU" dirty="0">
              <a:solidFill>
                <a:srgbClr val="666666"/>
              </a:solidFill>
              <a:uFill>
                <a:solidFill>
                  <a:srgbClr val="002244"/>
                </a:solidFill>
              </a:uFill>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536782" y="128592"/>
            <a:ext cx="510778" cy="681037"/>
          </a:xfrm>
          <a:prstGeom prst="rect">
            <a:avLst/>
          </a:prstGeom>
        </p:spPr>
      </p:pic>
      <p:cxnSp>
        <p:nvCxnSpPr>
          <p:cNvPr id="8" name="Straight Connector 7"/>
          <p:cNvCxnSpPr/>
          <p:nvPr userDrawn="1"/>
        </p:nvCxnSpPr>
        <p:spPr>
          <a:xfrm>
            <a:off x="115" y="980728"/>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3812" y="6646422"/>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091991"/>
      </p:ext>
    </p:extLst>
  </p:cSld>
  <p:clrMap bg1="lt1" tx1="dk1" bg2="lt2" tx2="dk2" accent1="accent1" accent2="accent2" accent3="accent3" accent4="accent4" accent5="accent5" accent6="accent6" hlink="hlink" folHlink="folHlink"/>
  <p:sldLayoutIdLst>
    <p:sldLayoutId id="2147487419" r:id="rId1"/>
  </p:sldLayoutIdLst>
  <p:hf hdr="0"/>
  <p:txStyles>
    <p:titleStyle>
      <a:lvl1pPr marL="0" algn="l" defTabSz="914400" rtl="0" eaLnBrk="1" latinLnBrk="0" hangingPunct="1">
        <a:lnSpc>
          <a:spcPct val="90000"/>
        </a:lnSpc>
        <a:buNone/>
        <a:defRPr sz="2800" b="0" i="0" u="none" kern="1200" cap="none">
          <a:solidFill>
            <a:schemeClr val="tx1"/>
          </a:solidFill>
          <a:uFill>
            <a:solidFill>
              <a:schemeClr val="tx1"/>
            </a:solidFill>
          </a:uFill>
          <a:latin typeface="+mj-lt"/>
          <a:ea typeface="+mj-ea"/>
          <a:cs typeface="+mj-cs"/>
        </a:defRPr>
      </a:lvl1pPr>
    </p:titleStyle>
    <p:bodyStyle>
      <a:lvl1pPr marL="0" indent="0" algn="l" defTabSz="914400" rtl="0" eaLnBrk="1" latinLnBrk="0" hangingPunct="1">
        <a:lnSpc>
          <a:spcPct val="90000"/>
        </a:lnSpc>
        <a:spcAft>
          <a:spcPts val="600"/>
        </a:spcAft>
        <a:buClr>
          <a:schemeClr val="tx1"/>
        </a:buClr>
        <a:buSzPct val="100000"/>
        <a:buFont typeface="Arial" pitchFamily="34" charset="0"/>
        <a:buNone/>
        <a:defRPr sz="1800" b="0" i="0" u="none" kern="1200" cap="none">
          <a:solidFill>
            <a:schemeClr val="tx1"/>
          </a:solidFill>
          <a:uFill>
            <a:solidFill>
              <a:schemeClr val="tx1"/>
            </a:solidFill>
          </a:uFill>
          <a:latin typeface="+mn-lt"/>
          <a:ea typeface="+mn-ea"/>
          <a:cs typeface="+mn-cs"/>
        </a:defRPr>
      </a:lvl1pPr>
      <a:lvl2pPr marL="268288" indent="-179388" algn="l" defTabSz="914400" rtl="0" eaLnBrk="1" latinLnBrk="0" hangingPunct="1">
        <a:lnSpc>
          <a:spcPct val="90000"/>
        </a:lnSpc>
        <a:spcAft>
          <a:spcPts val="600"/>
        </a:spcAft>
        <a:buClrTx/>
        <a:buSzPct val="100000"/>
        <a:buFont typeface="Wingdings" panose="05000000000000000000" pitchFamily="2" charset="2"/>
        <a:buChar char="§"/>
        <a:defRPr sz="1600" b="0" i="0" u="none" kern="1200" cap="none">
          <a:solidFill>
            <a:schemeClr val="tx1"/>
          </a:solidFill>
          <a:uFill>
            <a:solidFill>
              <a:schemeClr val="tx1"/>
            </a:solidFill>
          </a:uFill>
          <a:latin typeface="+mn-lt"/>
          <a:ea typeface="+mn-ea"/>
          <a:cs typeface="+mn-cs"/>
        </a:defRPr>
      </a:lvl2pPr>
      <a:lvl3pPr marL="358775" indent="-179388" algn="l" defTabSz="914400" rtl="0" eaLnBrk="1" latinLnBrk="0" hangingPunct="1">
        <a:lnSpc>
          <a:spcPct val="90000"/>
        </a:lnSpc>
        <a:spcAft>
          <a:spcPts val="600"/>
        </a:spcAft>
        <a:buClrTx/>
        <a:buSzPct val="100000"/>
        <a:buFont typeface="Wingdings" panose="05000000000000000000" pitchFamily="2" charset="2"/>
        <a:buChar char="§"/>
        <a:defRPr sz="1400" b="0" i="0" u="none" kern="1200" cap="none">
          <a:solidFill>
            <a:schemeClr val="tx1"/>
          </a:solidFill>
          <a:uFill>
            <a:solidFill>
              <a:schemeClr val="tx1"/>
            </a:solidFill>
          </a:uFill>
          <a:latin typeface="+mn-lt"/>
          <a:ea typeface="+mn-ea"/>
          <a:cs typeface="+mn-cs"/>
        </a:defRPr>
      </a:lvl3pPr>
      <a:lvl4pPr marL="447675" indent="-179388" algn="l" defTabSz="914400" rtl="0" eaLnBrk="1" latinLnBrk="0" hangingPunct="1">
        <a:lnSpc>
          <a:spcPct val="90000"/>
        </a:lnSpc>
        <a:spcAft>
          <a:spcPts val="600"/>
        </a:spcAft>
        <a:buClrTx/>
        <a:buSzPct val="100000"/>
        <a:buFont typeface="Wingdings" panose="05000000000000000000" pitchFamily="2" charset="2"/>
        <a:buChar char="§"/>
        <a:defRPr sz="1200" b="0" i="0" u="none" kern="1200" cap="none">
          <a:solidFill>
            <a:schemeClr val="tx1"/>
          </a:solidFill>
          <a:uFill>
            <a:solidFill>
              <a:schemeClr val="tx1"/>
            </a:solidFill>
          </a:uFill>
          <a:latin typeface="+mn-lt"/>
          <a:ea typeface="+mn-ea"/>
          <a:cs typeface="+mn-cs"/>
        </a:defRPr>
      </a:lvl4pPr>
      <a:lvl5pPr marL="538163" indent="-179388" algn="l" defTabSz="914400" rtl="0" eaLnBrk="1" latinLnBrk="0" hangingPunct="1">
        <a:lnSpc>
          <a:spcPct val="90000"/>
        </a:lnSpc>
        <a:spcAft>
          <a:spcPts val="600"/>
        </a:spcAft>
        <a:buClrTx/>
        <a:buSzPct val="100000"/>
        <a:buFont typeface="Wingdings" panose="05000000000000000000" pitchFamily="2" charset="2"/>
        <a:buChar char="§"/>
        <a:defRPr sz="1100" b="0" i="0" u="none" kern="1200" cap="none">
          <a:solidFill>
            <a:schemeClr val="tx1"/>
          </a:solidFill>
          <a:uFill>
            <a:solidFill>
              <a:schemeClr val="tx1"/>
            </a:solidFill>
          </a:uFill>
          <a:latin typeface="+mn-lt"/>
          <a:ea typeface="+mn-ea"/>
          <a:cs typeface="+mn-cs"/>
        </a:defRPr>
      </a:lvl5pPr>
      <a:lvl6pPr marL="2496429" indent="-228571" algn="l" defTabSz="914400" rtl="0" eaLnBrk="1" latinLnBrk="0" hangingPunct="1">
        <a:buClr>
          <a:schemeClr val="tx1"/>
        </a:buClr>
        <a:buSzPct val="100000"/>
        <a:buFont typeface="Arial" pitchFamily="34" charset="0"/>
        <a:buChar char="•"/>
        <a:defRPr sz="2000" b="0" i="0" u="none" kern="1200" cap="none">
          <a:solidFill>
            <a:schemeClr val="tx1"/>
          </a:solidFill>
          <a:uFill>
            <a:solidFill>
              <a:schemeClr val="tx1"/>
            </a:solidFill>
          </a:u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709" userDrawn="1">
          <p15:clr>
            <a:srgbClr val="F26B43"/>
          </p15:clr>
        </p15:guide>
        <p15:guide id="2" orient="horz" pos="81" userDrawn="1">
          <p15:clr>
            <a:srgbClr val="F26B43"/>
          </p15:clr>
        </p15:guide>
        <p15:guide id="3" orient="horz" pos="4094" userDrawn="1">
          <p15:clr>
            <a:srgbClr val="F26B43"/>
          </p15:clr>
        </p15:guide>
        <p15:guide id="4" pos="7599" userDrawn="1">
          <p15:clr>
            <a:srgbClr val="F26B43"/>
          </p15:clr>
        </p15:guide>
        <p15:guide id="5" pos="186" userDrawn="1">
          <p15:clr>
            <a:srgbClr val="5ACBF0"/>
          </p15:clr>
        </p15:guide>
        <p15:guide id="6" pos="1896" userDrawn="1">
          <p15:clr>
            <a:srgbClr val="F26B43"/>
          </p15:clr>
        </p15:guide>
        <p15:guide id="7" pos="1980" userDrawn="1">
          <p15:clr>
            <a:srgbClr val="F26B43"/>
          </p15:clr>
        </p15:guide>
        <p15:guide id="8" pos="3795" userDrawn="1">
          <p15:clr>
            <a:srgbClr val="F26B43"/>
          </p15:clr>
        </p15:guide>
        <p15:guide id="9" pos="3882" userDrawn="1">
          <p15:clr>
            <a:srgbClr val="F26B43"/>
          </p15:clr>
        </p15:guide>
        <p15:guide id="10" pos="5697" userDrawn="1">
          <p15:clr>
            <a:srgbClr val="F26B43"/>
          </p15:clr>
        </p15:guide>
        <p15:guide id="11" pos="5784" userDrawn="1">
          <p15:clr>
            <a:srgbClr val="F26B43"/>
          </p15:clr>
        </p15:guide>
        <p15:guide id="12" pos="81" userDrawn="1">
          <p15:clr>
            <a:srgbClr val="F26B43"/>
          </p15:clr>
        </p15:guide>
        <p15:guide id="13" orient="horz" pos="4239" userDrawn="1">
          <p15:clr>
            <a:srgbClr val="5ACBF0"/>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143508" y="412376"/>
            <a:ext cx="8393274" cy="460340"/>
          </a:xfrm>
          <a:prstGeom prst="rect">
            <a:avLst/>
          </a:prstGeom>
          <a:ln w="12700" cap="rnd" cmpd="sng" algn="ctr">
            <a:noFill/>
            <a:prstDash val="solid"/>
          </a:ln>
        </p:spPr>
        <p:txBody>
          <a:bodyPr vert="horz" wrap="square" lIns="90000" tIns="46800" rIns="90000" bIns="46800" rtlCol="0" anchor="b" anchorCtr="0">
            <a:noAutofit/>
          </a:bodyPr>
          <a:lstStyle>
            <a:lvl1pPr>
              <a:defRPr>
                <a:latin typeface="+mj-lt"/>
              </a:defRPr>
            </a:lvl1pPr>
          </a:lstStyle>
          <a:p>
            <a:r>
              <a:rPr lang="en-US" dirty="0"/>
              <a:t>Enter title here</a:t>
            </a:r>
            <a:endParaRPr lang="ru-RU" dirty="0"/>
          </a:p>
        </p:txBody>
      </p:sp>
      <p:sp>
        <p:nvSpPr>
          <p:cNvPr id="3" name="Content"/>
          <p:cNvSpPr>
            <a:spLocks noGrp="1"/>
          </p:cNvSpPr>
          <p:nvPr>
            <p:ph type="body" idx="1"/>
          </p:nvPr>
        </p:nvSpPr>
        <p:spPr>
          <a:xfrm>
            <a:off x="143508" y="1125543"/>
            <a:ext cx="8896908" cy="5373687"/>
          </a:xfrm>
          <a:prstGeom prst="rect">
            <a:avLst/>
          </a:prstGeom>
          <a:ln w="12700" cap="rnd" cmpd="sng" algn="ctr">
            <a:noFill/>
            <a:prstDash val="solid"/>
          </a:ln>
        </p:spPr>
        <p:txBody>
          <a:bodyPr vert="horz" wrap="square" lIns="90000" tIns="46800" rIns="90000" bIns="46800" rtlCol="0" anchor="t" anchorCtr="0">
            <a:no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cNvSpPr>
            <a:spLocks noGrp="1"/>
          </p:cNvSpPr>
          <p:nvPr>
            <p:ph type="dt" sz="half" idx="2"/>
          </p:nvPr>
        </p:nvSpPr>
        <p:spPr>
          <a:xfrm>
            <a:off x="3516000" y="6646422"/>
            <a:ext cx="2112000"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fld id="{60B71710-B01F-4307-A6AE-2389581EFEE0}" type="datetime3">
              <a:rPr lang="en-US" smtClean="0">
                <a:solidFill>
                  <a:srgbClr val="666666"/>
                </a:solidFill>
                <a:uFill>
                  <a:solidFill>
                    <a:srgbClr val="002244"/>
                  </a:solidFill>
                </a:uFill>
              </a:rPr>
              <a:pPr fontAlgn="auto">
                <a:spcBef>
                  <a:spcPts val="0"/>
                </a:spcBef>
                <a:spcAft>
                  <a:spcPts val="0"/>
                </a:spcAft>
              </a:pPr>
              <a:t>12 June 2019</a:t>
            </a:fld>
            <a:endParaRPr lang="ru-RU" dirty="0">
              <a:solidFill>
                <a:srgbClr val="666666"/>
              </a:solidFill>
              <a:uFill>
                <a:solidFill>
                  <a:srgbClr val="002244"/>
                </a:solidFill>
              </a:uFill>
            </a:endParaRPr>
          </a:p>
        </p:txBody>
      </p:sp>
      <p:sp>
        <p:nvSpPr>
          <p:cNvPr id="5" name="Footer"/>
          <p:cNvSpPr>
            <a:spLocks noGrp="1"/>
          </p:cNvSpPr>
          <p:nvPr>
            <p:ph type="ftr" sz="quarter" idx="3"/>
          </p:nvPr>
        </p:nvSpPr>
        <p:spPr>
          <a:xfrm>
            <a:off x="150127" y="6646422"/>
            <a:ext cx="1878341"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endParaRPr lang="ru-RU" dirty="0">
              <a:solidFill>
                <a:srgbClr val="666666"/>
              </a:solidFill>
              <a:uFill>
                <a:solidFill>
                  <a:srgbClr val="002244"/>
                </a:solidFill>
              </a:uFill>
            </a:endParaRPr>
          </a:p>
        </p:txBody>
      </p:sp>
      <p:sp>
        <p:nvSpPr>
          <p:cNvPr id="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pPr fontAlgn="auto">
              <a:spcBef>
                <a:spcPts val="0"/>
              </a:spcBef>
              <a:spcAft>
                <a:spcPts val="0"/>
              </a:spcAft>
            </a:pPr>
            <a:fld id="{EC1DA28C-5BB3-474C-BABA-1B2E6B32FE7F}" type="slidenum">
              <a:rPr lang="ru-RU" smtClean="0">
                <a:solidFill>
                  <a:srgbClr val="666666"/>
                </a:solidFill>
                <a:uFill>
                  <a:solidFill>
                    <a:srgbClr val="002244"/>
                  </a:solidFill>
                </a:uFill>
              </a:rPr>
              <a:pPr fontAlgn="auto">
                <a:spcBef>
                  <a:spcPts val="0"/>
                </a:spcBef>
                <a:spcAft>
                  <a:spcPts val="0"/>
                </a:spcAft>
              </a:pPr>
              <a:t>‹#›</a:t>
            </a:fld>
            <a:endParaRPr lang="ru-RU" dirty="0">
              <a:solidFill>
                <a:srgbClr val="666666"/>
              </a:solidFill>
              <a:uFill>
                <a:solidFill>
                  <a:srgbClr val="002244"/>
                </a:solidFill>
              </a:uFill>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536782" y="128592"/>
            <a:ext cx="510778" cy="681037"/>
          </a:xfrm>
          <a:prstGeom prst="rect">
            <a:avLst/>
          </a:prstGeom>
        </p:spPr>
      </p:pic>
      <p:cxnSp>
        <p:nvCxnSpPr>
          <p:cNvPr id="8" name="Straight Connector 7"/>
          <p:cNvCxnSpPr/>
          <p:nvPr userDrawn="1"/>
        </p:nvCxnSpPr>
        <p:spPr>
          <a:xfrm>
            <a:off x="108" y="980728"/>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3805" y="6646422"/>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091991"/>
      </p:ext>
    </p:extLst>
  </p:cSld>
  <p:clrMap bg1="lt1" tx1="dk1" bg2="lt2" tx2="dk2" accent1="accent1" accent2="accent2" accent3="accent3" accent4="accent4" accent5="accent5" accent6="accent6" hlink="hlink" folHlink="folHlink"/>
  <p:sldLayoutIdLst>
    <p:sldLayoutId id="2147487421" r:id="rId1"/>
  </p:sldLayoutIdLst>
  <p:hf hdr="0"/>
  <p:txStyles>
    <p:titleStyle>
      <a:lvl1pPr marL="0" algn="l" defTabSz="914400" rtl="0" eaLnBrk="1" latinLnBrk="0" hangingPunct="1">
        <a:lnSpc>
          <a:spcPct val="90000"/>
        </a:lnSpc>
        <a:buNone/>
        <a:defRPr sz="2800" b="0" i="0" u="none" kern="1200" cap="none">
          <a:solidFill>
            <a:schemeClr val="tx1"/>
          </a:solidFill>
          <a:uFill>
            <a:solidFill>
              <a:schemeClr val="tx1"/>
            </a:solidFill>
          </a:uFill>
          <a:latin typeface="+mj-lt"/>
          <a:ea typeface="+mj-ea"/>
          <a:cs typeface="+mj-cs"/>
        </a:defRPr>
      </a:lvl1pPr>
    </p:titleStyle>
    <p:bodyStyle>
      <a:lvl1pPr marL="0" indent="0" algn="l" defTabSz="914400" rtl="0" eaLnBrk="1" latinLnBrk="0" hangingPunct="1">
        <a:lnSpc>
          <a:spcPct val="90000"/>
        </a:lnSpc>
        <a:spcAft>
          <a:spcPts val="600"/>
        </a:spcAft>
        <a:buClr>
          <a:schemeClr val="tx1"/>
        </a:buClr>
        <a:buSzPct val="100000"/>
        <a:buFont typeface="Arial" pitchFamily="34" charset="0"/>
        <a:buNone/>
        <a:defRPr sz="1800" b="0" i="0" u="none" kern="1200" cap="none">
          <a:solidFill>
            <a:schemeClr val="tx1"/>
          </a:solidFill>
          <a:uFill>
            <a:solidFill>
              <a:schemeClr val="tx1"/>
            </a:solidFill>
          </a:uFill>
          <a:latin typeface="+mn-lt"/>
          <a:ea typeface="+mn-ea"/>
          <a:cs typeface="+mn-cs"/>
        </a:defRPr>
      </a:lvl1pPr>
      <a:lvl2pPr marL="268288" indent="-179388" algn="l" defTabSz="914400" rtl="0" eaLnBrk="1" latinLnBrk="0" hangingPunct="1">
        <a:lnSpc>
          <a:spcPct val="90000"/>
        </a:lnSpc>
        <a:spcAft>
          <a:spcPts val="600"/>
        </a:spcAft>
        <a:buClrTx/>
        <a:buSzPct val="100000"/>
        <a:buFont typeface="Wingdings" panose="05000000000000000000" pitchFamily="2" charset="2"/>
        <a:buChar char="§"/>
        <a:defRPr sz="1600" b="0" i="0" u="none" kern="1200" cap="none">
          <a:solidFill>
            <a:schemeClr val="tx1"/>
          </a:solidFill>
          <a:uFill>
            <a:solidFill>
              <a:schemeClr val="tx1"/>
            </a:solidFill>
          </a:uFill>
          <a:latin typeface="+mn-lt"/>
          <a:ea typeface="+mn-ea"/>
          <a:cs typeface="+mn-cs"/>
        </a:defRPr>
      </a:lvl2pPr>
      <a:lvl3pPr marL="358775" indent="-179388" algn="l" defTabSz="914400" rtl="0" eaLnBrk="1" latinLnBrk="0" hangingPunct="1">
        <a:lnSpc>
          <a:spcPct val="90000"/>
        </a:lnSpc>
        <a:spcAft>
          <a:spcPts val="600"/>
        </a:spcAft>
        <a:buClrTx/>
        <a:buSzPct val="100000"/>
        <a:buFont typeface="Wingdings" panose="05000000000000000000" pitchFamily="2" charset="2"/>
        <a:buChar char="§"/>
        <a:defRPr sz="1400" b="0" i="0" u="none" kern="1200" cap="none">
          <a:solidFill>
            <a:schemeClr val="tx1"/>
          </a:solidFill>
          <a:uFill>
            <a:solidFill>
              <a:schemeClr val="tx1"/>
            </a:solidFill>
          </a:uFill>
          <a:latin typeface="+mn-lt"/>
          <a:ea typeface="+mn-ea"/>
          <a:cs typeface="+mn-cs"/>
        </a:defRPr>
      </a:lvl3pPr>
      <a:lvl4pPr marL="447675" indent="-179388" algn="l" defTabSz="914400" rtl="0" eaLnBrk="1" latinLnBrk="0" hangingPunct="1">
        <a:lnSpc>
          <a:spcPct val="90000"/>
        </a:lnSpc>
        <a:spcAft>
          <a:spcPts val="600"/>
        </a:spcAft>
        <a:buClrTx/>
        <a:buSzPct val="100000"/>
        <a:buFont typeface="Wingdings" panose="05000000000000000000" pitchFamily="2" charset="2"/>
        <a:buChar char="§"/>
        <a:defRPr sz="1200" b="0" i="0" u="none" kern="1200" cap="none">
          <a:solidFill>
            <a:schemeClr val="tx1"/>
          </a:solidFill>
          <a:uFill>
            <a:solidFill>
              <a:schemeClr val="tx1"/>
            </a:solidFill>
          </a:uFill>
          <a:latin typeface="+mn-lt"/>
          <a:ea typeface="+mn-ea"/>
          <a:cs typeface="+mn-cs"/>
        </a:defRPr>
      </a:lvl4pPr>
      <a:lvl5pPr marL="538163" indent="-179388" algn="l" defTabSz="914400" rtl="0" eaLnBrk="1" latinLnBrk="0" hangingPunct="1">
        <a:lnSpc>
          <a:spcPct val="90000"/>
        </a:lnSpc>
        <a:spcAft>
          <a:spcPts val="600"/>
        </a:spcAft>
        <a:buClrTx/>
        <a:buSzPct val="100000"/>
        <a:buFont typeface="Wingdings" panose="05000000000000000000" pitchFamily="2" charset="2"/>
        <a:buChar char="§"/>
        <a:defRPr sz="1100" b="0" i="0" u="none" kern="1200" cap="none">
          <a:solidFill>
            <a:schemeClr val="tx1"/>
          </a:solidFill>
          <a:uFill>
            <a:solidFill>
              <a:schemeClr val="tx1"/>
            </a:solidFill>
          </a:uFill>
          <a:latin typeface="+mn-lt"/>
          <a:ea typeface="+mn-ea"/>
          <a:cs typeface="+mn-cs"/>
        </a:defRPr>
      </a:lvl5pPr>
      <a:lvl6pPr marL="2496429" indent="-228571" algn="l" defTabSz="914400" rtl="0" eaLnBrk="1" latinLnBrk="0" hangingPunct="1">
        <a:buClr>
          <a:schemeClr val="tx1"/>
        </a:buClr>
        <a:buSzPct val="100000"/>
        <a:buFont typeface="Arial" pitchFamily="34" charset="0"/>
        <a:buChar char="•"/>
        <a:defRPr sz="2000" b="0" i="0" u="none" kern="1200" cap="none">
          <a:solidFill>
            <a:schemeClr val="tx1"/>
          </a:solidFill>
          <a:uFill>
            <a:solidFill>
              <a:schemeClr val="tx1"/>
            </a:solidFill>
          </a:u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709" userDrawn="1">
          <p15:clr>
            <a:srgbClr val="F26B43"/>
          </p15:clr>
        </p15:guide>
        <p15:guide id="2" orient="horz" pos="81" userDrawn="1">
          <p15:clr>
            <a:srgbClr val="F26B43"/>
          </p15:clr>
        </p15:guide>
        <p15:guide id="3" orient="horz" pos="4094" userDrawn="1">
          <p15:clr>
            <a:srgbClr val="F26B43"/>
          </p15:clr>
        </p15:guide>
        <p15:guide id="4" pos="7599" userDrawn="1">
          <p15:clr>
            <a:srgbClr val="F26B43"/>
          </p15:clr>
        </p15:guide>
        <p15:guide id="5" pos="186" userDrawn="1">
          <p15:clr>
            <a:srgbClr val="5ACBF0"/>
          </p15:clr>
        </p15:guide>
        <p15:guide id="6" pos="1896" userDrawn="1">
          <p15:clr>
            <a:srgbClr val="F26B43"/>
          </p15:clr>
        </p15:guide>
        <p15:guide id="7" pos="1980" userDrawn="1">
          <p15:clr>
            <a:srgbClr val="F26B43"/>
          </p15:clr>
        </p15:guide>
        <p15:guide id="8" pos="3795" userDrawn="1">
          <p15:clr>
            <a:srgbClr val="F26B43"/>
          </p15:clr>
        </p15:guide>
        <p15:guide id="9" pos="3882" userDrawn="1">
          <p15:clr>
            <a:srgbClr val="F26B43"/>
          </p15:clr>
        </p15:guide>
        <p15:guide id="10" pos="5697" userDrawn="1">
          <p15:clr>
            <a:srgbClr val="F26B43"/>
          </p15:clr>
        </p15:guide>
        <p15:guide id="11" pos="5784" userDrawn="1">
          <p15:clr>
            <a:srgbClr val="F26B43"/>
          </p15:clr>
        </p15:guide>
        <p15:guide id="12" pos="81" userDrawn="1">
          <p15:clr>
            <a:srgbClr val="F26B43"/>
          </p15:clr>
        </p15:guide>
        <p15:guide id="13" orient="horz" pos="4239" userDrawn="1">
          <p15:clr>
            <a:srgbClr val="5ACBF0"/>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143508" y="412376"/>
            <a:ext cx="8393274" cy="460340"/>
          </a:xfrm>
          <a:prstGeom prst="rect">
            <a:avLst/>
          </a:prstGeom>
          <a:ln w="12700" cap="rnd" cmpd="sng" algn="ctr">
            <a:noFill/>
            <a:prstDash val="solid"/>
          </a:ln>
        </p:spPr>
        <p:txBody>
          <a:bodyPr vert="horz" wrap="square" lIns="90000" tIns="46800" rIns="90000" bIns="46800" rtlCol="0" anchor="b" anchorCtr="0">
            <a:noAutofit/>
          </a:bodyPr>
          <a:lstStyle>
            <a:lvl1pPr>
              <a:defRPr>
                <a:latin typeface="+mj-lt"/>
              </a:defRPr>
            </a:lvl1pPr>
          </a:lstStyle>
          <a:p>
            <a:r>
              <a:rPr lang="en-US" dirty="0"/>
              <a:t>Enter title here</a:t>
            </a:r>
            <a:endParaRPr lang="ru-RU" dirty="0"/>
          </a:p>
        </p:txBody>
      </p:sp>
      <p:sp>
        <p:nvSpPr>
          <p:cNvPr id="3" name="Content"/>
          <p:cNvSpPr>
            <a:spLocks noGrp="1"/>
          </p:cNvSpPr>
          <p:nvPr>
            <p:ph type="body" idx="1"/>
          </p:nvPr>
        </p:nvSpPr>
        <p:spPr>
          <a:xfrm>
            <a:off x="143508" y="1125543"/>
            <a:ext cx="8896908" cy="5373687"/>
          </a:xfrm>
          <a:prstGeom prst="rect">
            <a:avLst/>
          </a:prstGeom>
          <a:ln w="12700" cap="rnd" cmpd="sng" algn="ctr">
            <a:noFill/>
            <a:prstDash val="solid"/>
          </a:ln>
        </p:spPr>
        <p:txBody>
          <a:bodyPr vert="horz" wrap="square" lIns="90000" tIns="46800" rIns="90000" bIns="46800" rtlCol="0" anchor="t" anchorCtr="0">
            <a:no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cNvSpPr>
            <a:spLocks noGrp="1"/>
          </p:cNvSpPr>
          <p:nvPr>
            <p:ph type="dt" sz="half" idx="2"/>
          </p:nvPr>
        </p:nvSpPr>
        <p:spPr>
          <a:xfrm>
            <a:off x="3516000" y="6646422"/>
            <a:ext cx="2112000"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fld id="{60B71710-B01F-4307-A6AE-2389581EFEE0}" type="datetime3">
              <a:rPr lang="en-US" smtClean="0">
                <a:solidFill>
                  <a:srgbClr val="666666"/>
                </a:solidFill>
                <a:uFill>
                  <a:solidFill>
                    <a:srgbClr val="002244"/>
                  </a:solidFill>
                </a:uFill>
              </a:rPr>
              <a:pPr fontAlgn="auto">
                <a:spcBef>
                  <a:spcPts val="0"/>
                </a:spcBef>
                <a:spcAft>
                  <a:spcPts val="0"/>
                </a:spcAft>
              </a:pPr>
              <a:t>12 June 2019</a:t>
            </a:fld>
            <a:endParaRPr lang="ru-RU" dirty="0">
              <a:solidFill>
                <a:srgbClr val="666666"/>
              </a:solidFill>
              <a:uFill>
                <a:solidFill>
                  <a:srgbClr val="002244"/>
                </a:solidFill>
              </a:uFill>
            </a:endParaRPr>
          </a:p>
        </p:txBody>
      </p:sp>
      <p:sp>
        <p:nvSpPr>
          <p:cNvPr id="5" name="Footer"/>
          <p:cNvSpPr>
            <a:spLocks noGrp="1"/>
          </p:cNvSpPr>
          <p:nvPr>
            <p:ph type="ftr" sz="quarter" idx="3"/>
          </p:nvPr>
        </p:nvSpPr>
        <p:spPr>
          <a:xfrm>
            <a:off x="150119" y="6646422"/>
            <a:ext cx="1878341"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endParaRPr lang="ru-RU" dirty="0">
              <a:solidFill>
                <a:srgbClr val="666666"/>
              </a:solidFill>
              <a:uFill>
                <a:solidFill>
                  <a:srgbClr val="002244"/>
                </a:solidFill>
              </a:uFill>
            </a:endParaRPr>
          </a:p>
        </p:txBody>
      </p:sp>
      <p:sp>
        <p:nvSpPr>
          <p:cNvPr id="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pPr fontAlgn="auto">
              <a:spcBef>
                <a:spcPts val="0"/>
              </a:spcBef>
              <a:spcAft>
                <a:spcPts val="0"/>
              </a:spcAft>
            </a:pPr>
            <a:fld id="{EC1DA28C-5BB3-474C-BABA-1B2E6B32FE7F}" type="slidenum">
              <a:rPr lang="ru-RU" smtClean="0">
                <a:solidFill>
                  <a:srgbClr val="666666"/>
                </a:solidFill>
                <a:uFill>
                  <a:solidFill>
                    <a:srgbClr val="002244"/>
                  </a:solidFill>
                </a:uFill>
              </a:rPr>
              <a:pPr fontAlgn="auto">
                <a:spcBef>
                  <a:spcPts val="0"/>
                </a:spcBef>
                <a:spcAft>
                  <a:spcPts val="0"/>
                </a:spcAft>
              </a:pPr>
              <a:t>‹#›</a:t>
            </a:fld>
            <a:endParaRPr lang="ru-RU" dirty="0">
              <a:solidFill>
                <a:srgbClr val="666666"/>
              </a:solidFill>
              <a:uFill>
                <a:solidFill>
                  <a:srgbClr val="002244"/>
                </a:solidFill>
              </a:uFill>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536782" y="128592"/>
            <a:ext cx="510778" cy="681037"/>
          </a:xfrm>
          <a:prstGeom prst="rect">
            <a:avLst/>
          </a:prstGeom>
        </p:spPr>
      </p:pic>
      <p:cxnSp>
        <p:nvCxnSpPr>
          <p:cNvPr id="8" name="Straight Connector 7"/>
          <p:cNvCxnSpPr/>
          <p:nvPr userDrawn="1"/>
        </p:nvCxnSpPr>
        <p:spPr>
          <a:xfrm>
            <a:off x="100" y="980728"/>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3797" y="6646422"/>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091991"/>
      </p:ext>
    </p:extLst>
  </p:cSld>
  <p:clrMap bg1="lt1" tx1="dk1" bg2="lt2" tx2="dk2" accent1="accent1" accent2="accent2" accent3="accent3" accent4="accent4" accent5="accent5" accent6="accent6" hlink="hlink" folHlink="folHlink"/>
  <p:sldLayoutIdLst>
    <p:sldLayoutId id="2147487423" r:id="rId1"/>
  </p:sldLayoutIdLst>
  <p:hf hdr="0"/>
  <p:txStyles>
    <p:titleStyle>
      <a:lvl1pPr marL="0" algn="l" defTabSz="914400" rtl="0" eaLnBrk="1" latinLnBrk="0" hangingPunct="1">
        <a:lnSpc>
          <a:spcPct val="90000"/>
        </a:lnSpc>
        <a:buNone/>
        <a:defRPr sz="2800" b="0" i="0" u="none" kern="1200" cap="none">
          <a:solidFill>
            <a:schemeClr val="tx1"/>
          </a:solidFill>
          <a:uFill>
            <a:solidFill>
              <a:schemeClr val="tx1"/>
            </a:solidFill>
          </a:uFill>
          <a:latin typeface="+mj-lt"/>
          <a:ea typeface="+mj-ea"/>
          <a:cs typeface="+mj-cs"/>
        </a:defRPr>
      </a:lvl1pPr>
    </p:titleStyle>
    <p:bodyStyle>
      <a:lvl1pPr marL="0" indent="0" algn="l" defTabSz="914400" rtl="0" eaLnBrk="1" latinLnBrk="0" hangingPunct="1">
        <a:lnSpc>
          <a:spcPct val="90000"/>
        </a:lnSpc>
        <a:spcAft>
          <a:spcPts val="600"/>
        </a:spcAft>
        <a:buClr>
          <a:schemeClr val="tx1"/>
        </a:buClr>
        <a:buSzPct val="100000"/>
        <a:buFont typeface="Arial" pitchFamily="34" charset="0"/>
        <a:buNone/>
        <a:defRPr sz="1800" b="0" i="0" u="none" kern="1200" cap="none">
          <a:solidFill>
            <a:schemeClr val="tx1"/>
          </a:solidFill>
          <a:uFill>
            <a:solidFill>
              <a:schemeClr val="tx1"/>
            </a:solidFill>
          </a:uFill>
          <a:latin typeface="+mn-lt"/>
          <a:ea typeface="+mn-ea"/>
          <a:cs typeface="+mn-cs"/>
        </a:defRPr>
      </a:lvl1pPr>
      <a:lvl2pPr marL="268288" indent="-179388" algn="l" defTabSz="914400" rtl="0" eaLnBrk="1" latinLnBrk="0" hangingPunct="1">
        <a:lnSpc>
          <a:spcPct val="90000"/>
        </a:lnSpc>
        <a:spcAft>
          <a:spcPts val="600"/>
        </a:spcAft>
        <a:buClrTx/>
        <a:buSzPct val="100000"/>
        <a:buFont typeface="Wingdings" panose="05000000000000000000" pitchFamily="2" charset="2"/>
        <a:buChar char="§"/>
        <a:defRPr sz="1600" b="0" i="0" u="none" kern="1200" cap="none">
          <a:solidFill>
            <a:schemeClr val="tx1"/>
          </a:solidFill>
          <a:uFill>
            <a:solidFill>
              <a:schemeClr val="tx1"/>
            </a:solidFill>
          </a:uFill>
          <a:latin typeface="+mn-lt"/>
          <a:ea typeface="+mn-ea"/>
          <a:cs typeface="+mn-cs"/>
        </a:defRPr>
      </a:lvl2pPr>
      <a:lvl3pPr marL="358775" indent="-179388" algn="l" defTabSz="914400" rtl="0" eaLnBrk="1" latinLnBrk="0" hangingPunct="1">
        <a:lnSpc>
          <a:spcPct val="90000"/>
        </a:lnSpc>
        <a:spcAft>
          <a:spcPts val="600"/>
        </a:spcAft>
        <a:buClrTx/>
        <a:buSzPct val="100000"/>
        <a:buFont typeface="Wingdings" panose="05000000000000000000" pitchFamily="2" charset="2"/>
        <a:buChar char="§"/>
        <a:defRPr sz="1400" b="0" i="0" u="none" kern="1200" cap="none">
          <a:solidFill>
            <a:schemeClr val="tx1"/>
          </a:solidFill>
          <a:uFill>
            <a:solidFill>
              <a:schemeClr val="tx1"/>
            </a:solidFill>
          </a:uFill>
          <a:latin typeface="+mn-lt"/>
          <a:ea typeface="+mn-ea"/>
          <a:cs typeface="+mn-cs"/>
        </a:defRPr>
      </a:lvl3pPr>
      <a:lvl4pPr marL="447675" indent="-179388" algn="l" defTabSz="914400" rtl="0" eaLnBrk="1" latinLnBrk="0" hangingPunct="1">
        <a:lnSpc>
          <a:spcPct val="90000"/>
        </a:lnSpc>
        <a:spcAft>
          <a:spcPts val="600"/>
        </a:spcAft>
        <a:buClrTx/>
        <a:buSzPct val="100000"/>
        <a:buFont typeface="Wingdings" panose="05000000000000000000" pitchFamily="2" charset="2"/>
        <a:buChar char="§"/>
        <a:defRPr sz="1200" b="0" i="0" u="none" kern="1200" cap="none">
          <a:solidFill>
            <a:schemeClr val="tx1"/>
          </a:solidFill>
          <a:uFill>
            <a:solidFill>
              <a:schemeClr val="tx1"/>
            </a:solidFill>
          </a:uFill>
          <a:latin typeface="+mn-lt"/>
          <a:ea typeface="+mn-ea"/>
          <a:cs typeface="+mn-cs"/>
        </a:defRPr>
      </a:lvl4pPr>
      <a:lvl5pPr marL="538163" indent="-179388" algn="l" defTabSz="914400" rtl="0" eaLnBrk="1" latinLnBrk="0" hangingPunct="1">
        <a:lnSpc>
          <a:spcPct val="90000"/>
        </a:lnSpc>
        <a:spcAft>
          <a:spcPts val="600"/>
        </a:spcAft>
        <a:buClrTx/>
        <a:buSzPct val="100000"/>
        <a:buFont typeface="Wingdings" panose="05000000000000000000" pitchFamily="2" charset="2"/>
        <a:buChar char="§"/>
        <a:defRPr sz="1100" b="0" i="0" u="none" kern="1200" cap="none">
          <a:solidFill>
            <a:schemeClr val="tx1"/>
          </a:solidFill>
          <a:uFill>
            <a:solidFill>
              <a:schemeClr val="tx1"/>
            </a:solidFill>
          </a:uFill>
          <a:latin typeface="+mn-lt"/>
          <a:ea typeface="+mn-ea"/>
          <a:cs typeface="+mn-cs"/>
        </a:defRPr>
      </a:lvl5pPr>
      <a:lvl6pPr marL="2496429" indent="-228571" algn="l" defTabSz="914400" rtl="0" eaLnBrk="1" latinLnBrk="0" hangingPunct="1">
        <a:buClr>
          <a:schemeClr val="tx1"/>
        </a:buClr>
        <a:buSzPct val="100000"/>
        <a:buFont typeface="Arial" pitchFamily="34" charset="0"/>
        <a:buChar char="•"/>
        <a:defRPr sz="2000" b="0" i="0" u="none" kern="1200" cap="none">
          <a:solidFill>
            <a:schemeClr val="tx1"/>
          </a:solidFill>
          <a:uFill>
            <a:solidFill>
              <a:schemeClr val="tx1"/>
            </a:solidFill>
          </a:u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709" userDrawn="1">
          <p15:clr>
            <a:srgbClr val="F26B43"/>
          </p15:clr>
        </p15:guide>
        <p15:guide id="2" orient="horz" pos="81" userDrawn="1">
          <p15:clr>
            <a:srgbClr val="F26B43"/>
          </p15:clr>
        </p15:guide>
        <p15:guide id="3" orient="horz" pos="4094" userDrawn="1">
          <p15:clr>
            <a:srgbClr val="F26B43"/>
          </p15:clr>
        </p15:guide>
        <p15:guide id="4" pos="7599" userDrawn="1">
          <p15:clr>
            <a:srgbClr val="F26B43"/>
          </p15:clr>
        </p15:guide>
        <p15:guide id="5" pos="186" userDrawn="1">
          <p15:clr>
            <a:srgbClr val="5ACBF0"/>
          </p15:clr>
        </p15:guide>
        <p15:guide id="6" pos="1896" userDrawn="1">
          <p15:clr>
            <a:srgbClr val="F26B43"/>
          </p15:clr>
        </p15:guide>
        <p15:guide id="7" pos="1980" userDrawn="1">
          <p15:clr>
            <a:srgbClr val="F26B43"/>
          </p15:clr>
        </p15:guide>
        <p15:guide id="8" pos="3795" userDrawn="1">
          <p15:clr>
            <a:srgbClr val="F26B43"/>
          </p15:clr>
        </p15:guide>
        <p15:guide id="9" pos="3882" userDrawn="1">
          <p15:clr>
            <a:srgbClr val="F26B43"/>
          </p15:clr>
        </p15:guide>
        <p15:guide id="10" pos="5697" userDrawn="1">
          <p15:clr>
            <a:srgbClr val="F26B43"/>
          </p15:clr>
        </p15:guide>
        <p15:guide id="11" pos="5784" userDrawn="1">
          <p15:clr>
            <a:srgbClr val="F26B43"/>
          </p15:clr>
        </p15:guide>
        <p15:guide id="12" pos="81" userDrawn="1">
          <p15:clr>
            <a:srgbClr val="F26B43"/>
          </p15:clr>
        </p15:guide>
        <p15:guide id="13" orient="horz" pos="4239" userDrawn="1">
          <p15:clr>
            <a:srgbClr val="5ACBF0"/>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143508" y="412376"/>
            <a:ext cx="8393274" cy="460340"/>
          </a:xfrm>
          <a:prstGeom prst="rect">
            <a:avLst/>
          </a:prstGeom>
          <a:ln w="12700" cap="rnd" cmpd="sng" algn="ctr">
            <a:noFill/>
            <a:prstDash val="solid"/>
          </a:ln>
        </p:spPr>
        <p:txBody>
          <a:bodyPr vert="horz" wrap="square" lIns="90000" tIns="46800" rIns="90000" bIns="46800" rtlCol="0" anchor="b" anchorCtr="0">
            <a:noAutofit/>
          </a:bodyPr>
          <a:lstStyle>
            <a:lvl1pPr>
              <a:defRPr>
                <a:latin typeface="+mj-lt"/>
              </a:defRPr>
            </a:lvl1pPr>
          </a:lstStyle>
          <a:p>
            <a:r>
              <a:rPr lang="en-US" dirty="0"/>
              <a:t>Enter title here</a:t>
            </a:r>
            <a:endParaRPr lang="ru-RU" dirty="0"/>
          </a:p>
        </p:txBody>
      </p:sp>
      <p:sp>
        <p:nvSpPr>
          <p:cNvPr id="3" name="Content"/>
          <p:cNvSpPr>
            <a:spLocks noGrp="1"/>
          </p:cNvSpPr>
          <p:nvPr>
            <p:ph type="body" idx="1"/>
          </p:nvPr>
        </p:nvSpPr>
        <p:spPr>
          <a:xfrm>
            <a:off x="143508" y="1125543"/>
            <a:ext cx="8896908" cy="5373687"/>
          </a:xfrm>
          <a:prstGeom prst="rect">
            <a:avLst/>
          </a:prstGeom>
          <a:ln w="12700" cap="rnd" cmpd="sng" algn="ctr">
            <a:noFill/>
            <a:prstDash val="solid"/>
          </a:ln>
        </p:spPr>
        <p:txBody>
          <a:bodyPr vert="horz" wrap="square" lIns="90000" tIns="46800" rIns="90000" bIns="46800" rtlCol="0" anchor="t" anchorCtr="0">
            <a:no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cNvSpPr>
            <a:spLocks noGrp="1"/>
          </p:cNvSpPr>
          <p:nvPr>
            <p:ph type="dt" sz="half" idx="2"/>
          </p:nvPr>
        </p:nvSpPr>
        <p:spPr>
          <a:xfrm>
            <a:off x="3516000" y="6646422"/>
            <a:ext cx="2112000"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fld id="{60B71710-B01F-4307-A6AE-2389581EFEE0}" type="datetime3">
              <a:rPr lang="en-US" smtClean="0">
                <a:solidFill>
                  <a:srgbClr val="666666"/>
                </a:solidFill>
                <a:uFill>
                  <a:solidFill>
                    <a:srgbClr val="002244"/>
                  </a:solidFill>
                </a:uFill>
              </a:rPr>
              <a:pPr fontAlgn="auto">
                <a:spcBef>
                  <a:spcPts val="0"/>
                </a:spcBef>
                <a:spcAft>
                  <a:spcPts val="0"/>
                </a:spcAft>
              </a:pPr>
              <a:t>12 June 2019</a:t>
            </a:fld>
            <a:endParaRPr lang="ru-RU" dirty="0">
              <a:solidFill>
                <a:srgbClr val="666666"/>
              </a:solidFill>
              <a:uFill>
                <a:solidFill>
                  <a:srgbClr val="002244"/>
                </a:solidFill>
              </a:uFill>
            </a:endParaRPr>
          </a:p>
        </p:txBody>
      </p:sp>
      <p:sp>
        <p:nvSpPr>
          <p:cNvPr id="5" name="Footer"/>
          <p:cNvSpPr>
            <a:spLocks noGrp="1"/>
          </p:cNvSpPr>
          <p:nvPr>
            <p:ph type="ftr" sz="quarter" idx="3"/>
          </p:nvPr>
        </p:nvSpPr>
        <p:spPr>
          <a:xfrm>
            <a:off x="150110" y="6646422"/>
            <a:ext cx="1878341"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endParaRPr lang="ru-RU" dirty="0">
              <a:solidFill>
                <a:srgbClr val="666666"/>
              </a:solidFill>
              <a:uFill>
                <a:solidFill>
                  <a:srgbClr val="002244"/>
                </a:solidFill>
              </a:uFill>
            </a:endParaRPr>
          </a:p>
        </p:txBody>
      </p:sp>
      <p:sp>
        <p:nvSpPr>
          <p:cNvPr id="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pPr fontAlgn="auto">
              <a:spcBef>
                <a:spcPts val="0"/>
              </a:spcBef>
              <a:spcAft>
                <a:spcPts val="0"/>
              </a:spcAft>
            </a:pPr>
            <a:fld id="{EC1DA28C-5BB3-474C-BABA-1B2E6B32FE7F}" type="slidenum">
              <a:rPr lang="ru-RU" smtClean="0">
                <a:solidFill>
                  <a:srgbClr val="666666"/>
                </a:solidFill>
                <a:uFill>
                  <a:solidFill>
                    <a:srgbClr val="002244"/>
                  </a:solidFill>
                </a:uFill>
              </a:rPr>
              <a:pPr fontAlgn="auto">
                <a:spcBef>
                  <a:spcPts val="0"/>
                </a:spcBef>
                <a:spcAft>
                  <a:spcPts val="0"/>
                </a:spcAft>
              </a:pPr>
              <a:t>‹#›</a:t>
            </a:fld>
            <a:endParaRPr lang="ru-RU" dirty="0">
              <a:solidFill>
                <a:srgbClr val="666666"/>
              </a:solidFill>
              <a:uFill>
                <a:solidFill>
                  <a:srgbClr val="002244"/>
                </a:solidFill>
              </a:uFill>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536782" y="128592"/>
            <a:ext cx="510778" cy="681037"/>
          </a:xfrm>
          <a:prstGeom prst="rect">
            <a:avLst/>
          </a:prstGeom>
        </p:spPr>
      </p:pic>
      <p:cxnSp>
        <p:nvCxnSpPr>
          <p:cNvPr id="8" name="Straight Connector 7"/>
          <p:cNvCxnSpPr/>
          <p:nvPr userDrawn="1"/>
        </p:nvCxnSpPr>
        <p:spPr>
          <a:xfrm>
            <a:off x="91" y="980728"/>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3788" y="6646422"/>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091991"/>
      </p:ext>
    </p:extLst>
  </p:cSld>
  <p:clrMap bg1="lt1" tx1="dk1" bg2="lt2" tx2="dk2" accent1="accent1" accent2="accent2" accent3="accent3" accent4="accent4" accent5="accent5" accent6="accent6" hlink="hlink" folHlink="folHlink"/>
  <p:sldLayoutIdLst>
    <p:sldLayoutId id="2147487425" r:id="rId1"/>
  </p:sldLayoutIdLst>
  <p:hf hdr="0"/>
  <p:txStyles>
    <p:titleStyle>
      <a:lvl1pPr marL="0" algn="l" defTabSz="914400" rtl="0" eaLnBrk="1" latinLnBrk="0" hangingPunct="1">
        <a:lnSpc>
          <a:spcPct val="90000"/>
        </a:lnSpc>
        <a:buNone/>
        <a:defRPr sz="2800" b="0" i="0" u="none" kern="1200" cap="none">
          <a:solidFill>
            <a:schemeClr val="tx1"/>
          </a:solidFill>
          <a:uFill>
            <a:solidFill>
              <a:schemeClr val="tx1"/>
            </a:solidFill>
          </a:uFill>
          <a:latin typeface="+mj-lt"/>
          <a:ea typeface="+mj-ea"/>
          <a:cs typeface="+mj-cs"/>
        </a:defRPr>
      </a:lvl1pPr>
    </p:titleStyle>
    <p:bodyStyle>
      <a:lvl1pPr marL="0" indent="0" algn="l" defTabSz="914400" rtl="0" eaLnBrk="1" latinLnBrk="0" hangingPunct="1">
        <a:lnSpc>
          <a:spcPct val="90000"/>
        </a:lnSpc>
        <a:spcAft>
          <a:spcPts val="600"/>
        </a:spcAft>
        <a:buClr>
          <a:schemeClr val="tx1"/>
        </a:buClr>
        <a:buSzPct val="100000"/>
        <a:buFont typeface="Arial" pitchFamily="34" charset="0"/>
        <a:buNone/>
        <a:defRPr sz="1800" b="0" i="0" u="none" kern="1200" cap="none">
          <a:solidFill>
            <a:schemeClr val="tx1"/>
          </a:solidFill>
          <a:uFill>
            <a:solidFill>
              <a:schemeClr val="tx1"/>
            </a:solidFill>
          </a:uFill>
          <a:latin typeface="+mn-lt"/>
          <a:ea typeface="+mn-ea"/>
          <a:cs typeface="+mn-cs"/>
        </a:defRPr>
      </a:lvl1pPr>
      <a:lvl2pPr marL="268288" indent="-179388" algn="l" defTabSz="914400" rtl="0" eaLnBrk="1" latinLnBrk="0" hangingPunct="1">
        <a:lnSpc>
          <a:spcPct val="90000"/>
        </a:lnSpc>
        <a:spcAft>
          <a:spcPts val="600"/>
        </a:spcAft>
        <a:buClrTx/>
        <a:buSzPct val="100000"/>
        <a:buFont typeface="Wingdings" panose="05000000000000000000" pitchFamily="2" charset="2"/>
        <a:buChar char="§"/>
        <a:defRPr sz="1600" b="0" i="0" u="none" kern="1200" cap="none">
          <a:solidFill>
            <a:schemeClr val="tx1"/>
          </a:solidFill>
          <a:uFill>
            <a:solidFill>
              <a:schemeClr val="tx1"/>
            </a:solidFill>
          </a:uFill>
          <a:latin typeface="+mn-lt"/>
          <a:ea typeface="+mn-ea"/>
          <a:cs typeface="+mn-cs"/>
        </a:defRPr>
      </a:lvl2pPr>
      <a:lvl3pPr marL="358775" indent="-179388" algn="l" defTabSz="914400" rtl="0" eaLnBrk="1" latinLnBrk="0" hangingPunct="1">
        <a:lnSpc>
          <a:spcPct val="90000"/>
        </a:lnSpc>
        <a:spcAft>
          <a:spcPts val="600"/>
        </a:spcAft>
        <a:buClrTx/>
        <a:buSzPct val="100000"/>
        <a:buFont typeface="Wingdings" panose="05000000000000000000" pitchFamily="2" charset="2"/>
        <a:buChar char="§"/>
        <a:defRPr sz="1400" b="0" i="0" u="none" kern="1200" cap="none">
          <a:solidFill>
            <a:schemeClr val="tx1"/>
          </a:solidFill>
          <a:uFill>
            <a:solidFill>
              <a:schemeClr val="tx1"/>
            </a:solidFill>
          </a:uFill>
          <a:latin typeface="+mn-lt"/>
          <a:ea typeface="+mn-ea"/>
          <a:cs typeface="+mn-cs"/>
        </a:defRPr>
      </a:lvl3pPr>
      <a:lvl4pPr marL="447675" indent="-179388" algn="l" defTabSz="914400" rtl="0" eaLnBrk="1" latinLnBrk="0" hangingPunct="1">
        <a:lnSpc>
          <a:spcPct val="90000"/>
        </a:lnSpc>
        <a:spcAft>
          <a:spcPts val="600"/>
        </a:spcAft>
        <a:buClrTx/>
        <a:buSzPct val="100000"/>
        <a:buFont typeface="Wingdings" panose="05000000000000000000" pitchFamily="2" charset="2"/>
        <a:buChar char="§"/>
        <a:defRPr sz="1200" b="0" i="0" u="none" kern="1200" cap="none">
          <a:solidFill>
            <a:schemeClr val="tx1"/>
          </a:solidFill>
          <a:uFill>
            <a:solidFill>
              <a:schemeClr val="tx1"/>
            </a:solidFill>
          </a:uFill>
          <a:latin typeface="+mn-lt"/>
          <a:ea typeface="+mn-ea"/>
          <a:cs typeface="+mn-cs"/>
        </a:defRPr>
      </a:lvl4pPr>
      <a:lvl5pPr marL="538163" indent="-179388" algn="l" defTabSz="914400" rtl="0" eaLnBrk="1" latinLnBrk="0" hangingPunct="1">
        <a:lnSpc>
          <a:spcPct val="90000"/>
        </a:lnSpc>
        <a:spcAft>
          <a:spcPts val="600"/>
        </a:spcAft>
        <a:buClrTx/>
        <a:buSzPct val="100000"/>
        <a:buFont typeface="Wingdings" panose="05000000000000000000" pitchFamily="2" charset="2"/>
        <a:buChar char="§"/>
        <a:defRPr sz="1100" b="0" i="0" u="none" kern="1200" cap="none">
          <a:solidFill>
            <a:schemeClr val="tx1"/>
          </a:solidFill>
          <a:uFill>
            <a:solidFill>
              <a:schemeClr val="tx1"/>
            </a:solidFill>
          </a:uFill>
          <a:latin typeface="+mn-lt"/>
          <a:ea typeface="+mn-ea"/>
          <a:cs typeface="+mn-cs"/>
        </a:defRPr>
      </a:lvl5pPr>
      <a:lvl6pPr marL="2496429" indent="-228571" algn="l" defTabSz="914400" rtl="0" eaLnBrk="1" latinLnBrk="0" hangingPunct="1">
        <a:buClr>
          <a:schemeClr val="tx1"/>
        </a:buClr>
        <a:buSzPct val="100000"/>
        <a:buFont typeface="Arial" pitchFamily="34" charset="0"/>
        <a:buChar char="•"/>
        <a:defRPr sz="2000" b="0" i="0" u="none" kern="1200" cap="none">
          <a:solidFill>
            <a:schemeClr val="tx1"/>
          </a:solidFill>
          <a:uFill>
            <a:solidFill>
              <a:schemeClr val="tx1"/>
            </a:solidFill>
          </a:u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709" userDrawn="1">
          <p15:clr>
            <a:srgbClr val="F26B43"/>
          </p15:clr>
        </p15:guide>
        <p15:guide id="2" orient="horz" pos="81" userDrawn="1">
          <p15:clr>
            <a:srgbClr val="F26B43"/>
          </p15:clr>
        </p15:guide>
        <p15:guide id="3" orient="horz" pos="4094" userDrawn="1">
          <p15:clr>
            <a:srgbClr val="F26B43"/>
          </p15:clr>
        </p15:guide>
        <p15:guide id="4" pos="7599" userDrawn="1">
          <p15:clr>
            <a:srgbClr val="F26B43"/>
          </p15:clr>
        </p15:guide>
        <p15:guide id="5" pos="186" userDrawn="1">
          <p15:clr>
            <a:srgbClr val="5ACBF0"/>
          </p15:clr>
        </p15:guide>
        <p15:guide id="6" pos="1896" userDrawn="1">
          <p15:clr>
            <a:srgbClr val="F26B43"/>
          </p15:clr>
        </p15:guide>
        <p15:guide id="7" pos="1980" userDrawn="1">
          <p15:clr>
            <a:srgbClr val="F26B43"/>
          </p15:clr>
        </p15:guide>
        <p15:guide id="8" pos="3795" userDrawn="1">
          <p15:clr>
            <a:srgbClr val="F26B43"/>
          </p15:clr>
        </p15:guide>
        <p15:guide id="9" pos="3882" userDrawn="1">
          <p15:clr>
            <a:srgbClr val="F26B43"/>
          </p15:clr>
        </p15:guide>
        <p15:guide id="10" pos="5697" userDrawn="1">
          <p15:clr>
            <a:srgbClr val="F26B43"/>
          </p15:clr>
        </p15:guide>
        <p15:guide id="11" pos="5784" userDrawn="1">
          <p15:clr>
            <a:srgbClr val="F26B43"/>
          </p15:clr>
        </p15:guide>
        <p15:guide id="12" pos="81" userDrawn="1">
          <p15:clr>
            <a:srgbClr val="F26B43"/>
          </p15:clr>
        </p15:guide>
        <p15:guide id="13" orient="horz" pos="4239" userDrawn="1">
          <p15:clr>
            <a:srgbClr val="5ACBF0"/>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143508" y="412376"/>
            <a:ext cx="8393274" cy="460340"/>
          </a:xfrm>
          <a:prstGeom prst="rect">
            <a:avLst/>
          </a:prstGeom>
          <a:ln w="12700" cap="rnd" cmpd="sng" algn="ctr">
            <a:noFill/>
            <a:prstDash val="solid"/>
          </a:ln>
        </p:spPr>
        <p:txBody>
          <a:bodyPr vert="horz" wrap="square" lIns="90000" tIns="46800" rIns="90000" bIns="46800" rtlCol="0" anchor="b" anchorCtr="0">
            <a:noAutofit/>
          </a:bodyPr>
          <a:lstStyle>
            <a:lvl1pPr>
              <a:defRPr>
                <a:latin typeface="+mj-lt"/>
              </a:defRPr>
            </a:lvl1pPr>
          </a:lstStyle>
          <a:p>
            <a:r>
              <a:rPr lang="en-US" dirty="0"/>
              <a:t>Enter title here</a:t>
            </a:r>
            <a:endParaRPr lang="ru-RU" dirty="0"/>
          </a:p>
        </p:txBody>
      </p:sp>
      <p:sp>
        <p:nvSpPr>
          <p:cNvPr id="3" name="Content"/>
          <p:cNvSpPr>
            <a:spLocks noGrp="1"/>
          </p:cNvSpPr>
          <p:nvPr>
            <p:ph type="body" idx="1"/>
          </p:nvPr>
        </p:nvSpPr>
        <p:spPr>
          <a:xfrm>
            <a:off x="143508" y="1125543"/>
            <a:ext cx="8896908" cy="5373687"/>
          </a:xfrm>
          <a:prstGeom prst="rect">
            <a:avLst/>
          </a:prstGeom>
          <a:ln w="12700" cap="rnd" cmpd="sng" algn="ctr">
            <a:noFill/>
            <a:prstDash val="solid"/>
          </a:ln>
        </p:spPr>
        <p:txBody>
          <a:bodyPr vert="horz" wrap="square" lIns="90000" tIns="46800" rIns="90000" bIns="46800" rtlCol="0" anchor="t" anchorCtr="0">
            <a:no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cNvSpPr>
            <a:spLocks noGrp="1"/>
          </p:cNvSpPr>
          <p:nvPr>
            <p:ph type="dt" sz="half" idx="2"/>
          </p:nvPr>
        </p:nvSpPr>
        <p:spPr>
          <a:xfrm>
            <a:off x="3516000" y="6646422"/>
            <a:ext cx="2112000"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fld id="{60B71710-B01F-4307-A6AE-2389581EFEE0}" type="datetime3">
              <a:rPr lang="en-US" smtClean="0">
                <a:solidFill>
                  <a:srgbClr val="666666"/>
                </a:solidFill>
                <a:uFill>
                  <a:solidFill>
                    <a:srgbClr val="002244"/>
                  </a:solidFill>
                </a:uFill>
              </a:rPr>
              <a:pPr fontAlgn="auto">
                <a:spcBef>
                  <a:spcPts val="0"/>
                </a:spcBef>
                <a:spcAft>
                  <a:spcPts val="0"/>
                </a:spcAft>
              </a:pPr>
              <a:t>12 June 2019</a:t>
            </a:fld>
            <a:endParaRPr lang="ru-RU" dirty="0">
              <a:solidFill>
                <a:srgbClr val="666666"/>
              </a:solidFill>
              <a:uFill>
                <a:solidFill>
                  <a:srgbClr val="002244"/>
                </a:solidFill>
              </a:uFill>
            </a:endParaRPr>
          </a:p>
        </p:txBody>
      </p:sp>
      <p:sp>
        <p:nvSpPr>
          <p:cNvPr id="5" name="Footer"/>
          <p:cNvSpPr>
            <a:spLocks noGrp="1"/>
          </p:cNvSpPr>
          <p:nvPr>
            <p:ph type="ftr" sz="quarter" idx="3"/>
          </p:nvPr>
        </p:nvSpPr>
        <p:spPr>
          <a:xfrm>
            <a:off x="150100" y="6646422"/>
            <a:ext cx="1878341"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endParaRPr lang="ru-RU" dirty="0">
              <a:solidFill>
                <a:srgbClr val="666666"/>
              </a:solidFill>
              <a:uFill>
                <a:solidFill>
                  <a:srgbClr val="002244"/>
                </a:solidFill>
              </a:uFill>
            </a:endParaRPr>
          </a:p>
        </p:txBody>
      </p:sp>
      <p:sp>
        <p:nvSpPr>
          <p:cNvPr id="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pPr fontAlgn="auto">
              <a:spcBef>
                <a:spcPts val="0"/>
              </a:spcBef>
              <a:spcAft>
                <a:spcPts val="0"/>
              </a:spcAft>
            </a:pPr>
            <a:fld id="{EC1DA28C-5BB3-474C-BABA-1B2E6B32FE7F}" type="slidenum">
              <a:rPr lang="ru-RU" smtClean="0">
                <a:solidFill>
                  <a:srgbClr val="666666"/>
                </a:solidFill>
                <a:uFill>
                  <a:solidFill>
                    <a:srgbClr val="002244"/>
                  </a:solidFill>
                </a:uFill>
              </a:rPr>
              <a:pPr fontAlgn="auto">
                <a:spcBef>
                  <a:spcPts val="0"/>
                </a:spcBef>
                <a:spcAft>
                  <a:spcPts val="0"/>
                </a:spcAft>
              </a:pPr>
              <a:t>‹#›</a:t>
            </a:fld>
            <a:endParaRPr lang="ru-RU" dirty="0">
              <a:solidFill>
                <a:srgbClr val="666666"/>
              </a:solidFill>
              <a:uFill>
                <a:solidFill>
                  <a:srgbClr val="002244"/>
                </a:solidFill>
              </a:uFill>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536782" y="128592"/>
            <a:ext cx="510778" cy="681037"/>
          </a:xfrm>
          <a:prstGeom prst="rect">
            <a:avLst/>
          </a:prstGeom>
        </p:spPr>
      </p:pic>
      <p:cxnSp>
        <p:nvCxnSpPr>
          <p:cNvPr id="8" name="Straight Connector 7"/>
          <p:cNvCxnSpPr/>
          <p:nvPr userDrawn="1"/>
        </p:nvCxnSpPr>
        <p:spPr>
          <a:xfrm>
            <a:off x="81" y="980728"/>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3778" y="6646422"/>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091991"/>
      </p:ext>
    </p:extLst>
  </p:cSld>
  <p:clrMap bg1="lt1" tx1="dk1" bg2="lt2" tx2="dk2" accent1="accent1" accent2="accent2" accent3="accent3" accent4="accent4" accent5="accent5" accent6="accent6" hlink="hlink" folHlink="folHlink"/>
  <p:sldLayoutIdLst>
    <p:sldLayoutId id="2147487427" r:id="rId1"/>
  </p:sldLayoutIdLst>
  <p:hf hdr="0"/>
  <p:txStyles>
    <p:titleStyle>
      <a:lvl1pPr marL="0" algn="l" defTabSz="914400" rtl="0" eaLnBrk="1" latinLnBrk="0" hangingPunct="1">
        <a:lnSpc>
          <a:spcPct val="90000"/>
        </a:lnSpc>
        <a:buNone/>
        <a:defRPr sz="2800" b="0" i="0" u="none" kern="1200" cap="none">
          <a:solidFill>
            <a:schemeClr val="tx1"/>
          </a:solidFill>
          <a:uFill>
            <a:solidFill>
              <a:schemeClr val="tx1"/>
            </a:solidFill>
          </a:uFill>
          <a:latin typeface="+mj-lt"/>
          <a:ea typeface="+mj-ea"/>
          <a:cs typeface="+mj-cs"/>
        </a:defRPr>
      </a:lvl1pPr>
    </p:titleStyle>
    <p:bodyStyle>
      <a:lvl1pPr marL="0" indent="0" algn="l" defTabSz="914400" rtl="0" eaLnBrk="1" latinLnBrk="0" hangingPunct="1">
        <a:lnSpc>
          <a:spcPct val="90000"/>
        </a:lnSpc>
        <a:spcAft>
          <a:spcPts val="600"/>
        </a:spcAft>
        <a:buClr>
          <a:schemeClr val="tx1"/>
        </a:buClr>
        <a:buSzPct val="100000"/>
        <a:buFont typeface="Arial" pitchFamily="34" charset="0"/>
        <a:buNone/>
        <a:defRPr sz="1800" b="0" i="0" u="none" kern="1200" cap="none">
          <a:solidFill>
            <a:schemeClr val="tx1"/>
          </a:solidFill>
          <a:uFill>
            <a:solidFill>
              <a:schemeClr val="tx1"/>
            </a:solidFill>
          </a:uFill>
          <a:latin typeface="+mn-lt"/>
          <a:ea typeface="+mn-ea"/>
          <a:cs typeface="+mn-cs"/>
        </a:defRPr>
      </a:lvl1pPr>
      <a:lvl2pPr marL="268288" indent="-179388" algn="l" defTabSz="914400" rtl="0" eaLnBrk="1" latinLnBrk="0" hangingPunct="1">
        <a:lnSpc>
          <a:spcPct val="90000"/>
        </a:lnSpc>
        <a:spcAft>
          <a:spcPts val="600"/>
        </a:spcAft>
        <a:buClrTx/>
        <a:buSzPct val="100000"/>
        <a:buFont typeface="Wingdings" panose="05000000000000000000" pitchFamily="2" charset="2"/>
        <a:buChar char="§"/>
        <a:defRPr sz="1600" b="0" i="0" u="none" kern="1200" cap="none">
          <a:solidFill>
            <a:schemeClr val="tx1"/>
          </a:solidFill>
          <a:uFill>
            <a:solidFill>
              <a:schemeClr val="tx1"/>
            </a:solidFill>
          </a:uFill>
          <a:latin typeface="+mn-lt"/>
          <a:ea typeface="+mn-ea"/>
          <a:cs typeface="+mn-cs"/>
        </a:defRPr>
      </a:lvl2pPr>
      <a:lvl3pPr marL="358775" indent="-179388" algn="l" defTabSz="914400" rtl="0" eaLnBrk="1" latinLnBrk="0" hangingPunct="1">
        <a:lnSpc>
          <a:spcPct val="90000"/>
        </a:lnSpc>
        <a:spcAft>
          <a:spcPts val="600"/>
        </a:spcAft>
        <a:buClrTx/>
        <a:buSzPct val="100000"/>
        <a:buFont typeface="Wingdings" panose="05000000000000000000" pitchFamily="2" charset="2"/>
        <a:buChar char="§"/>
        <a:defRPr sz="1400" b="0" i="0" u="none" kern="1200" cap="none">
          <a:solidFill>
            <a:schemeClr val="tx1"/>
          </a:solidFill>
          <a:uFill>
            <a:solidFill>
              <a:schemeClr val="tx1"/>
            </a:solidFill>
          </a:uFill>
          <a:latin typeface="+mn-lt"/>
          <a:ea typeface="+mn-ea"/>
          <a:cs typeface="+mn-cs"/>
        </a:defRPr>
      </a:lvl3pPr>
      <a:lvl4pPr marL="447675" indent="-179388" algn="l" defTabSz="914400" rtl="0" eaLnBrk="1" latinLnBrk="0" hangingPunct="1">
        <a:lnSpc>
          <a:spcPct val="90000"/>
        </a:lnSpc>
        <a:spcAft>
          <a:spcPts val="600"/>
        </a:spcAft>
        <a:buClrTx/>
        <a:buSzPct val="100000"/>
        <a:buFont typeface="Wingdings" panose="05000000000000000000" pitchFamily="2" charset="2"/>
        <a:buChar char="§"/>
        <a:defRPr sz="1200" b="0" i="0" u="none" kern="1200" cap="none">
          <a:solidFill>
            <a:schemeClr val="tx1"/>
          </a:solidFill>
          <a:uFill>
            <a:solidFill>
              <a:schemeClr val="tx1"/>
            </a:solidFill>
          </a:uFill>
          <a:latin typeface="+mn-lt"/>
          <a:ea typeface="+mn-ea"/>
          <a:cs typeface="+mn-cs"/>
        </a:defRPr>
      </a:lvl4pPr>
      <a:lvl5pPr marL="538163" indent="-179388" algn="l" defTabSz="914400" rtl="0" eaLnBrk="1" latinLnBrk="0" hangingPunct="1">
        <a:lnSpc>
          <a:spcPct val="90000"/>
        </a:lnSpc>
        <a:spcAft>
          <a:spcPts val="600"/>
        </a:spcAft>
        <a:buClrTx/>
        <a:buSzPct val="100000"/>
        <a:buFont typeface="Wingdings" panose="05000000000000000000" pitchFamily="2" charset="2"/>
        <a:buChar char="§"/>
        <a:defRPr sz="1100" b="0" i="0" u="none" kern="1200" cap="none">
          <a:solidFill>
            <a:schemeClr val="tx1"/>
          </a:solidFill>
          <a:uFill>
            <a:solidFill>
              <a:schemeClr val="tx1"/>
            </a:solidFill>
          </a:uFill>
          <a:latin typeface="+mn-lt"/>
          <a:ea typeface="+mn-ea"/>
          <a:cs typeface="+mn-cs"/>
        </a:defRPr>
      </a:lvl5pPr>
      <a:lvl6pPr marL="2496429" indent="-228571" algn="l" defTabSz="914400" rtl="0" eaLnBrk="1" latinLnBrk="0" hangingPunct="1">
        <a:buClr>
          <a:schemeClr val="tx1"/>
        </a:buClr>
        <a:buSzPct val="100000"/>
        <a:buFont typeface="Arial" pitchFamily="34" charset="0"/>
        <a:buChar char="•"/>
        <a:defRPr sz="2000" b="0" i="0" u="none" kern="1200" cap="none">
          <a:solidFill>
            <a:schemeClr val="tx1"/>
          </a:solidFill>
          <a:uFill>
            <a:solidFill>
              <a:schemeClr val="tx1"/>
            </a:solidFill>
          </a:u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709" userDrawn="1">
          <p15:clr>
            <a:srgbClr val="F26B43"/>
          </p15:clr>
        </p15:guide>
        <p15:guide id="2" orient="horz" pos="81" userDrawn="1">
          <p15:clr>
            <a:srgbClr val="F26B43"/>
          </p15:clr>
        </p15:guide>
        <p15:guide id="3" orient="horz" pos="4094" userDrawn="1">
          <p15:clr>
            <a:srgbClr val="F26B43"/>
          </p15:clr>
        </p15:guide>
        <p15:guide id="4" pos="7599" userDrawn="1">
          <p15:clr>
            <a:srgbClr val="F26B43"/>
          </p15:clr>
        </p15:guide>
        <p15:guide id="5" pos="186" userDrawn="1">
          <p15:clr>
            <a:srgbClr val="5ACBF0"/>
          </p15:clr>
        </p15:guide>
        <p15:guide id="6" pos="1896" userDrawn="1">
          <p15:clr>
            <a:srgbClr val="F26B43"/>
          </p15:clr>
        </p15:guide>
        <p15:guide id="7" pos="1980" userDrawn="1">
          <p15:clr>
            <a:srgbClr val="F26B43"/>
          </p15:clr>
        </p15:guide>
        <p15:guide id="8" pos="3795" userDrawn="1">
          <p15:clr>
            <a:srgbClr val="F26B43"/>
          </p15:clr>
        </p15:guide>
        <p15:guide id="9" pos="3882" userDrawn="1">
          <p15:clr>
            <a:srgbClr val="F26B43"/>
          </p15:clr>
        </p15:guide>
        <p15:guide id="10" pos="5697" userDrawn="1">
          <p15:clr>
            <a:srgbClr val="F26B43"/>
          </p15:clr>
        </p15:guide>
        <p15:guide id="11" pos="5784" userDrawn="1">
          <p15:clr>
            <a:srgbClr val="F26B43"/>
          </p15:clr>
        </p15:guide>
        <p15:guide id="12" pos="81" userDrawn="1">
          <p15:clr>
            <a:srgbClr val="F26B43"/>
          </p15:clr>
        </p15:guide>
        <p15:guide id="13" orient="horz" pos="4239" userDrawn="1">
          <p15:clr>
            <a:srgbClr val="5ACBF0"/>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143508" y="412376"/>
            <a:ext cx="8393274" cy="460340"/>
          </a:xfrm>
          <a:prstGeom prst="rect">
            <a:avLst/>
          </a:prstGeom>
          <a:ln w="12700" cap="rnd" cmpd="sng" algn="ctr">
            <a:noFill/>
            <a:prstDash val="solid"/>
          </a:ln>
        </p:spPr>
        <p:txBody>
          <a:bodyPr vert="horz" wrap="square" lIns="90000" tIns="46800" rIns="90000" bIns="46800" rtlCol="0" anchor="b" anchorCtr="0">
            <a:noAutofit/>
          </a:bodyPr>
          <a:lstStyle>
            <a:lvl1pPr>
              <a:defRPr>
                <a:latin typeface="+mj-lt"/>
              </a:defRPr>
            </a:lvl1pPr>
          </a:lstStyle>
          <a:p>
            <a:r>
              <a:rPr lang="en-US" dirty="0"/>
              <a:t>Enter title here</a:t>
            </a:r>
            <a:endParaRPr lang="ru-RU" dirty="0"/>
          </a:p>
        </p:txBody>
      </p:sp>
      <p:sp>
        <p:nvSpPr>
          <p:cNvPr id="3" name="Content"/>
          <p:cNvSpPr>
            <a:spLocks noGrp="1"/>
          </p:cNvSpPr>
          <p:nvPr>
            <p:ph type="body" idx="1"/>
          </p:nvPr>
        </p:nvSpPr>
        <p:spPr>
          <a:xfrm>
            <a:off x="143508" y="1125543"/>
            <a:ext cx="8896908" cy="5373687"/>
          </a:xfrm>
          <a:prstGeom prst="rect">
            <a:avLst/>
          </a:prstGeom>
          <a:ln w="12700" cap="rnd" cmpd="sng" algn="ctr">
            <a:noFill/>
            <a:prstDash val="solid"/>
          </a:ln>
        </p:spPr>
        <p:txBody>
          <a:bodyPr vert="horz" wrap="square" lIns="90000" tIns="46800" rIns="90000" bIns="46800" rtlCol="0" anchor="t" anchorCtr="0">
            <a:no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cNvSpPr>
            <a:spLocks noGrp="1"/>
          </p:cNvSpPr>
          <p:nvPr>
            <p:ph type="dt" sz="half" idx="2"/>
          </p:nvPr>
        </p:nvSpPr>
        <p:spPr>
          <a:xfrm>
            <a:off x="3516000" y="6646422"/>
            <a:ext cx="2112000"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fld id="{60B71710-B01F-4307-A6AE-2389581EFEE0}" type="datetime3">
              <a:rPr lang="en-US" smtClean="0">
                <a:solidFill>
                  <a:srgbClr val="666666"/>
                </a:solidFill>
                <a:uFill>
                  <a:solidFill>
                    <a:srgbClr val="002244"/>
                  </a:solidFill>
                </a:uFill>
              </a:rPr>
              <a:pPr fontAlgn="auto">
                <a:spcBef>
                  <a:spcPts val="0"/>
                </a:spcBef>
                <a:spcAft>
                  <a:spcPts val="0"/>
                </a:spcAft>
              </a:pPr>
              <a:t>12 June 2019</a:t>
            </a:fld>
            <a:endParaRPr lang="ru-RU" dirty="0">
              <a:solidFill>
                <a:srgbClr val="666666"/>
              </a:solidFill>
              <a:uFill>
                <a:solidFill>
                  <a:srgbClr val="002244"/>
                </a:solidFill>
              </a:uFill>
            </a:endParaRPr>
          </a:p>
        </p:txBody>
      </p:sp>
      <p:sp>
        <p:nvSpPr>
          <p:cNvPr id="5" name="Footer"/>
          <p:cNvSpPr>
            <a:spLocks noGrp="1"/>
          </p:cNvSpPr>
          <p:nvPr>
            <p:ph type="ftr" sz="quarter" idx="3"/>
          </p:nvPr>
        </p:nvSpPr>
        <p:spPr>
          <a:xfrm>
            <a:off x="150089" y="6646422"/>
            <a:ext cx="1878341"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endParaRPr lang="ru-RU" dirty="0">
              <a:solidFill>
                <a:srgbClr val="666666"/>
              </a:solidFill>
              <a:uFill>
                <a:solidFill>
                  <a:srgbClr val="002244"/>
                </a:solidFill>
              </a:uFill>
            </a:endParaRPr>
          </a:p>
        </p:txBody>
      </p:sp>
      <p:sp>
        <p:nvSpPr>
          <p:cNvPr id="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pPr fontAlgn="auto">
              <a:spcBef>
                <a:spcPts val="0"/>
              </a:spcBef>
              <a:spcAft>
                <a:spcPts val="0"/>
              </a:spcAft>
            </a:pPr>
            <a:fld id="{EC1DA28C-5BB3-474C-BABA-1B2E6B32FE7F}" type="slidenum">
              <a:rPr lang="ru-RU" smtClean="0">
                <a:solidFill>
                  <a:srgbClr val="666666"/>
                </a:solidFill>
                <a:uFill>
                  <a:solidFill>
                    <a:srgbClr val="002244"/>
                  </a:solidFill>
                </a:uFill>
              </a:rPr>
              <a:pPr fontAlgn="auto">
                <a:spcBef>
                  <a:spcPts val="0"/>
                </a:spcBef>
                <a:spcAft>
                  <a:spcPts val="0"/>
                </a:spcAft>
              </a:pPr>
              <a:t>‹#›</a:t>
            </a:fld>
            <a:endParaRPr lang="ru-RU" dirty="0">
              <a:solidFill>
                <a:srgbClr val="666666"/>
              </a:solidFill>
              <a:uFill>
                <a:solidFill>
                  <a:srgbClr val="002244"/>
                </a:solidFill>
              </a:uFill>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536782" y="128592"/>
            <a:ext cx="510778" cy="681037"/>
          </a:xfrm>
          <a:prstGeom prst="rect">
            <a:avLst/>
          </a:prstGeom>
        </p:spPr>
      </p:pic>
      <p:cxnSp>
        <p:nvCxnSpPr>
          <p:cNvPr id="8" name="Straight Connector 7"/>
          <p:cNvCxnSpPr/>
          <p:nvPr userDrawn="1"/>
        </p:nvCxnSpPr>
        <p:spPr>
          <a:xfrm>
            <a:off x="70" y="980728"/>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3767" y="6646422"/>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091991"/>
      </p:ext>
    </p:extLst>
  </p:cSld>
  <p:clrMap bg1="lt1" tx1="dk1" bg2="lt2" tx2="dk2" accent1="accent1" accent2="accent2" accent3="accent3" accent4="accent4" accent5="accent5" accent6="accent6" hlink="hlink" folHlink="folHlink"/>
  <p:sldLayoutIdLst>
    <p:sldLayoutId id="2147487429" r:id="rId1"/>
  </p:sldLayoutIdLst>
  <p:hf hdr="0"/>
  <p:txStyles>
    <p:titleStyle>
      <a:lvl1pPr marL="0" algn="l" defTabSz="914400" rtl="0" eaLnBrk="1" latinLnBrk="0" hangingPunct="1">
        <a:lnSpc>
          <a:spcPct val="90000"/>
        </a:lnSpc>
        <a:buNone/>
        <a:defRPr sz="2800" b="0" i="0" u="none" kern="1200" cap="none">
          <a:solidFill>
            <a:schemeClr val="tx1"/>
          </a:solidFill>
          <a:uFill>
            <a:solidFill>
              <a:schemeClr val="tx1"/>
            </a:solidFill>
          </a:uFill>
          <a:latin typeface="+mj-lt"/>
          <a:ea typeface="+mj-ea"/>
          <a:cs typeface="+mj-cs"/>
        </a:defRPr>
      </a:lvl1pPr>
    </p:titleStyle>
    <p:bodyStyle>
      <a:lvl1pPr marL="0" indent="0" algn="l" defTabSz="914400" rtl="0" eaLnBrk="1" latinLnBrk="0" hangingPunct="1">
        <a:lnSpc>
          <a:spcPct val="90000"/>
        </a:lnSpc>
        <a:spcAft>
          <a:spcPts val="600"/>
        </a:spcAft>
        <a:buClr>
          <a:schemeClr val="tx1"/>
        </a:buClr>
        <a:buSzPct val="100000"/>
        <a:buFont typeface="Arial" pitchFamily="34" charset="0"/>
        <a:buNone/>
        <a:defRPr sz="1800" b="0" i="0" u="none" kern="1200" cap="none">
          <a:solidFill>
            <a:schemeClr val="tx1"/>
          </a:solidFill>
          <a:uFill>
            <a:solidFill>
              <a:schemeClr val="tx1"/>
            </a:solidFill>
          </a:uFill>
          <a:latin typeface="+mn-lt"/>
          <a:ea typeface="+mn-ea"/>
          <a:cs typeface="+mn-cs"/>
        </a:defRPr>
      </a:lvl1pPr>
      <a:lvl2pPr marL="268288" indent="-179388" algn="l" defTabSz="914400" rtl="0" eaLnBrk="1" latinLnBrk="0" hangingPunct="1">
        <a:lnSpc>
          <a:spcPct val="90000"/>
        </a:lnSpc>
        <a:spcAft>
          <a:spcPts val="600"/>
        </a:spcAft>
        <a:buClrTx/>
        <a:buSzPct val="100000"/>
        <a:buFont typeface="Wingdings" panose="05000000000000000000" pitchFamily="2" charset="2"/>
        <a:buChar char="§"/>
        <a:defRPr sz="1600" b="0" i="0" u="none" kern="1200" cap="none">
          <a:solidFill>
            <a:schemeClr val="tx1"/>
          </a:solidFill>
          <a:uFill>
            <a:solidFill>
              <a:schemeClr val="tx1"/>
            </a:solidFill>
          </a:uFill>
          <a:latin typeface="+mn-lt"/>
          <a:ea typeface="+mn-ea"/>
          <a:cs typeface="+mn-cs"/>
        </a:defRPr>
      </a:lvl2pPr>
      <a:lvl3pPr marL="358775" indent="-179388" algn="l" defTabSz="914400" rtl="0" eaLnBrk="1" latinLnBrk="0" hangingPunct="1">
        <a:lnSpc>
          <a:spcPct val="90000"/>
        </a:lnSpc>
        <a:spcAft>
          <a:spcPts val="600"/>
        </a:spcAft>
        <a:buClrTx/>
        <a:buSzPct val="100000"/>
        <a:buFont typeface="Wingdings" panose="05000000000000000000" pitchFamily="2" charset="2"/>
        <a:buChar char="§"/>
        <a:defRPr sz="1400" b="0" i="0" u="none" kern="1200" cap="none">
          <a:solidFill>
            <a:schemeClr val="tx1"/>
          </a:solidFill>
          <a:uFill>
            <a:solidFill>
              <a:schemeClr val="tx1"/>
            </a:solidFill>
          </a:uFill>
          <a:latin typeface="+mn-lt"/>
          <a:ea typeface="+mn-ea"/>
          <a:cs typeface="+mn-cs"/>
        </a:defRPr>
      </a:lvl3pPr>
      <a:lvl4pPr marL="447675" indent="-179388" algn="l" defTabSz="914400" rtl="0" eaLnBrk="1" latinLnBrk="0" hangingPunct="1">
        <a:lnSpc>
          <a:spcPct val="90000"/>
        </a:lnSpc>
        <a:spcAft>
          <a:spcPts val="600"/>
        </a:spcAft>
        <a:buClrTx/>
        <a:buSzPct val="100000"/>
        <a:buFont typeface="Wingdings" panose="05000000000000000000" pitchFamily="2" charset="2"/>
        <a:buChar char="§"/>
        <a:defRPr sz="1200" b="0" i="0" u="none" kern="1200" cap="none">
          <a:solidFill>
            <a:schemeClr val="tx1"/>
          </a:solidFill>
          <a:uFill>
            <a:solidFill>
              <a:schemeClr val="tx1"/>
            </a:solidFill>
          </a:uFill>
          <a:latin typeface="+mn-lt"/>
          <a:ea typeface="+mn-ea"/>
          <a:cs typeface="+mn-cs"/>
        </a:defRPr>
      </a:lvl4pPr>
      <a:lvl5pPr marL="538163" indent="-179388" algn="l" defTabSz="914400" rtl="0" eaLnBrk="1" latinLnBrk="0" hangingPunct="1">
        <a:lnSpc>
          <a:spcPct val="90000"/>
        </a:lnSpc>
        <a:spcAft>
          <a:spcPts val="600"/>
        </a:spcAft>
        <a:buClrTx/>
        <a:buSzPct val="100000"/>
        <a:buFont typeface="Wingdings" panose="05000000000000000000" pitchFamily="2" charset="2"/>
        <a:buChar char="§"/>
        <a:defRPr sz="1100" b="0" i="0" u="none" kern="1200" cap="none">
          <a:solidFill>
            <a:schemeClr val="tx1"/>
          </a:solidFill>
          <a:uFill>
            <a:solidFill>
              <a:schemeClr val="tx1"/>
            </a:solidFill>
          </a:uFill>
          <a:latin typeface="+mn-lt"/>
          <a:ea typeface="+mn-ea"/>
          <a:cs typeface="+mn-cs"/>
        </a:defRPr>
      </a:lvl5pPr>
      <a:lvl6pPr marL="2496429" indent="-228571" algn="l" defTabSz="914400" rtl="0" eaLnBrk="1" latinLnBrk="0" hangingPunct="1">
        <a:buClr>
          <a:schemeClr val="tx1"/>
        </a:buClr>
        <a:buSzPct val="100000"/>
        <a:buFont typeface="Arial" pitchFamily="34" charset="0"/>
        <a:buChar char="•"/>
        <a:defRPr sz="2000" b="0" i="0" u="none" kern="1200" cap="none">
          <a:solidFill>
            <a:schemeClr val="tx1"/>
          </a:solidFill>
          <a:uFill>
            <a:solidFill>
              <a:schemeClr val="tx1"/>
            </a:solidFill>
          </a:u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709" userDrawn="1">
          <p15:clr>
            <a:srgbClr val="F26B43"/>
          </p15:clr>
        </p15:guide>
        <p15:guide id="2" orient="horz" pos="81" userDrawn="1">
          <p15:clr>
            <a:srgbClr val="F26B43"/>
          </p15:clr>
        </p15:guide>
        <p15:guide id="3" orient="horz" pos="4094" userDrawn="1">
          <p15:clr>
            <a:srgbClr val="F26B43"/>
          </p15:clr>
        </p15:guide>
        <p15:guide id="4" pos="7599" userDrawn="1">
          <p15:clr>
            <a:srgbClr val="F26B43"/>
          </p15:clr>
        </p15:guide>
        <p15:guide id="5" pos="186" userDrawn="1">
          <p15:clr>
            <a:srgbClr val="5ACBF0"/>
          </p15:clr>
        </p15:guide>
        <p15:guide id="6" pos="1896" userDrawn="1">
          <p15:clr>
            <a:srgbClr val="F26B43"/>
          </p15:clr>
        </p15:guide>
        <p15:guide id="7" pos="1980" userDrawn="1">
          <p15:clr>
            <a:srgbClr val="F26B43"/>
          </p15:clr>
        </p15:guide>
        <p15:guide id="8" pos="3795" userDrawn="1">
          <p15:clr>
            <a:srgbClr val="F26B43"/>
          </p15:clr>
        </p15:guide>
        <p15:guide id="9" pos="3882" userDrawn="1">
          <p15:clr>
            <a:srgbClr val="F26B43"/>
          </p15:clr>
        </p15:guide>
        <p15:guide id="10" pos="5697" userDrawn="1">
          <p15:clr>
            <a:srgbClr val="F26B43"/>
          </p15:clr>
        </p15:guide>
        <p15:guide id="11" pos="5784" userDrawn="1">
          <p15:clr>
            <a:srgbClr val="F26B43"/>
          </p15:clr>
        </p15:guide>
        <p15:guide id="12" pos="81" userDrawn="1">
          <p15:clr>
            <a:srgbClr val="F26B43"/>
          </p15:clr>
        </p15:guide>
        <p15:guide id="13" orient="horz" pos="4239" userDrawn="1">
          <p15:clr>
            <a:srgbClr val="5ACBF0"/>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143508" y="412376"/>
            <a:ext cx="8393274" cy="460340"/>
          </a:xfrm>
          <a:prstGeom prst="rect">
            <a:avLst/>
          </a:prstGeom>
          <a:ln w="12700" cap="rnd" cmpd="sng" algn="ctr">
            <a:noFill/>
            <a:prstDash val="solid"/>
          </a:ln>
        </p:spPr>
        <p:txBody>
          <a:bodyPr vert="horz" wrap="square" lIns="90000" tIns="46800" rIns="90000" bIns="46800" rtlCol="0" anchor="b" anchorCtr="0">
            <a:noAutofit/>
          </a:bodyPr>
          <a:lstStyle>
            <a:lvl1pPr>
              <a:defRPr>
                <a:latin typeface="+mj-lt"/>
              </a:defRPr>
            </a:lvl1pPr>
          </a:lstStyle>
          <a:p>
            <a:r>
              <a:rPr lang="en-US" dirty="0"/>
              <a:t>Enter title here</a:t>
            </a:r>
            <a:endParaRPr lang="ru-RU" dirty="0"/>
          </a:p>
        </p:txBody>
      </p:sp>
      <p:sp>
        <p:nvSpPr>
          <p:cNvPr id="3" name="Content"/>
          <p:cNvSpPr>
            <a:spLocks noGrp="1"/>
          </p:cNvSpPr>
          <p:nvPr>
            <p:ph type="body" idx="1"/>
          </p:nvPr>
        </p:nvSpPr>
        <p:spPr>
          <a:xfrm>
            <a:off x="143508" y="1125543"/>
            <a:ext cx="8896908" cy="5373687"/>
          </a:xfrm>
          <a:prstGeom prst="rect">
            <a:avLst/>
          </a:prstGeom>
          <a:ln w="12700" cap="rnd" cmpd="sng" algn="ctr">
            <a:noFill/>
            <a:prstDash val="solid"/>
          </a:ln>
        </p:spPr>
        <p:txBody>
          <a:bodyPr vert="horz" wrap="square" lIns="90000" tIns="46800" rIns="90000" bIns="46800" rtlCol="0" anchor="t" anchorCtr="0">
            <a:no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cNvSpPr>
            <a:spLocks noGrp="1"/>
          </p:cNvSpPr>
          <p:nvPr>
            <p:ph type="dt" sz="half" idx="2"/>
          </p:nvPr>
        </p:nvSpPr>
        <p:spPr>
          <a:xfrm>
            <a:off x="3516000" y="6646422"/>
            <a:ext cx="2112000"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fld id="{60B71710-B01F-4307-A6AE-2389581EFEE0}" type="datetime3">
              <a:rPr lang="en-US" smtClean="0">
                <a:solidFill>
                  <a:srgbClr val="666666"/>
                </a:solidFill>
                <a:uFill>
                  <a:solidFill>
                    <a:srgbClr val="002244"/>
                  </a:solidFill>
                </a:uFill>
              </a:rPr>
              <a:pPr fontAlgn="auto">
                <a:spcBef>
                  <a:spcPts val="0"/>
                </a:spcBef>
                <a:spcAft>
                  <a:spcPts val="0"/>
                </a:spcAft>
              </a:pPr>
              <a:t>12 June 2019</a:t>
            </a:fld>
            <a:endParaRPr lang="ru-RU" dirty="0">
              <a:solidFill>
                <a:srgbClr val="666666"/>
              </a:solidFill>
              <a:uFill>
                <a:solidFill>
                  <a:srgbClr val="002244"/>
                </a:solidFill>
              </a:uFill>
            </a:endParaRPr>
          </a:p>
        </p:txBody>
      </p:sp>
      <p:sp>
        <p:nvSpPr>
          <p:cNvPr id="5" name="Footer"/>
          <p:cNvSpPr>
            <a:spLocks noGrp="1"/>
          </p:cNvSpPr>
          <p:nvPr>
            <p:ph type="ftr" sz="quarter" idx="3"/>
          </p:nvPr>
        </p:nvSpPr>
        <p:spPr>
          <a:xfrm>
            <a:off x="150077" y="6646422"/>
            <a:ext cx="1878341"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endParaRPr lang="ru-RU" dirty="0">
              <a:solidFill>
                <a:srgbClr val="666666"/>
              </a:solidFill>
              <a:uFill>
                <a:solidFill>
                  <a:srgbClr val="002244"/>
                </a:solidFill>
              </a:uFill>
            </a:endParaRPr>
          </a:p>
        </p:txBody>
      </p:sp>
      <p:sp>
        <p:nvSpPr>
          <p:cNvPr id="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pPr fontAlgn="auto">
              <a:spcBef>
                <a:spcPts val="0"/>
              </a:spcBef>
              <a:spcAft>
                <a:spcPts val="0"/>
              </a:spcAft>
            </a:pPr>
            <a:fld id="{EC1DA28C-5BB3-474C-BABA-1B2E6B32FE7F}" type="slidenum">
              <a:rPr lang="ru-RU" smtClean="0">
                <a:solidFill>
                  <a:srgbClr val="666666"/>
                </a:solidFill>
                <a:uFill>
                  <a:solidFill>
                    <a:srgbClr val="002244"/>
                  </a:solidFill>
                </a:uFill>
              </a:rPr>
              <a:pPr fontAlgn="auto">
                <a:spcBef>
                  <a:spcPts val="0"/>
                </a:spcBef>
                <a:spcAft>
                  <a:spcPts val="0"/>
                </a:spcAft>
              </a:pPr>
              <a:t>‹#›</a:t>
            </a:fld>
            <a:endParaRPr lang="ru-RU" dirty="0">
              <a:solidFill>
                <a:srgbClr val="666666"/>
              </a:solidFill>
              <a:uFill>
                <a:solidFill>
                  <a:srgbClr val="002244"/>
                </a:solidFill>
              </a:uFill>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536782" y="128592"/>
            <a:ext cx="510778" cy="681037"/>
          </a:xfrm>
          <a:prstGeom prst="rect">
            <a:avLst/>
          </a:prstGeom>
        </p:spPr>
      </p:pic>
      <p:cxnSp>
        <p:nvCxnSpPr>
          <p:cNvPr id="8" name="Straight Connector 7"/>
          <p:cNvCxnSpPr/>
          <p:nvPr userDrawn="1"/>
        </p:nvCxnSpPr>
        <p:spPr>
          <a:xfrm>
            <a:off x="58" y="980728"/>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3755" y="6646422"/>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091991"/>
      </p:ext>
    </p:extLst>
  </p:cSld>
  <p:clrMap bg1="lt1" tx1="dk1" bg2="lt2" tx2="dk2" accent1="accent1" accent2="accent2" accent3="accent3" accent4="accent4" accent5="accent5" accent6="accent6" hlink="hlink" folHlink="folHlink"/>
  <p:sldLayoutIdLst>
    <p:sldLayoutId id="2147487431" r:id="rId1"/>
  </p:sldLayoutIdLst>
  <p:hf hdr="0"/>
  <p:txStyles>
    <p:titleStyle>
      <a:lvl1pPr marL="0" algn="l" defTabSz="914400" rtl="0" eaLnBrk="1" latinLnBrk="0" hangingPunct="1">
        <a:lnSpc>
          <a:spcPct val="90000"/>
        </a:lnSpc>
        <a:buNone/>
        <a:defRPr sz="2800" b="0" i="0" u="none" kern="1200" cap="none">
          <a:solidFill>
            <a:schemeClr val="tx1"/>
          </a:solidFill>
          <a:uFill>
            <a:solidFill>
              <a:schemeClr val="tx1"/>
            </a:solidFill>
          </a:uFill>
          <a:latin typeface="+mj-lt"/>
          <a:ea typeface="+mj-ea"/>
          <a:cs typeface="+mj-cs"/>
        </a:defRPr>
      </a:lvl1pPr>
    </p:titleStyle>
    <p:bodyStyle>
      <a:lvl1pPr marL="0" indent="0" algn="l" defTabSz="914400" rtl="0" eaLnBrk="1" latinLnBrk="0" hangingPunct="1">
        <a:lnSpc>
          <a:spcPct val="90000"/>
        </a:lnSpc>
        <a:spcAft>
          <a:spcPts val="600"/>
        </a:spcAft>
        <a:buClr>
          <a:schemeClr val="tx1"/>
        </a:buClr>
        <a:buSzPct val="100000"/>
        <a:buFont typeface="Arial" pitchFamily="34" charset="0"/>
        <a:buNone/>
        <a:defRPr sz="1800" b="0" i="0" u="none" kern="1200" cap="none">
          <a:solidFill>
            <a:schemeClr val="tx1"/>
          </a:solidFill>
          <a:uFill>
            <a:solidFill>
              <a:schemeClr val="tx1"/>
            </a:solidFill>
          </a:uFill>
          <a:latin typeface="+mn-lt"/>
          <a:ea typeface="+mn-ea"/>
          <a:cs typeface="+mn-cs"/>
        </a:defRPr>
      </a:lvl1pPr>
      <a:lvl2pPr marL="268288" indent="-179388" algn="l" defTabSz="914400" rtl="0" eaLnBrk="1" latinLnBrk="0" hangingPunct="1">
        <a:lnSpc>
          <a:spcPct val="90000"/>
        </a:lnSpc>
        <a:spcAft>
          <a:spcPts val="600"/>
        </a:spcAft>
        <a:buClrTx/>
        <a:buSzPct val="100000"/>
        <a:buFont typeface="Wingdings" panose="05000000000000000000" pitchFamily="2" charset="2"/>
        <a:buChar char="§"/>
        <a:defRPr sz="1600" b="0" i="0" u="none" kern="1200" cap="none">
          <a:solidFill>
            <a:schemeClr val="tx1"/>
          </a:solidFill>
          <a:uFill>
            <a:solidFill>
              <a:schemeClr val="tx1"/>
            </a:solidFill>
          </a:uFill>
          <a:latin typeface="+mn-lt"/>
          <a:ea typeface="+mn-ea"/>
          <a:cs typeface="+mn-cs"/>
        </a:defRPr>
      </a:lvl2pPr>
      <a:lvl3pPr marL="358775" indent="-179388" algn="l" defTabSz="914400" rtl="0" eaLnBrk="1" latinLnBrk="0" hangingPunct="1">
        <a:lnSpc>
          <a:spcPct val="90000"/>
        </a:lnSpc>
        <a:spcAft>
          <a:spcPts val="600"/>
        </a:spcAft>
        <a:buClrTx/>
        <a:buSzPct val="100000"/>
        <a:buFont typeface="Wingdings" panose="05000000000000000000" pitchFamily="2" charset="2"/>
        <a:buChar char="§"/>
        <a:defRPr sz="1400" b="0" i="0" u="none" kern="1200" cap="none">
          <a:solidFill>
            <a:schemeClr val="tx1"/>
          </a:solidFill>
          <a:uFill>
            <a:solidFill>
              <a:schemeClr val="tx1"/>
            </a:solidFill>
          </a:uFill>
          <a:latin typeface="+mn-lt"/>
          <a:ea typeface="+mn-ea"/>
          <a:cs typeface="+mn-cs"/>
        </a:defRPr>
      </a:lvl3pPr>
      <a:lvl4pPr marL="447675" indent="-179388" algn="l" defTabSz="914400" rtl="0" eaLnBrk="1" latinLnBrk="0" hangingPunct="1">
        <a:lnSpc>
          <a:spcPct val="90000"/>
        </a:lnSpc>
        <a:spcAft>
          <a:spcPts val="600"/>
        </a:spcAft>
        <a:buClrTx/>
        <a:buSzPct val="100000"/>
        <a:buFont typeface="Wingdings" panose="05000000000000000000" pitchFamily="2" charset="2"/>
        <a:buChar char="§"/>
        <a:defRPr sz="1200" b="0" i="0" u="none" kern="1200" cap="none">
          <a:solidFill>
            <a:schemeClr val="tx1"/>
          </a:solidFill>
          <a:uFill>
            <a:solidFill>
              <a:schemeClr val="tx1"/>
            </a:solidFill>
          </a:uFill>
          <a:latin typeface="+mn-lt"/>
          <a:ea typeface="+mn-ea"/>
          <a:cs typeface="+mn-cs"/>
        </a:defRPr>
      </a:lvl4pPr>
      <a:lvl5pPr marL="538163" indent="-179388" algn="l" defTabSz="914400" rtl="0" eaLnBrk="1" latinLnBrk="0" hangingPunct="1">
        <a:lnSpc>
          <a:spcPct val="90000"/>
        </a:lnSpc>
        <a:spcAft>
          <a:spcPts val="600"/>
        </a:spcAft>
        <a:buClrTx/>
        <a:buSzPct val="100000"/>
        <a:buFont typeface="Wingdings" panose="05000000000000000000" pitchFamily="2" charset="2"/>
        <a:buChar char="§"/>
        <a:defRPr sz="1100" b="0" i="0" u="none" kern="1200" cap="none">
          <a:solidFill>
            <a:schemeClr val="tx1"/>
          </a:solidFill>
          <a:uFill>
            <a:solidFill>
              <a:schemeClr val="tx1"/>
            </a:solidFill>
          </a:uFill>
          <a:latin typeface="+mn-lt"/>
          <a:ea typeface="+mn-ea"/>
          <a:cs typeface="+mn-cs"/>
        </a:defRPr>
      </a:lvl5pPr>
      <a:lvl6pPr marL="2496429" indent="-228571" algn="l" defTabSz="914400" rtl="0" eaLnBrk="1" latinLnBrk="0" hangingPunct="1">
        <a:buClr>
          <a:schemeClr val="tx1"/>
        </a:buClr>
        <a:buSzPct val="100000"/>
        <a:buFont typeface="Arial" pitchFamily="34" charset="0"/>
        <a:buChar char="•"/>
        <a:defRPr sz="2000" b="0" i="0" u="none" kern="1200" cap="none">
          <a:solidFill>
            <a:schemeClr val="tx1"/>
          </a:solidFill>
          <a:uFill>
            <a:solidFill>
              <a:schemeClr val="tx1"/>
            </a:solidFill>
          </a:u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709" userDrawn="1">
          <p15:clr>
            <a:srgbClr val="F26B43"/>
          </p15:clr>
        </p15:guide>
        <p15:guide id="2" orient="horz" pos="81" userDrawn="1">
          <p15:clr>
            <a:srgbClr val="F26B43"/>
          </p15:clr>
        </p15:guide>
        <p15:guide id="3" orient="horz" pos="4094" userDrawn="1">
          <p15:clr>
            <a:srgbClr val="F26B43"/>
          </p15:clr>
        </p15:guide>
        <p15:guide id="4" pos="7599" userDrawn="1">
          <p15:clr>
            <a:srgbClr val="F26B43"/>
          </p15:clr>
        </p15:guide>
        <p15:guide id="5" pos="186" userDrawn="1">
          <p15:clr>
            <a:srgbClr val="5ACBF0"/>
          </p15:clr>
        </p15:guide>
        <p15:guide id="6" pos="1896" userDrawn="1">
          <p15:clr>
            <a:srgbClr val="F26B43"/>
          </p15:clr>
        </p15:guide>
        <p15:guide id="7" pos="1980" userDrawn="1">
          <p15:clr>
            <a:srgbClr val="F26B43"/>
          </p15:clr>
        </p15:guide>
        <p15:guide id="8" pos="3795" userDrawn="1">
          <p15:clr>
            <a:srgbClr val="F26B43"/>
          </p15:clr>
        </p15:guide>
        <p15:guide id="9" pos="3882" userDrawn="1">
          <p15:clr>
            <a:srgbClr val="F26B43"/>
          </p15:clr>
        </p15:guide>
        <p15:guide id="10" pos="5697" userDrawn="1">
          <p15:clr>
            <a:srgbClr val="F26B43"/>
          </p15:clr>
        </p15:guide>
        <p15:guide id="11" pos="5784" userDrawn="1">
          <p15:clr>
            <a:srgbClr val="F26B43"/>
          </p15:clr>
        </p15:guide>
        <p15:guide id="12" pos="81" userDrawn="1">
          <p15:clr>
            <a:srgbClr val="F26B43"/>
          </p15:clr>
        </p15:guide>
        <p15:guide id="13" orient="horz" pos="4239" userDrawn="1">
          <p15:clr>
            <a:srgbClr val="5ACBF0"/>
          </p15:clr>
        </p15:guide>
      </p15:sldGuideLst>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143508" y="412376"/>
            <a:ext cx="8393274" cy="460340"/>
          </a:xfrm>
          <a:prstGeom prst="rect">
            <a:avLst/>
          </a:prstGeom>
          <a:ln w="12700" cap="rnd" cmpd="sng" algn="ctr">
            <a:noFill/>
            <a:prstDash val="solid"/>
          </a:ln>
        </p:spPr>
        <p:txBody>
          <a:bodyPr vert="horz" wrap="square" lIns="90000" tIns="46800" rIns="90000" bIns="46800" rtlCol="0" anchor="b" anchorCtr="0">
            <a:noAutofit/>
          </a:bodyPr>
          <a:lstStyle>
            <a:lvl1pPr>
              <a:defRPr>
                <a:latin typeface="+mj-lt"/>
              </a:defRPr>
            </a:lvl1pPr>
          </a:lstStyle>
          <a:p>
            <a:r>
              <a:rPr lang="en-US" dirty="0"/>
              <a:t>Enter title here</a:t>
            </a:r>
            <a:endParaRPr lang="ru-RU" dirty="0"/>
          </a:p>
        </p:txBody>
      </p:sp>
      <p:sp>
        <p:nvSpPr>
          <p:cNvPr id="3" name="Content"/>
          <p:cNvSpPr>
            <a:spLocks noGrp="1"/>
          </p:cNvSpPr>
          <p:nvPr>
            <p:ph type="body" idx="1"/>
          </p:nvPr>
        </p:nvSpPr>
        <p:spPr>
          <a:xfrm>
            <a:off x="143508" y="1125543"/>
            <a:ext cx="8896908" cy="5373687"/>
          </a:xfrm>
          <a:prstGeom prst="rect">
            <a:avLst/>
          </a:prstGeom>
          <a:ln w="12700" cap="rnd" cmpd="sng" algn="ctr">
            <a:noFill/>
            <a:prstDash val="solid"/>
          </a:ln>
        </p:spPr>
        <p:txBody>
          <a:bodyPr vert="horz" wrap="square" lIns="90000" tIns="46800" rIns="90000" bIns="46800" rtlCol="0" anchor="t" anchorCtr="0">
            <a:no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cNvSpPr>
            <a:spLocks noGrp="1"/>
          </p:cNvSpPr>
          <p:nvPr>
            <p:ph type="dt" sz="half" idx="2"/>
          </p:nvPr>
        </p:nvSpPr>
        <p:spPr>
          <a:xfrm>
            <a:off x="3516000" y="6646422"/>
            <a:ext cx="2112000"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fld id="{60B71710-B01F-4307-A6AE-2389581EFEE0}" type="datetime3">
              <a:rPr lang="en-US" smtClean="0">
                <a:solidFill>
                  <a:srgbClr val="666666"/>
                </a:solidFill>
                <a:uFill>
                  <a:solidFill>
                    <a:srgbClr val="002244"/>
                  </a:solidFill>
                </a:uFill>
              </a:rPr>
              <a:pPr fontAlgn="auto">
                <a:spcBef>
                  <a:spcPts val="0"/>
                </a:spcBef>
                <a:spcAft>
                  <a:spcPts val="0"/>
                </a:spcAft>
              </a:pPr>
              <a:t>12 June 2019</a:t>
            </a:fld>
            <a:endParaRPr lang="ru-RU" dirty="0">
              <a:solidFill>
                <a:srgbClr val="666666"/>
              </a:solidFill>
              <a:uFill>
                <a:solidFill>
                  <a:srgbClr val="002244"/>
                </a:solidFill>
              </a:uFill>
            </a:endParaRPr>
          </a:p>
        </p:txBody>
      </p:sp>
      <p:sp>
        <p:nvSpPr>
          <p:cNvPr id="5" name="Footer"/>
          <p:cNvSpPr>
            <a:spLocks noGrp="1"/>
          </p:cNvSpPr>
          <p:nvPr>
            <p:ph type="ftr" sz="quarter" idx="3"/>
          </p:nvPr>
        </p:nvSpPr>
        <p:spPr>
          <a:xfrm>
            <a:off x="150064" y="6646422"/>
            <a:ext cx="1878341"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endParaRPr lang="ru-RU" dirty="0">
              <a:solidFill>
                <a:srgbClr val="666666"/>
              </a:solidFill>
              <a:uFill>
                <a:solidFill>
                  <a:srgbClr val="002244"/>
                </a:solidFill>
              </a:uFill>
            </a:endParaRPr>
          </a:p>
        </p:txBody>
      </p:sp>
      <p:sp>
        <p:nvSpPr>
          <p:cNvPr id="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pPr fontAlgn="auto">
              <a:spcBef>
                <a:spcPts val="0"/>
              </a:spcBef>
              <a:spcAft>
                <a:spcPts val="0"/>
              </a:spcAft>
            </a:pPr>
            <a:fld id="{EC1DA28C-5BB3-474C-BABA-1B2E6B32FE7F}" type="slidenum">
              <a:rPr lang="ru-RU" smtClean="0">
                <a:solidFill>
                  <a:srgbClr val="666666"/>
                </a:solidFill>
                <a:uFill>
                  <a:solidFill>
                    <a:srgbClr val="002244"/>
                  </a:solidFill>
                </a:uFill>
              </a:rPr>
              <a:pPr fontAlgn="auto">
                <a:spcBef>
                  <a:spcPts val="0"/>
                </a:spcBef>
                <a:spcAft>
                  <a:spcPts val="0"/>
                </a:spcAft>
              </a:pPr>
              <a:t>‹#›</a:t>
            </a:fld>
            <a:endParaRPr lang="ru-RU" dirty="0">
              <a:solidFill>
                <a:srgbClr val="666666"/>
              </a:solidFill>
              <a:uFill>
                <a:solidFill>
                  <a:srgbClr val="002244"/>
                </a:solidFill>
              </a:uFill>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536782" y="128592"/>
            <a:ext cx="510778" cy="681037"/>
          </a:xfrm>
          <a:prstGeom prst="rect">
            <a:avLst/>
          </a:prstGeom>
        </p:spPr>
      </p:pic>
      <p:cxnSp>
        <p:nvCxnSpPr>
          <p:cNvPr id="8" name="Straight Connector 7"/>
          <p:cNvCxnSpPr/>
          <p:nvPr userDrawn="1"/>
        </p:nvCxnSpPr>
        <p:spPr>
          <a:xfrm>
            <a:off x="45" y="980728"/>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3742" y="6646422"/>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091991"/>
      </p:ext>
    </p:extLst>
  </p:cSld>
  <p:clrMap bg1="lt1" tx1="dk1" bg2="lt2" tx2="dk2" accent1="accent1" accent2="accent2" accent3="accent3" accent4="accent4" accent5="accent5" accent6="accent6" hlink="hlink" folHlink="folHlink"/>
  <p:sldLayoutIdLst>
    <p:sldLayoutId id="2147487433" r:id="rId1"/>
  </p:sldLayoutIdLst>
  <p:hf hdr="0"/>
  <p:txStyles>
    <p:titleStyle>
      <a:lvl1pPr marL="0" algn="l" defTabSz="914400" rtl="0" eaLnBrk="1" latinLnBrk="0" hangingPunct="1">
        <a:lnSpc>
          <a:spcPct val="90000"/>
        </a:lnSpc>
        <a:buNone/>
        <a:defRPr sz="2800" b="0" i="0" u="none" kern="1200" cap="none">
          <a:solidFill>
            <a:schemeClr val="tx1"/>
          </a:solidFill>
          <a:uFill>
            <a:solidFill>
              <a:schemeClr val="tx1"/>
            </a:solidFill>
          </a:uFill>
          <a:latin typeface="+mj-lt"/>
          <a:ea typeface="+mj-ea"/>
          <a:cs typeface="+mj-cs"/>
        </a:defRPr>
      </a:lvl1pPr>
    </p:titleStyle>
    <p:bodyStyle>
      <a:lvl1pPr marL="0" indent="0" algn="l" defTabSz="914400" rtl="0" eaLnBrk="1" latinLnBrk="0" hangingPunct="1">
        <a:lnSpc>
          <a:spcPct val="90000"/>
        </a:lnSpc>
        <a:spcAft>
          <a:spcPts val="600"/>
        </a:spcAft>
        <a:buClr>
          <a:schemeClr val="tx1"/>
        </a:buClr>
        <a:buSzPct val="100000"/>
        <a:buFont typeface="Arial" pitchFamily="34" charset="0"/>
        <a:buNone/>
        <a:defRPr sz="1800" b="0" i="0" u="none" kern="1200" cap="none">
          <a:solidFill>
            <a:schemeClr val="tx1"/>
          </a:solidFill>
          <a:uFill>
            <a:solidFill>
              <a:schemeClr val="tx1"/>
            </a:solidFill>
          </a:uFill>
          <a:latin typeface="+mn-lt"/>
          <a:ea typeface="+mn-ea"/>
          <a:cs typeface="+mn-cs"/>
        </a:defRPr>
      </a:lvl1pPr>
      <a:lvl2pPr marL="268288" indent="-179388" algn="l" defTabSz="914400" rtl="0" eaLnBrk="1" latinLnBrk="0" hangingPunct="1">
        <a:lnSpc>
          <a:spcPct val="90000"/>
        </a:lnSpc>
        <a:spcAft>
          <a:spcPts val="600"/>
        </a:spcAft>
        <a:buClrTx/>
        <a:buSzPct val="100000"/>
        <a:buFont typeface="Wingdings" panose="05000000000000000000" pitchFamily="2" charset="2"/>
        <a:buChar char="§"/>
        <a:defRPr sz="1600" b="0" i="0" u="none" kern="1200" cap="none">
          <a:solidFill>
            <a:schemeClr val="tx1"/>
          </a:solidFill>
          <a:uFill>
            <a:solidFill>
              <a:schemeClr val="tx1"/>
            </a:solidFill>
          </a:uFill>
          <a:latin typeface="+mn-lt"/>
          <a:ea typeface="+mn-ea"/>
          <a:cs typeface="+mn-cs"/>
        </a:defRPr>
      </a:lvl2pPr>
      <a:lvl3pPr marL="358775" indent="-179388" algn="l" defTabSz="914400" rtl="0" eaLnBrk="1" latinLnBrk="0" hangingPunct="1">
        <a:lnSpc>
          <a:spcPct val="90000"/>
        </a:lnSpc>
        <a:spcAft>
          <a:spcPts val="600"/>
        </a:spcAft>
        <a:buClrTx/>
        <a:buSzPct val="100000"/>
        <a:buFont typeface="Wingdings" panose="05000000000000000000" pitchFamily="2" charset="2"/>
        <a:buChar char="§"/>
        <a:defRPr sz="1400" b="0" i="0" u="none" kern="1200" cap="none">
          <a:solidFill>
            <a:schemeClr val="tx1"/>
          </a:solidFill>
          <a:uFill>
            <a:solidFill>
              <a:schemeClr val="tx1"/>
            </a:solidFill>
          </a:uFill>
          <a:latin typeface="+mn-lt"/>
          <a:ea typeface="+mn-ea"/>
          <a:cs typeface="+mn-cs"/>
        </a:defRPr>
      </a:lvl3pPr>
      <a:lvl4pPr marL="447675" indent="-179388" algn="l" defTabSz="914400" rtl="0" eaLnBrk="1" latinLnBrk="0" hangingPunct="1">
        <a:lnSpc>
          <a:spcPct val="90000"/>
        </a:lnSpc>
        <a:spcAft>
          <a:spcPts val="600"/>
        </a:spcAft>
        <a:buClrTx/>
        <a:buSzPct val="100000"/>
        <a:buFont typeface="Wingdings" panose="05000000000000000000" pitchFamily="2" charset="2"/>
        <a:buChar char="§"/>
        <a:defRPr sz="1200" b="0" i="0" u="none" kern="1200" cap="none">
          <a:solidFill>
            <a:schemeClr val="tx1"/>
          </a:solidFill>
          <a:uFill>
            <a:solidFill>
              <a:schemeClr val="tx1"/>
            </a:solidFill>
          </a:uFill>
          <a:latin typeface="+mn-lt"/>
          <a:ea typeface="+mn-ea"/>
          <a:cs typeface="+mn-cs"/>
        </a:defRPr>
      </a:lvl4pPr>
      <a:lvl5pPr marL="538163" indent="-179388" algn="l" defTabSz="914400" rtl="0" eaLnBrk="1" latinLnBrk="0" hangingPunct="1">
        <a:lnSpc>
          <a:spcPct val="90000"/>
        </a:lnSpc>
        <a:spcAft>
          <a:spcPts val="600"/>
        </a:spcAft>
        <a:buClrTx/>
        <a:buSzPct val="100000"/>
        <a:buFont typeface="Wingdings" panose="05000000000000000000" pitchFamily="2" charset="2"/>
        <a:buChar char="§"/>
        <a:defRPr sz="1100" b="0" i="0" u="none" kern="1200" cap="none">
          <a:solidFill>
            <a:schemeClr val="tx1"/>
          </a:solidFill>
          <a:uFill>
            <a:solidFill>
              <a:schemeClr val="tx1"/>
            </a:solidFill>
          </a:uFill>
          <a:latin typeface="+mn-lt"/>
          <a:ea typeface="+mn-ea"/>
          <a:cs typeface="+mn-cs"/>
        </a:defRPr>
      </a:lvl5pPr>
      <a:lvl6pPr marL="2496429" indent="-228571" algn="l" defTabSz="914400" rtl="0" eaLnBrk="1" latinLnBrk="0" hangingPunct="1">
        <a:buClr>
          <a:schemeClr val="tx1"/>
        </a:buClr>
        <a:buSzPct val="100000"/>
        <a:buFont typeface="Arial" pitchFamily="34" charset="0"/>
        <a:buChar char="•"/>
        <a:defRPr sz="2000" b="0" i="0" u="none" kern="1200" cap="none">
          <a:solidFill>
            <a:schemeClr val="tx1"/>
          </a:solidFill>
          <a:uFill>
            <a:solidFill>
              <a:schemeClr val="tx1"/>
            </a:solidFill>
          </a:u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709" userDrawn="1">
          <p15:clr>
            <a:srgbClr val="F26B43"/>
          </p15:clr>
        </p15:guide>
        <p15:guide id="2" orient="horz" pos="81" userDrawn="1">
          <p15:clr>
            <a:srgbClr val="F26B43"/>
          </p15:clr>
        </p15:guide>
        <p15:guide id="3" orient="horz" pos="4094" userDrawn="1">
          <p15:clr>
            <a:srgbClr val="F26B43"/>
          </p15:clr>
        </p15:guide>
        <p15:guide id="4" pos="7599" userDrawn="1">
          <p15:clr>
            <a:srgbClr val="F26B43"/>
          </p15:clr>
        </p15:guide>
        <p15:guide id="5" pos="186" userDrawn="1">
          <p15:clr>
            <a:srgbClr val="5ACBF0"/>
          </p15:clr>
        </p15:guide>
        <p15:guide id="6" pos="1896" userDrawn="1">
          <p15:clr>
            <a:srgbClr val="F26B43"/>
          </p15:clr>
        </p15:guide>
        <p15:guide id="7" pos="1980" userDrawn="1">
          <p15:clr>
            <a:srgbClr val="F26B43"/>
          </p15:clr>
        </p15:guide>
        <p15:guide id="8" pos="3795" userDrawn="1">
          <p15:clr>
            <a:srgbClr val="F26B43"/>
          </p15:clr>
        </p15:guide>
        <p15:guide id="9" pos="3882" userDrawn="1">
          <p15:clr>
            <a:srgbClr val="F26B43"/>
          </p15:clr>
        </p15:guide>
        <p15:guide id="10" pos="5697" userDrawn="1">
          <p15:clr>
            <a:srgbClr val="F26B43"/>
          </p15:clr>
        </p15:guide>
        <p15:guide id="11" pos="5784" userDrawn="1">
          <p15:clr>
            <a:srgbClr val="F26B43"/>
          </p15:clr>
        </p15:guide>
        <p15:guide id="12" pos="81" userDrawn="1">
          <p15:clr>
            <a:srgbClr val="F26B43"/>
          </p15:clr>
        </p15:guide>
        <p15:guide id="13" orient="horz" pos="4239" userDrawn="1">
          <p15:clr>
            <a:srgbClr val="5ACBF0"/>
          </p15:clr>
        </p15:guide>
      </p15:sldGuideLst>
    </p:ext>
  </p:extLst>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143508" y="412376"/>
            <a:ext cx="8393274" cy="460340"/>
          </a:xfrm>
          <a:prstGeom prst="rect">
            <a:avLst/>
          </a:prstGeom>
          <a:ln w="12700" cap="rnd" cmpd="sng" algn="ctr">
            <a:noFill/>
            <a:prstDash val="solid"/>
          </a:ln>
        </p:spPr>
        <p:txBody>
          <a:bodyPr vert="horz" wrap="square" lIns="90000" tIns="46800" rIns="90000" bIns="46800" rtlCol="0" anchor="b" anchorCtr="0">
            <a:noAutofit/>
          </a:bodyPr>
          <a:lstStyle>
            <a:lvl1pPr>
              <a:defRPr>
                <a:latin typeface="+mj-lt"/>
              </a:defRPr>
            </a:lvl1pPr>
          </a:lstStyle>
          <a:p>
            <a:r>
              <a:rPr lang="en-US" dirty="0"/>
              <a:t>Enter title here</a:t>
            </a:r>
            <a:endParaRPr lang="ru-RU" dirty="0"/>
          </a:p>
        </p:txBody>
      </p:sp>
      <p:sp>
        <p:nvSpPr>
          <p:cNvPr id="3" name="Content"/>
          <p:cNvSpPr>
            <a:spLocks noGrp="1"/>
          </p:cNvSpPr>
          <p:nvPr>
            <p:ph type="body" idx="1"/>
          </p:nvPr>
        </p:nvSpPr>
        <p:spPr>
          <a:xfrm>
            <a:off x="143508" y="1125543"/>
            <a:ext cx="8896908" cy="5373687"/>
          </a:xfrm>
          <a:prstGeom prst="rect">
            <a:avLst/>
          </a:prstGeom>
          <a:ln w="12700" cap="rnd" cmpd="sng" algn="ctr">
            <a:noFill/>
            <a:prstDash val="solid"/>
          </a:ln>
        </p:spPr>
        <p:txBody>
          <a:bodyPr vert="horz" wrap="square" lIns="90000" tIns="46800" rIns="90000" bIns="46800" rtlCol="0" anchor="t" anchorCtr="0">
            <a:no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cNvSpPr>
            <a:spLocks noGrp="1"/>
          </p:cNvSpPr>
          <p:nvPr>
            <p:ph type="dt" sz="half" idx="2"/>
          </p:nvPr>
        </p:nvSpPr>
        <p:spPr>
          <a:xfrm>
            <a:off x="3516000" y="6646422"/>
            <a:ext cx="2112000"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fld id="{60B71710-B01F-4307-A6AE-2389581EFEE0}" type="datetime3">
              <a:rPr lang="en-US" smtClean="0">
                <a:solidFill>
                  <a:srgbClr val="666666"/>
                </a:solidFill>
                <a:uFill>
                  <a:solidFill>
                    <a:srgbClr val="002244"/>
                  </a:solidFill>
                </a:uFill>
              </a:rPr>
              <a:pPr fontAlgn="auto">
                <a:spcBef>
                  <a:spcPts val="0"/>
                </a:spcBef>
                <a:spcAft>
                  <a:spcPts val="0"/>
                </a:spcAft>
              </a:pPr>
              <a:t>12 June 2019</a:t>
            </a:fld>
            <a:endParaRPr lang="ru-RU" dirty="0">
              <a:solidFill>
                <a:srgbClr val="666666"/>
              </a:solidFill>
              <a:uFill>
                <a:solidFill>
                  <a:srgbClr val="002244"/>
                </a:solidFill>
              </a:uFill>
            </a:endParaRPr>
          </a:p>
        </p:txBody>
      </p:sp>
      <p:sp>
        <p:nvSpPr>
          <p:cNvPr id="5" name="Footer"/>
          <p:cNvSpPr>
            <a:spLocks noGrp="1"/>
          </p:cNvSpPr>
          <p:nvPr>
            <p:ph type="ftr" sz="quarter" idx="3"/>
          </p:nvPr>
        </p:nvSpPr>
        <p:spPr>
          <a:xfrm>
            <a:off x="150050" y="6646422"/>
            <a:ext cx="1878341"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endParaRPr lang="ru-RU" dirty="0">
              <a:solidFill>
                <a:srgbClr val="666666"/>
              </a:solidFill>
              <a:uFill>
                <a:solidFill>
                  <a:srgbClr val="002244"/>
                </a:solidFill>
              </a:uFill>
            </a:endParaRPr>
          </a:p>
        </p:txBody>
      </p:sp>
      <p:sp>
        <p:nvSpPr>
          <p:cNvPr id="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pPr fontAlgn="auto">
              <a:spcBef>
                <a:spcPts val="0"/>
              </a:spcBef>
              <a:spcAft>
                <a:spcPts val="0"/>
              </a:spcAft>
            </a:pPr>
            <a:fld id="{EC1DA28C-5BB3-474C-BABA-1B2E6B32FE7F}" type="slidenum">
              <a:rPr lang="ru-RU" smtClean="0">
                <a:solidFill>
                  <a:srgbClr val="666666"/>
                </a:solidFill>
                <a:uFill>
                  <a:solidFill>
                    <a:srgbClr val="002244"/>
                  </a:solidFill>
                </a:uFill>
              </a:rPr>
              <a:pPr fontAlgn="auto">
                <a:spcBef>
                  <a:spcPts val="0"/>
                </a:spcBef>
                <a:spcAft>
                  <a:spcPts val="0"/>
                </a:spcAft>
              </a:pPr>
              <a:t>‹#›</a:t>
            </a:fld>
            <a:endParaRPr lang="ru-RU" dirty="0">
              <a:solidFill>
                <a:srgbClr val="666666"/>
              </a:solidFill>
              <a:uFill>
                <a:solidFill>
                  <a:srgbClr val="002244"/>
                </a:solidFill>
              </a:uFill>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536782" y="128592"/>
            <a:ext cx="510778" cy="681037"/>
          </a:xfrm>
          <a:prstGeom prst="rect">
            <a:avLst/>
          </a:prstGeom>
        </p:spPr>
      </p:pic>
      <p:cxnSp>
        <p:nvCxnSpPr>
          <p:cNvPr id="8" name="Straight Connector 7"/>
          <p:cNvCxnSpPr/>
          <p:nvPr userDrawn="1"/>
        </p:nvCxnSpPr>
        <p:spPr>
          <a:xfrm>
            <a:off x="31" y="980728"/>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3728" y="6646422"/>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091991"/>
      </p:ext>
    </p:extLst>
  </p:cSld>
  <p:clrMap bg1="lt1" tx1="dk1" bg2="lt2" tx2="dk2" accent1="accent1" accent2="accent2" accent3="accent3" accent4="accent4" accent5="accent5" accent6="accent6" hlink="hlink" folHlink="folHlink"/>
  <p:sldLayoutIdLst>
    <p:sldLayoutId id="2147487435" r:id="rId1"/>
  </p:sldLayoutIdLst>
  <p:hf hdr="0"/>
  <p:txStyles>
    <p:titleStyle>
      <a:lvl1pPr marL="0" algn="l" defTabSz="914400" rtl="0" eaLnBrk="1" latinLnBrk="0" hangingPunct="1">
        <a:lnSpc>
          <a:spcPct val="90000"/>
        </a:lnSpc>
        <a:buNone/>
        <a:defRPr sz="2800" b="0" i="0" u="none" kern="1200" cap="none">
          <a:solidFill>
            <a:schemeClr val="tx1"/>
          </a:solidFill>
          <a:uFill>
            <a:solidFill>
              <a:schemeClr val="tx1"/>
            </a:solidFill>
          </a:uFill>
          <a:latin typeface="+mj-lt"/>
          <a:ea typeface="+mj-ea"/>
          <a:cs typeface="+mj-cs"/>
        </a:defRPr>
      </a:lvl1pPr>
    </p:titleStyle>
    <p:bodyStyle>
      <a:lvl1pPr marL="0" indent="0" algn="l" defTabSz="914400" rtl="0" eaLnBrk="1" latinLnBrk="0" hangingPunct="1">
        <a:lnSpc>
          <a:spcPct val="90000"/>
        </a:lnSpc>
        <a:spcAft>
          <a:spcPts val="600"/>
        </a:spcAft>
        <a:buClr>
          <a:schemeClr val="tx1"/>
        </a:buClr>
        <a:buSzPct val="100000"/>
        <a:buFont typeface="Arial" pitchFamily="34" charset="0"/>
        <a:buNone/>
        <a:defRPr sz="1800" b="0" i="0" u="none" kern="1200" cap="none">
          <a:solidFill>
            <a:schemeClr val="tx1"/>
          </a:solidFill>
          <a:uFill>
            <a:solidFill>
              <a:schemeClr val="tx1"/>
            </a:solidFill>
          </a:uFill>
          <a:latin typeface="+mn-lt"/>
          <a:ea typeface="+mn-ea"/>
          <a:cs typeface="+mn-cs"/>
        </a:defRPr>
      </a:lvl1pPr>
      <a:lvl2pPr marL="268288" indent="-179388" algn="l" defTabSz="914400" rtl="0" eaLnBrk="1" latinLnBrk="0" hangingPunct="1">
        <a:lnSpc>
          <a:spcPct val="90000"/>
        </a:lnSpc>
        <a:spcAft>
          <a:spcPts val="600"/>
        </a:spcAft>
        <a:buClrTx/>
        <a:buSzPct val="100000"/>
        <a:buFont typeface="Wingdings" panose="05000000000000000000" pitchFamily="2" charset="2"/>
        <a:buChar char="§"/>
        <a:defRPr sz="1600" b="0" i="0" u="none" kern="1200" cap="none">
          <a:solidFill>
            <a:schemeClr val="tx1"/>
          </a:solidFill>
          <a:uFill>
            <a:solidFill>
              <a:schemeClr val="tx1"/>
            </a:solidFill>
          </a:uFill>
          <a:latin typeface="+mn-lt"/>
          <a:ea typeface="+mn-ea"/>
          <a:cs typeface="+mn-cs"/>
        </a:defRPr>
      </a:lvl2pPr>
      <a:lvl3pPr marL="358775" indent="-179388" algn="l" defTabSz="914400" rtl="0" eaLnBrk="1" latinLnBrk="0" hangingPunct="1">
        <a:lnSpc>
          <a:spcPct val="90000"/>
        </a:lnSpc>
        <a:spcAft>
          <a:spcPts val="600"/>
        </a:spcAft>
        <a:buClrTx/>
        <a:buSzPct val="100000"/>
        <a:buFont typeface="Wingdings" panose="05000000000000000000" pitchFamily="2" charset="2"/>
        <a:buChar char="§"/>
        <a:defRPr sz="1400" b="0" i="0" u="none" kern="1200" cap="none">
          <a:solidFill>
            <a:schemeClr val="tx1"/>
          </a:solidFill>
          <a:uFill>
            <a:solidFill>
              <a:schemeClr val="tx1"/>
            </a:solidFill>
          </a:uFill>
          <a:latin typeface="+mn-lt"/>
          <a:ea typeface="+mn-ea"/>
          <a:cs typeface="+mn-cs"/>
        </a:defRPr>
      </a:lvl3pPr>
      <a:lvl4pPr marL="447675" indent="-179388" algn="l" defTabSz="914400" rtl="0" eaLnBrk="1" latinLnBrk="0" hangingPunct="1">
        <a:lnSpc>
          <a:spcPct val="90000"/>
        </a:lnSpc>
        <a:spcAft>
          <a:spcPts val="600"/>
        </a:spcAft>
        <a:buClrTx/>
        <a:buSzPct val="100000"/>
        <a:buFont typeface="Wingdings" panose="05000000000000000000" pitchFamily="2" charset="2"/>
        <a:buChar char="§"/>
        <a:defRPr sz="1200" b="0" i="0" u="none" kern="1200" cap="none">
          <a:solidFill>
            <a:schemeClr val="tx1"/>
          </a:solidFill>
          <a:uFill>
            <a:solidFill>
              <a:schemeClr val="tx1"/>
            </a:solidFill>
          </a:uFill>
          <a:latin typeface="+mn-lt"/>
          <a:ea typeface="+mn-ea"/>
          <a:cs typeface="+mn-cs"/>
        </a:defRPr>
      </a:lvl4pPr>
      <a:lvl5pPr marL="538163" indent="-179388" algn="l" defTabSz="914400" rtl="0" eaLnBrk="1" latinLnBrk="0" hangingPunct="1">
        <a:lnSpc>
          <a:spcPct val="90000"/>
        </a:lnSpc>
        <a:spcAft>
          <a:spcPts val="600"/>
        </a:spcAft>
        <a:buClrTx/>
        <a:buSzPct val="100000"/>
        <a:buFont typeface="Wingdings" panose="05000000000000000000" pitchFamily="2" charset="2"/>
        <a:buChar char="§"/>
        <a:defRPr sz="1100" b="0" i="0" u="none" kern="1200" cap="none">
          <a:solidFill>
            <a:schemeClr val="tx1"/>
          </a:solidFill>
          <a:uFill>
            <a:solidFill>
              <a:schemeClr val="tx1"/>
            </a:solidFill>
          </a:uFill>
          <a:latin typeface="+mn-lt"/>
          <a:ea typeface="+mn-ea"/>
          <a:cs typeface="+mn-cs"/>
        </a:defRPr>
      </a:lvl5pPr>
      <a:lvl6pPr marL="2496429" indent="-228571" algn="l" defTabSz="914400" rtl="0" eaLnBrk="1" latinLnBrk="0" hangingPunct="1">
        <a:buClr>
          <a:schemeClr val="tx1"/>
        </a:buClr>
        <a:buSzPct val="100000"/>
        <a:buFont typeface="Arial" pitchFamily="34" charset="0"/>
        <a:buChar char="•"/>
        <a:defRPr sz="2000" b="0" i="0" u="none" kern="1200" cap="none">
          <a:solidFill>
            <a:schemeClr val="tx1"/>
          </a:solidFill>
          <a:uFill>
            <a:solidFill>
              <a:schemeClr val="tx1"/>
            </a:solidFill>
          </a:u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709" userDrawn="1">
          <p15:clr>
            <a:srgbClr val="F26B43"/>
          </p15:clr>
        </p15:guide>
        <p15:guide id="2" orient="horz" pos="81" userDrawn="1">
          <p15:clr>
            <a:srgbClr val="F26B43"/>
          </p15:clr>
        </p15:guide>
        <p15:guide id="3" orient="horz" pos="4094" userDrawn="1">
          <p15:clr>
            <a:srgbClr val="F26B43"/>
          </p15:clr>
        </p15:guide>
        <p15:guide id="4" pos="7599" userDrawn="1">
          <p15:clr>
            <a:srgbClr val="F26B43"/>
          </p15:clr>
        </p15:guide>
        <p15:guide id="5" pos="186" userDrawn="1">
          <p15:clr>
            <a:srgbClr val="5ACBF0"/>
          </p15:clr>
        </p15:guide>
        <p15:guide id="6" pos="1896" userDrawn="1">
          <p15:clr>
            <a:srgbClr val="F26B43"/>
          </p15:clr>
        </p15:guide>
        <p15:guide id="7" pos="1980" userDrawn="1">
          <p15:clr>
            <a:srgbClr val="F26B43"/>
          </p15:clr>
        </p15:guide>
        <p15:guide id="8" pos="3795" userDrawn="1">
          <p15:clr>
            <a:srgbClr val="F26B43"/>
          </p15:clr>
        </p15:guide>
        <p15:guide id="9" pos="3882" userDrawn="1">
          <p15:clr>
            <a:srgbClr val="F26B43"/>
          </p15:clr>
        </p15:guide>
        <p15:guide id="10" pos="5697" userDrawn="1">
          <p15:clr>
            <a:srgbClr val="F26B43"/>
          </p15:clr>
        </p15:guide>
        <p15:guide id="11" pos="5784" userDrawn="1">
          <p15:clr>
            <a:srgbClr val="F26B43"/>
          </p15:clr>
        </p15:guide>
        <p15:guide id="12" pos="81" userDrawn="1">
          <p15:clr>
            <a:srgbClr val="F26B43"/>
          </p15:clr>
        </p15:guide>
        <p15:guide id="13" orient="horz" pos="4239" userDrawn="1">
          <p15:clr>
            <a:srgbClr val="5ACBF0"/>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p:cNvSpPr/>
          <p:nvPr userDrawn="1"/>
        </p:nvSpPr>
        <p:spPr>
          <a:xfrm>
            <a:off x="0" y="-142900"/>
            <a:ext cx="9144000" cy="1500174"/>
          </a:xfrm>
          <a:prstGeom prst="rect">
            <a:avLst/>
          </a:prstGeom>
          <a:solidFill>
            <a:srgbClr val="0066CC"/>
          </a:solidFill>
          <a:scene3d>
            <a:camera prst="orthographicFront"/>
            <a:lightRig rig="threePt" dir="t"/>
          </a:scene3d>
          <a:sp3d>
            <a:bevelT w="114300" prst="artDeco"/>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029" name="Text Placeholder 12"/>
          <p:cNvSpPr>
            <a:spLocks noGrp="1"/>
          </p:cNvSpPr>
          <p:nvPr>
            <p:ph type="body" idx="1"/>
          </p:nvPr>
        </p:nvSpPr>
        <p:spPr bwMode="auto">
          <a:xfrm>
            <a:off x="457200" y="1600205"/>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Date Placeholder 13"/>
          <p:cNvSpPr>
            <a:spLocks noGrp="1"/>
          </p:cNvSpPr>
          <p:nvPr>
            <p:ph type="dt" sz="half" idx="2"/>
          </p:nvPr>
        </p:nvSpPr>
        <p:spPr>
          <a:xfrm>
            <a:off x="457200" y="641739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pPr>
              <a:defRPr/>
            </a:pPr>
            <a:fld id="{E0BE3290-C62E-4633-9591-1DC4DA29420E}" type="datetime1">
              <a:rPr lang="en-US" smtClean="0"/>
              <a:pPr>
                <a:defRPr/>
              </a:pPr>
              <a:t>6/12/2019</a:t>
            </a:fld>
            <a:endParaRPr lang="en-US"/>
          </a:p>
        </p:txBody>
      </p:sp>
      <p:sp>
        <p:nvSpPr>
          <p:cNvPr id="3" name="Footer Placeholder 2"/>
          <p:cNvSpPr>
            <a:spLocks noGrp="1"/>
          </p:cNvSpPr>
          <p:nvPr>
            <p:ph type="ftr" sz="quarter" idx="3"/>
          </p:nvPr>
        </p:nvSpPr>
        <p:spPr>
          <a:xfrm>
            <a:off x="3124200" y="641739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pPr>
              <a:defRPr/>
            </a:pPr>
            <a:endParaRPr lang="en-US"/>
          </a:p>
        </p:txBody>
      </p:sp>
      <p:sp>
        <p:nvSpPr>
          <p:cNvPr id="23" name="Slide Number Placeholder 22"/>
          <p:cNvSpPr>
            <a:spLocks noGrp="1"/>
          </p:cNvSpPr>
          <p:nvPr>
            <p:ph type="sldNum" sz="quarter" idx="4"/>
          </p:nvPr>
        </p:nvSpPr>
        <p:spPr>
          <a:xfrm>
            <a:off x="7924800" y="641739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pPr>
              <a:defRPr/>
            </a:pPr>
            <a:fld id="{32CB0F37-A5F0-4C70-8C7E-D6BEBC92CB78}" type="slidenum">
              <a:rPr lang="en-US"/>
              <a:pPr>
                <a:defRPr/>
              </a:pPr>
              <a:t>‹#›</a:t>
            </a:fld>
            <a:endParaRPr lang="en-US" dirty="0"/>
          </a:p>
        </p:txBody>
      </p:sp>
      <p:pic>
        <p:nvPicPr>
          <p:cNvPr id="1033" name="Picture 11" descr="CPA-Master-Logo-wide-white.png"/>
          <p:cNvPicPr>
            <a:picLocks noChangeAspect="1"/>
          </p:cNvPicPr>
          <p:nvPr userDrawn="1"/>
        </p:nvPicPr>
        <p:blipFill>
          <a:blip r:embed="rId6" cstate="print"/>
          <a:srcRect/>
          <a:stretch>
            <a:fillRect/>
          </a:stretch>
        </p:blipFill>
        <p:spPr bwMode="auto">
          <a:xfrm>
            <a:off x="6156685" y="720"/>
            <a:ext cx="2663825" cy="1133475"/>
          </a:xfrm>
          <a:prstGeom prst="rect">
            <a:avLst/>
          </a:prstGeom>
          <a:noFill/>
          <a:ln w="9525">
            <a:noFill/>
            <a:miter lim="800000"/>
            <a:headEnd/>
            <a:tailEnd/>
          </a:ln>
        </p:spPr>
      </p:pic>
    </p:spTree>
    <p:extLst>
      <p:ext uri="{BB962C8B-B14F-4D97-AF65-F5344CB8AC3E}">
        <p14:creationId xmlns:p14="http://schemas.microsoft.com/office/powerpoint/2010/main" val="4197197618"/>
      </p:ext>
    </p:extLst>
  </p:cSld>
  <p:clrMap bg1="lt1" tx1="dk1" bg2="lt2" tx2="dk2" accent1="accent1" accent2="accent2" accent3="accent3" accent4="accent4" accent5="accent5" accent6="accent6" hlink="hlink" folHlink="folHlink"/>
  <p:sldLayoutIdLst>
    <p:sldLayoutId id="2147487437" r:id="rId1"/>
    <p:sldLayoutId id="2147487438" r:id="rId2"/>
    <p:sldLayoutId id="2147487441" r:id="rId3"/>
    <p:sldLayoutId id="2147487442" r:id="rId4"/>
  </p:sldLayoutIdLst>
  <p:hf sldNum="0" hdr="0" dt="0"/>
  <p:txStyles>
    <p:titleStyle>
      <a:lvl1pPr algn="l" rtl="0" eaLnBrk="0" fontAlgn="base" hangingPunct="0">
        <a:spcBef>
          <a:spcPct val="0"/>
        </a:spcBef>
        <a:spcAft>
          <a:spcPct val="0"/>
        </a:spcAft>
        <a:defRPr sz="4000" b="1" kern="1200">
          <a:ln w="6350">
            <a:noFill/>
          </a:ln>
          <a:solidFill>
            <a:schemeClr val="tx1"/>
          </a:solidFill>
          <a:effectLst>
            <a:outerShdw blurRad="114300" dist="101600" dir="2700000" algn="tl" rotWithShape="0">
              <a:srgbClr val="000000">
                <a:alpha val="40000"/>
              </a:srgbClr>
            </a:outerShdw>
          </a:effectLst>
          <a:latin typeface="+mj-lt"/>
          <a:ea typeface="+mj-ea"/>
          <a:cs typeface="+mj-cs"/>
        </a:defRPr>
      </a:lvl1pPr>
      <a:lvl2pPr algn="l" rtl="0" eaLnBrk="0" fontAlgn="base" hangingPunct="0">
        <a:spcBef>
          <a:spcPct val="0"/>
        </a:spcBef>
        <a:spcAft>
          <a:spcPct val="0"/>
        </a:spcAft>
        <a:defRPr sz="4000" b="1">
          <a:solidFill>
            <a:schemeClr val="tx1"/>
          </a:solidFill>
          <a:latin typeface="Lucida Sans" pitchFamily="34" charset="0"/>
        </a:defRPr>
      </a:lvl2pPr>
      <a:lvl3pPr algn="l" rtl="0" eaLnBrk="0" fontAlgn="base" hangingPunct="0">
        <a:spcBef>
          <a:spcPct val="0"/>
        </a:spcBef>
        <a:spcAft>
          <a:spcPct val="0"/>
        </a:spcAft>
        <a:defRPr sz="4000" b="1">
          <a:solidFill>
            <a:schemeClr val="tx1"/>
          </a:solidFill>
          <a:latin typeface="Lucida Sans" pitchFamily="34" charset="0"/>
        </a:defRPr>
      </a:lvl3pPr>
      <a:lvl4pPr algn="l" rtl="0" eaLnBrk="0" fontAlgn="base" hangingPunct="0">
        <a:spcBef>
          <a:spcPct val="0"/>
        </a:spcBef>
        <a:spcAft>
          <a:spcPct val="0"/>
        </a:spcAft>
        <a:defRPr sz="4000" b="1">
          <a:solidFill>
            <a:schemeClr val="tx1"/>
          </a:solidFill>
          <a:latin typeface="Lucida Sans" pitchFamily="34" charset="0"/>
        </a:defRPr>
      </a:lvl4pPr>
      <a:lvl5pPr algn="l" rtl="0" eaLnBrk="0" fontAlgn="base" hangingPunct="0">
        <a:spcBef>
          <a:spcPct val="0"/>
        </a:spcBef>
        <a:spcAft>
          <a:spcPct val="0"/>
        </a:spcAft>
        <a:defRPr sz="4000" b="1">
          <a:solidFill>
            <a:schemeClr val="tx1"/>
          </a:solidFill>
          <a:latin typeface="Lucida Sans" pitchFamily="34" charset="0"/>
        </a:defRPr>
      </a:lvl5pPr>
      <a:lvl6pPr marL="457200" algn="l" rtl="0" fontAlgn="base">
        <a:spcBef>
          <a:spcPct val="0"/>
        </a:spcBef>
        <a:spcAft>
          <a:spcPct val="0"/>
        </a:spcAft>
        <a:defRPr sz="4000" b="1">
          <a:solidFill>
            <a:schemeClr val="tx1"/>
          </a:solidFill>
          <a:latin typeface="Lucida Sans" pitchFamily="34" charset="0"/>
        </a:defRPr>
      </a:lvl6pPr>
      <a:lvl7pPr marL="914400" algn="l" rtl="0" fontAlgn="base">
        <a:spcBef>
          <a:spcPct val="0"/>
        </a:spcBef>
        <a:spcAft>
          <a:spcPct val="0"/>
        </a:spcAft>
        <a:defRPr sz="4000" b="1">
          <a:solidFill>
            <a:schemeClr val="tx1"/>
          </a:solidFill>
          <a:latin typeface="Lucida Sans" pitchFamily="34" charset="0"/>
        </a:defRPr>
      </a:lvl7pPr>
      <a:lvl8pPr marL="1371600" algn="l" rtl="0" fontAlgn="base">
        <a:spcBef>
          <a:spcPct val="0"/>
        </a:spcBef>
        <a:spcAft>
          <a:spcPct val="0"/>
        </a:spcAft>
        <a:defRPr sz="4000" b="1">
          <a:solidFill>
            <a:schemeClr val="tx1"/>
          </a:solidFill>
          <a:latin typeface="Lucida Sans" pitchFamily="34" charset="0"/>
        </a:defRPr>
      </a:lvl8pPr>
      <a:lvl9pPr marL="1828800" algn="l" rtl="0" fontAlgn="base">
        <a:spcBef>
          <a:spcPct val="0"/>
        </a:spcBef>
        <a:spcAft>
          <a:spcPct val="0"/>
        </a:spcAft>
        <a:defRPr sz="4000" b="1">
          <a:solidFill>
            <a:schemeClr val="tx1"/>
          </a:solidFill>
          <a:latin typeface="Lucida Sans" pitchFamily="34"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143508" y="412376"/>
            <a:ext cx="8393274" cy="460340"/>
          </a:xfrm>
          <a:prstGeom prst="rect">
            <a:avLst/>
          </a:prstGeom>
          <a:ln w="12700" cap="rnd" cmpd="sng" algn="ctr">
            <a:noFill/>
            <a:prstDash val="solid"/>
          </a:ln>
        </p:spPr>
        <p:txBody>
          <a:bodyPr vert="horz" wrap="square" lIns="90000" tIns="46800" rIns="90000" bIns="46800" rtlCol="0" anchor="b" anchorCtr="0">
            <a:noAutofit/>
          </a:bodyPr>
          <a:lstStyle>
            <a:lvl1pPr>
              <a:defRPr>
                <a:latin typeface="+mj-lt"/>
              </a:defRPr>
            </a:lvl1pPr>
          </a:lstStyle>
          <a:p>
            <a:r>
              <a:rPr lang="en-US" dirty="0"/>
              <a:t>Enter title here</a:t>
            </a:r>
            <a:endParaRPr lang="ru-RU" dirty="0"/>
          </a:p>
        </p:txBody>
      </p:sp>
      <p:sp>
        <p:nvSpPr>
          <p:cNvPr id="3" name="Content"/>
          <p:cNvSpPr>
            <a:spLocks noGrp="1"/>
          </p:cNvSpPr>
          <p:nvPr>
            <p:ph type="body" idx="1"/>
          </p:nvPr>
        </p:nvSpPr>
        <p:spPr>
          <a:xfrm>
            <a:off x="143508" y="1125543"/>
            <a:ext cx="8896908" cy="5373687"/>
          </a:xfrm>
          <a:prstGeom prst="rect">
            <a:avLst/>
          </a:prstGeom>
          <a:ln w="12700" cap="rnd" cmpd="sng" algn="ctr">
            <a:noFill/>
            <a:prstDash val="solid"/>
          </a:ln>
        </p:spPr>
        <p:txBody>
          <a:bodyPr vert="horz" wrap="square" lIns="90000" tIns="46800" rIns="90000" bIns="46800" rtlCol="0" anchor="t" anchorCtr="0">
            <a:no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cNvSpPr>
            <a:spLocks noGrp="1"/>
          </p:cNvSpPr>
          <p:nvPr>
            <p:ph type="dt" sz="half" idx="2"/>
          </p:nvPr>
        </p:nvSpPr>
        <p:spPr>
          <a:xfrm>
            <a:off x="3516000" y="6646422"/>
            <a:ext cx="2112000"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fld id="{60B71710-B01F-4307-A6AE-2389581EFEE0}" type="datetime3">
              <a:rPr lang="en-US" smtClean="0">
                <a:solidFill>
                  <a:srgbClr val="666666"/>
                </a:solidFill>
                <a:uFill>
                  <a:solidFill>
                    <a:srgbClr val="002244"/>
                  </a:solidFill>
                </a:uFill>
              </a:rPr>
              <a:pPr fontAlgn="auto">
                <a:spcBef>
                  <a:spcPts val="0"/>
                </a:spcBef>
                <a:spcAft>
                  <a:spcPts val="0"/>
                </a:spcAft>
              </a:pPr>
              <a:t>12 June 2019</a:t>
            </a:fld>
            <a:endParaRPr lang="ru-RU" dirty="0">
              <a:solidFill>
                <a:srgbClr val="666666"/>
              </a:solidFill>
              <a:uFill>
                <a:solidFill>
                  <a:srgbClr val="002244"/>
                </a:solidFill>
              </a:uFill>
            </a:endParaRPr>
          </a:p>
        </p:txBody>
      </p:sp>
      <p:sp>
        <p:nvSpPr>
          <p:cNvPr id="5" name="Footer"/>
          <p:cNvSpPr>
            <a:spLocks noGrp="1"/>
          </p:cNvSpPr>
          <p:nvPr>
            <p:ph type="ftr" sz="quarter" idx="3"/>
          </p:nvPr>
        </p:nvSpPr>
        <p:spPr>
          <a:xfrm>
            <a:off x="150155" y="6646422"/>
            <a:ext cx="1878341"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endParaRPr lang="ru-RU" dirty="0">
              <a:solidFill>
                <a:srgbClr val="666666"/>
              </a:solidFill>
              <a:uFill>
                <a:solidFill>
                  <a:srgbClr val="002244"/>
                </a:solidFill>
              </a:uFill>
            </a:endParaRPr>
          </a:p>
        </p:txBody>
      </p:sp>
      <p:sp>
        <p:nvSpPr>
          <p:cNvPr id="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pPr fontAlgn="auto">
              <a:spcBef>
                <a:spcPts val="0"/>
              </a:spcBef>
              <a:spcAft>
                <a:spcPts val="0"/>
              </a:spcAft>
            </a:pPr>
            <a:fld id="{EC1DA28C-5BB3-474C-BABA-1B2E6B32FE7F}" type="slidenum">
              <a:rPr lang="ru-RU" smtClean="0">
                <a:solidFill>
                  <a:srgbClr val="666666"/>
                </a:solidFill>
                <a:uFill>
                  <a:solidFill>
                    <a:srgbClr val="002244"/>
                  </a:solidFill>
                </a:uFill>
              </a:rPr>
              <a:pPr fontAlgn="auto">
                <a:spcBef>
                  <a:spcPts val="0"/>
                </a:spcBef>
                <a:spcAft>
                  <a:spcPts val="0"/>
                </a:spcAft>
              </a:pPr>
              <a:t>‹#›</a:t>
            </a:fld>
            <a:endParaRPr lang="ru-RU" dirty="0">
              <a:solidFill>
                <a:srgbClr val="666666"/>
              </a:solidFill>
              <a:uFill>
                <a:solidFill>
                  <a:srgbClr val="002244"/>
                </a:solidFill>
              </a:uFill>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536782" y="128592"/>
            <a:ext cx="510778" cy="681037"/>
          </a:xfrm>
          <a:prstGeom prst="rect">
            <a:avLst/>
          </a:prstGeom>
        </p:spPr>
      </p:pic>
      <p:cxnSp>
        <p:nvCxnSpPr>
          <p:cNvPr id="8" name="Straight Connector 7"/>
          <p:cNvCxnSpPr/>
          <p:nvPr userDrawn="1"/>
        </p:nvCxnSpPr>
        <p:spPr>
          <a:xfrm>
            <a:off x="136" y="980728"/>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3822" y="6646422"/>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091991"/>
      </p:ext>
    </p:extLst>
  </p:cSld>
  <p:clrMap bg1="lt1" tx1="dk1" bg2="lt2" tx2="dk2" accent1="accent1" accent2="accent2" accent3="accent3" accent4="accent4" accent5="accent5" accent6="accent6" hlink="hlink" folHlink="folHlink"/>
  <p:sldLayoutIdLst>
    <p:sldLayoutId id="2147487405" r:id="rId1"/>
  </p:sldLayoutIdLst>
  <p:hf hdr="0"/>
  <p:txStyles>
    <p:titleStyle>
      <a:lvl1pPr marL="0" algn="l" defTabSz="914400" rtl="0" eaLnBrk="1" latinLnBrk="0" hangingPunct="1">
        <a:lnSpc>
          <a:spcPct val="90000"/>
        </a:lnSpc>
        <a:buNone/>
        <a:defRPr sz="2800" b="0" i="0" u="none" kern="1200" cap="none">
          <a:solidFill>
            <a:schemeClr val="tx1"/>
          </a:solidFill>
          <a:uFill>
            <a:solidFill>
              <a:schemeClr val="tx1"/>
            </a:solidFill>
          </a:uFill>
          <a:latin typeface="+mj-lt"/>
          <a:ea typeface="+mj-ea"/>
          <a:cs typeface="+mj-cs"/>
        </a:defRPr>
      </a:lvl1pPr>
    </p:titleStyle>
    <p:bodyStyle>
      <a:lvl1pPr marL="0" indent="0" algn="l" defTabSz="914400" rtl="0" eaLnBrk="1" latinLnBrk="0" hangingPunct="1">
        <a:lnSpc>
          <a:spcPct val="90000"/>
        </a:lnSpc>
        <a:spcAft>
          <a:spcPts val="600"/>
        </a:spcAft>
        <a:buClr>
          <a:schemeClr val="tx1"/>
        </a:buClr>
        <a:buSzPct val="100000"/>
        <a:buFont typeface="Arial" pitchFamily="34" charset="0"/>
        <a:buNone/>
        <a:defRPr sz="1800" b="0" i="0" u="none" kern="1200" cap="none">
          <a:solidFill>
            <a:schemeClr val="tx1"/>
          </a:solidFill>
          <a:uFill>
            <a:solidFill>
              <a:schemeClr val="tx1"/>
            </a:solidFill>
          </a:uFill>
          <a:latin typeface="+mn-lt"/>
          <a:ea typeface="+mn-ea"/>
          <a:cs typeface="+mn-cs"/>
        </a:defRPr>
      </a:lvl1pPr>
      <a:lvl2pPr marL="268288" indent="-179388" algn="l" defTabSz="914400" rtl="0" eaLnBrk="1" latinLnBrk="0" hangingPunct="1">
        <a:lnSpc>
          <a:spcPct val="90000"/>
        </a:lnSpc>
        <a:spcAft>
          <a:spcPts val="600"/>
        </a:spcAft>
        <a:buClrTx/>
        <a:buSzPct val="100000"/>
        <a:buFont typeface="Wingdings" panose="05000000000000000000" pitchFamily="2" charset="2"/>
        <a:buChar char="§"/>
        <a:defRPr sz="1600" b="0" i="0" u="none" kern="1200" cap="none">
          <a:solidFill>
            <a:schemeClr val="tx1"/>
          </a:solidFill>
          <a:uFill>
            <a:solidFill>
              <a:schemeClr val="tx1"/>
            </a:solidFill>
          </a:uFill>
          <a:latin typeface="+mn-lt"/>
          <a:ea typeface="+mn-ea"/>
          <a:cs typeface="+mn-cs"/>
        </a:defRPr>
      </a:lvl2pPr>
      <a:lvl3pPr marL="358775" indent="-179388" algn="l" defTabSz="914400" rtl="0" eaLnBrk="1" latinLnBrk="0" hangingPunct="1">
        <a:lnSpc>
          <a:spcPct val="90000"/>
        </a:lnSpc>
        <a:spcAft>
          <a:spcPts val="600"/>
        </a:spcAft>
        <a:buClrTx/>
        <a:buSzPct val="100000"/>
        <a:buFont typeface="Wingdings" panose="05000000000000000000" pitchFamily="2" charset="2"/>
        <a:buChar char="§"/>
        <a:defRPr sz="1400" b="0" i="0" u="none" kern="1200" cap="none">
          <a:solidFill>
            <a:schemeClr val="tx1"/>
          </a:solidFill>
          <a:uFill>
            <a:solidFill>
              <a:schemeClr val="tx1"/>
            </a:solidFill>
          </a:uFill>
          <a:latin typeface="+mn-lt"/>
          <a:ea typeface="+mn-ea"/>
          <a:cs typeface="+mn-cs"/>
        </a:defRPr>
      </a:lvl3pPr>
      <a:lvl4pPr marL="447675" indent="-179388" algn="l" defTabSz="914400" rtl="0" eaLnBrk="1" latinLnBrk="0" hangingPunct="1">
        <a:lnSpc>
          <a:spcPct val="90000"/>
        </a:lnSpc>
        <a:spcAft>
          <a:spcPts val="600"/>
        </a:spcAft>
        <a:buClrTx/>
        <a:buSzPct val="100000"/>
        <a:buFont typeface="Wingdings" panose="05000000000000000000" pitchFamily="2" charset="2"/>
        <a:buChar char="§"/>
        <a:defRPr sz="1200" b="0" i="0" u="none" kern="1200" cap="none">
          <a:solidFill>
            <a:schemeClr val="tx1"/>
          </a:solidFill>
          <a:uFill>
            <a:solidFill>
              <a:schemeClr val="tx1"/>
            </a:solidFill>
          </a:uFill>
          <a:latin typeface="+mn-lt"/>
          <a:ea typeface="+mn-ea"/>
          <a:cs typeface="+mn-cs"/>
        </a:defRPr>
      </a:lvl4pPr>
      <a:lvl5pPr marL="538163" indent="-179388" algn="l" defTabSz="914400" rtl="0" eaLnBrk="1" latinLnBrk="0" hangingPunct="1">
        <a:lnSpc>
          <a:spcPct val="90000"/>
        </a:lnSpc>
        <a:spcAft>
          <a:spcPts val="600"/>
        </a:spcAft>
        <a:buClrTx/>
        <a:buSzPct val="100000"/>
        <a:buFont typeface="Wingdings" panose="05000000000000000000" pitchFamily="2" charset="2"/>
        <a:buChar char="§"/>
        <a:defRPr sz="1100" b="0" i="0" u="none" kern="1200" cap="none">
          <a:solidFill>
            <a:schemeClr val="tx1"/>
          </a:solidFill>
          <a:uFill>
            <a:solidFill>
              <a:schemeClr val="tx1"/>
            </a:solidFill>
          </a:uFill>
          <a:latin typeface="+mn-lt"/>
          <a:ea typeface="+mn-ea"/>
          <a:cs typeface="+mn-cs"/>
        </a:defRPr>
      </a:lvl5pPr>
      <a:lvl6pPr marL="2496429" indent="-228571" algn="l" defTabSz="914400" rtl="0" eaLnBrk="1" latinLnBrk="0" hangingPunct="1">
        <a:buClr>
          <a:schemeClr val="tx1"/>
        </a:buClr>
        <a:buSzPct val="100000"/>
        <a:buFont typeface="Arial" pitchFamily="34" charset="0"/>
        <a:buChar char="•"/>
        <a:defRPr sz="2000" b="0" i="0" u="none" kern="1200" cap="none">
          <a:solidFill>
            <a:schemeClr val="tx1"/>
          </a:solidFill>
          <a:uFill>
            <a:solidFill>
              <a:schemeClr val="tx1"/>
            </a:solidFill>
          </a:u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709" userDrawn="1">
          <p15:clr>
            <a:srgbClr val="F26B43"/>
          </p15:clr>
        </p15:guide>
        <p15:guide id="2" orient="horz" pos="81" userDrawn="1">
          <p15:clr>
            <a:srgbClr val="F26B43"/>
          </p15:clr>
        </p15:guide>
        <p15:guide id="3" orient="horz" pos="4094" userDrawn="1">
          <p15:clr>
            <a:srgbClr val="F26B43"/>
          </p15:clr>
        </p15:guide>
        <p15:guide id="4" pos="7599" userDrawn="1">
          <p15:clr>
            <a:srgbClr val="F26B43"/>
          </p15:clr>
        </p15:guide>
        <p15:guide id="5" pos="186" userDrawn="1">
          <p15:clr>
            <a:srgbClr val="5ACBF0"/>
          </p15:clr>
        </p15:guide>
        <p15:guide id="6" pos="1896" userDrawn="1">
          <p15:clr>
            <a:srgbClr val="F26B43"/>
          </p15:clr>
        </p15:guide>
        <p15:guide id="7" pos="1980" userDrawn="1">
          <p15:clr>
            <a:srgbClr val="F26B43"/>
          </p15:clr>
        </p15:guide>
        <p15:guide id="8" pos="3795" userDrawn="1">
          <p15:clr>
            <a:srgbClr val="F26B43"/>
          </p15:clr>
        </p15:guide>
        <p15:guide id="9" pos="3882" userDrawn="1">
          <p15:clr>
            <a:srgbClr val="F26B43"/>
          </p15:clr>
        </p15:guide>
        <p15:guide id="10" pos="5697" userDrawn="1">
          <p15:clr>
            <a:srgbClr val="F26B43"/>
          </p15:clr>
        </p15:guide>
        <p15:guide id="11" pos="5784" userDrawn="1">
          <p15:clr>
            <a:srgbClr val="F26B43"/>
          </p15:clr>
        </p15:guide>
        <p15:guide id="12" pos="81" userDrawn="1">
          <p15:clr>
            <a:srgbClr val="F26B43"/>
          </p15:clr>
        </p15:guide>
        <p15:guide id="13" orient="horz" pos="4239" userDrawn="1">
          <p15:clr>
            <a:srgbClr val="5ACBF0"/>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143508" y="412376"/>
            <a:ext cx="8393274" cy="460340"/>
          </a:xfrm>
          <a:prstGeom prst="rect">
            <a:avLst/>
          </a:prstGeom>
          <a:ln w="12700" cap="rnd" cmpd="sng" algn="ctr">
            <a:noFill/>
            <a:prstDash val="solid"/>
          </a:ln>
        </p:spPr>
        <p:txBody>
          <a:bodyPr vert="horz" wrap="square" lIns="90000" tIns="46800" rIns="90000" bIns="46800" rtlCol="0" anchor="b" anchorCtr="0">
            <a:noAutofit/>
          </a:bodyPr>
          <a:lstStyle>
            <a:lvl1pPr>
              <a:defRPr>
                <a:latin typeface="+mj-lt"/>
              </a:defRPr>
            </a:lvl1pPr>
          </a:lstStyle>
          <a:p>
            <a:r>
              <a:rPr lang="en-US" dirty="0"/>
              <a:t>Enter title here</a:t>
            </a:r>
            <a:endParaRPr lang="ru-RU" dirty="0"/>
          </a:p>
        </p:txBody>
      </p:sp>
      <p:sp>
        <p:nvSpPr>
          <p:cNvPr id="3" name="Content"/>
          <p:cNvSpPr>
            <a:spLocks noGrp="1"/>
          </p:cNvSpPr>
          <p:nvPr>
            <p:ph type="body" idx="1"/>
          </p:nvPr>
        </p:nvSpPr>
        <p:spPr>
          <a:xfrm>
            <a:off x="143508" y="1125543"/>
            <a:ext cx="8896908" cy="5373687"/>
          </a:xfrm>
          <a:prstGeom prst="rect">
            <a:avLst/>
          </a:prstGeom>
          <a:ln w="12700" cap="rnd" cmpd="sng" algn="ctr">
            <a:noFill/>
            <a:prstDash val="solid"/>
          </a:ln>
        </p:spPr>
        <p:txBody>
          <a:bodyPr vert="horz" wrap="square" lIns="90000" tIns="46800" rIns="90000" bIns="46800" rtlCol="0" anchor="t" anchorCtr="0">
            <a:no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cNvSpPr>
            <a:spLocks noGrp="1"/>
          </p:cNvSpPr>
          <p:nvPr>
            <p:ph type="dt" sz="half" idx="2"/>
          </p:nvPr>
        </p:nvSpPr>
        <p:spPr>
          <a:xfrm>
            <a:off x="3516000" y="6646422"/>
            <a:ext cx="2112000"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fld id="{60B71710-B01F-4307-A6AE-2389581EFEE0}" type="datetime3">
              <a:rPr lang="en-US" smtClean="0">
                <a:solidFill>
                  <a:srgbClr val="666666"/>
                </a:solidFill>
                <a:uFill>
                  <a:solidFill>
                    <a:srgbClr val="002244"/>
                  </a:solidFill>
                </a:uFill>
              </a:rPr>
              <a:pPr fontAlgn="auto">
                <a:spcBef>
                  <a:spcPts val="0"/>
                </a:spcBef>
                <a:spcAft>
                  <a:spcPts val="0"/>
                </a:spcAft>
              </a:pPr>
              <a:t>12 June 2019</a:t>
            </a:fld>
            <a:endParaRPr lang="ru-RU" dirty="0">
              <a:solidFill>
                <a:srgbClr val="666666"/>
              </a:solidFill>
              <a:uFill>
                <a:solidFill>
                  <a:srgbClr val="002244"/>
                </a:solidFill>
              </a:uFill>
            </a:endParaRPr>
          </a:p>
        </p:txBody>
      </p:sp>
      <p:sp>
        <p:nvSpPr>
          <p:cNvPr id="5" name="Footer"/>
          <p:cNvSpPr>
            <a:spLocks noGrp="1"/>
          </p:cNvSpPr>
          <p:nvPr>
            <p:ph type="ftr" sz="quarter" idx="3"/>
          </p:nvPr>
        </p:nvSpPr>
        <p:spPr>
          <a:xfrm>
            <a:off x="150155" y="6646422"/>
            <a:ext cx="1878341"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endParaRPr lang="ru-RU" dirty="0">
              <a:solidFill>
                <a:srgbClr val="666666"/>
              </a:solidFill>
              <a:uFill>
                <a:solidFill>
                  <a:srgbClr val="002244"/>
                </a:solidFill>
              </a:uFill>
            </a:endParaRPr>
          </a:p>
        </p:txBody>
      </p:sp>
      <p:sp>
        <p:nvSpPr>
          <p:cNvPr id="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pPr fontAlgn="auto">
              <a:spcBef>
                <a:spcPts val="0"/>
              </a:spcBef>
              <a:spcAft>
                <a:spcPts val="0"/>
              </a:spcAft>
            </a:pPr>
            <a:fld id="{EC1DA28C-5BB3-474C-BABA-1B2E6B32FE7F}" type="slidenum">
              <a:rPr lang="ru-RU" smtClean="0">
                <a:solidFill>
                  <a:srgbClr val="666666"/>
                </a:solidFill>
                <a:uFill>
                  <a:solidFill>
                    <a:srgbClr val="002244"/>
                  </a:solidFill>
                </a:uFill>
              </a:rPr>
              <a:pPr fontAlgn="auto">
                <a:spcBef>
                  <a:spcPts val="0"/>
                </a:spcBef>
                <a:spcAft>
                  <a:spcPts val="0"/>
                </a:spcAft>
              </a:pPr>
              <a:t>‹#›</a:t>
            </a:fld>
            <a:endParaRPr lang="ru-RU" dirty="0">
              <a:solidFill>
                <a:srgbClr val="666666"/>
              </a:solidFill>
              <a:uFill>
                <a:solidFill>
                  <a:srgbClr val="002244"/>
                </a:solidFill>
              </a:uFill>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536782" y="128592"/>
            <a:ext cx="510778" cy="681037"/>
          </a:xfrm>
          <a:prstGeom prst="rect">
            <a:avLst/>
          </a:prstGeom>
        </p:spPr>
      </p:pic>
      <p:cxnSp>
        <p:nvCxnSpPr>
          <p:cNvPr id="8" name="Straight Connector 7"/>
          <p:cNvCxnSpPr/>
          <p:nvPr userDrawn="1"/>
        </p:nvCxnSpPr>
        <p:spPr>
          <a:xfrm>
            <a:off x="136" y="980728"/>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3822" y="6646422"/>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091991"/>
      </p:ext>
    </p:extLst>
  </p:cSld>
  <p:clrMap bg1="lt1" tx1="dk1" bg2="lt2" tx2="dk2" accent1="accent1" accent2="accent2" accent3="accent3" accent4="accent4" accent5="accent5" accent6="accent6" hlink="hlink" folHlink="folHlink"/>
  <p:sldLayoutIdLst>
    <p:sldLayoutId id="2147487407" r:id="rId1"/>
  </p:sldLayoutIdLst>
  <p:hf hdr="0"/>
  <p:txStyles>
    <p:titleStyle>
      <a:lvl1pPr marL="0" algn="l" defTabSz="914400" rtl="0" eaLnBrk="1" latinLnBrk="0" hangingPunct="1">
        <a:lnSpc>
          <a:spcPct val="90000"/>
        </a:lnSpc>
        <a:buNone/>
        <a:defRPr sz="2800" b="0" i="0" u="none" kern="1200" cap="none">
          <a:solidFill>
            <a:schemeClr val="tx1"/>
          </a:solidFill>
          <a:uFill>
            <a:solidFill>
              <a:schemeClr val="tx1"/>
            </a:solidFill>
          </a:uFill>
          <a:latin typeface="+mj-lt"/>
          <a:ea typeface="+mj-ea"/>
          <a:cs typeface="+mj-cs"/>
        </a:defRPr>
      </a:lvl1pPr>
    </p:titleStyle>
    <p:bodyStyle>
      <a:lvl1pPr marL="0" indent="0" algn="l" defTabSz="914400" rtl="0" eaLnBrk="1" latinLnBrk="0" hangingPunct="1">
        <a:lnSpc>
          <a:spcPct val="90000"/>
        </a:lnSpc>
        <a:spcAft>
          <a:spcPts val="600"/>
        </a:spcAft>
        <a:buClr>
          <a:schemeClr val="tx1"/>
        </a:buClr>
        <a:buSzPct val="100000"/>
        <a:buFont typeface="Arial" pitchFamily="34" charset="0"/>
        <a:buNone/>
        <a:defRPr sz="1800" b="0" i="0" u="none" kern="1200" cap="none">
          <a:solidFill>
            <a:schemeClr val="tx1"/>
          </a:solidFill>
          <a:uFill>
            <a:solidFill>
              <a:schemeClr val="tx1"/>
            </a:solidFill>
          </a:uFill>
          <a:latin typeface="+mn-lt"/>
          <a:ea typeface="+mn-ea"/>
          <a:cs typeface="+mn-cs"/>
        </a:defRPr>
      </a:lvl1pPr>
      <a:lvl2pPr marL="268288" indent="-179388" algn="l" defTabSz="914400" rtl="0" eaLnBrk="1" latinLnBrk="0" hangingPunct="1">
        <a:lnSpc>
          <a:spcPct val="90000"/>
        </a:lnSpc>
        <a:spcAft>
          <a:spcPts val="600"/>
        </a:spcAft>
        <a:buClrTx/>
        <a:buSzPct val="100000"/>
        <a:buFont typeface="Wingdings" panose="05000000000000000000" pitchFamily="2" charset="2"/>
        <a:buChar char="§"/>
        <a:defRPr sz="1600" b="0" i="0" u="none" kern="1200" cap="none">
          <a:solidFill>
            <a:schemeClr val="tx1"/>
          </a:solidFill>
          <a:uFill>
            <a:solidFill>
              <a:schemeClr val="tx1"/>
            </a:solidFill>
          </a:uFill>
          <a:latin typeface="+mn-lt"/>
          <a:ea typeface="+mn-ea"/>
          <a:cs typeface="+mn-cs"/>
        </a:defRPr>
      </a:lvl2pPr>
      <a:lvl3pPr marL="358775" indent="-179388" algn="l" defTabSz="914400" rtl="0" eaLnBrk="1" latinLnBrk="0" hangingPunct="1">
        <a:lnSpc>
          <a:spcPct val="90000"/>
        </a:lnSpc>
        <a:spcAft>
          <a:spcPts val="600"/>
        </a:spcAft>
        <a:buClrTx/>
        <a:buSzPct val="100000"/>
        <a:buFont typeface="Wingdings" panose="05000000000000000000" pitchFamily="2" charset="2"/>
        <a:buChar char="§"/>
        <a:defRPr sz="1400" b="0" i="0" u="none" kern="1200" cap="none">
          <a:solidFill>
            <a:schemeClr val="tx1"/>
          </a:solidFill>
          <a:uFill>
            <a:solidFill>
              <a:schemeClr val="tx1"/>
            </a:solidFill>
          </a:uFill>
          <a:latin typeface="+mn-lt"/>
          <a:ea typeface="+mn-ea"/>
          <a:cs typeface="+mn-cs"/>
        </a:defRPr>
      </a:lvl3pPr>
      <a:lvl4pPr marL="447675" indent="-179388" algn="l" defTabSz="914400" rtl="0" eaLnBrk="1" latinLnBrk="0" hangingPunct="1">
        <a:lnSpc>
          <a:spcPct val="90000"/>
        </a:lnSpc>
        <a:spcAft>
          <a:spcPts val="600"/>
        </a:spcAft>
        <a:buClrTx/>
        <a:buSzPct val="100000"/>
        <a:buFont typeface="Wingdings" panose="05000000000000000000" pitchFamily="2" charset="2"/>
        <a:buChar char="§"/>
        <a:defRPr sz="1200" b="0" i="0" u="none" kern="1200" cap="none">
          <a:solidFill>
            <a:schemeClr val="tx1"/>
          </a:solidFill>
          <a:uFill>
            <a:solidFill>
              <a:schemeClr val="tx1"/>
            </a:solidFill>
          </a:uFill>
          <a:latin typeface="+mn-lt"/>
          <a:ea typeface="+mn-ea"/>
          <a:cs typeface="+mn-cs"/>
        </a:defRPr>
      </a:lvl4pPr>
      <a:lvl5pPr marL="538163" indent="-179388" algn="l" defTabSz="914400" rtl="0" eaLnBrk="1" latinLnBrk="0" hangingPunct="1">
        <a:lnSpc>
          <a:spcPct val="90000"/>
        </a:lnSpc>
        <a:spcAft>
          <a:spcPts val="600"/>
        </a:spcAft>
        <a:buClrTx/>
        <a:buSzPct val="100000"/>
        <a:buFont typeface="Wingdings" panose="05000000000000000000" pitchFamily="2" charset="2"/>
        <a:buChar char="§"/>
        <a:defRPr sz="1100" b="0" i="0" u="none" kern="1200" cap="none">
          <a:solidFill>
            <a:schemeClr val="tx1"/>
          </a:solidFill>
          <a:uFill>
            <a:solidFill>
              <a:schemeClr val="tx1"/>
            </a:solidFill>
          </a:uFill>
          <a:latin typeface="+mn-lt"/>
          <a:ea typeface="+mn-ea"/>
          <a:cs typeface="+mn-cs"/>
        </a:defRPr>
      </a:lvl5pPr>
      <a:lvl6pPr marL="2496429" indent="-228571" algn="l" defTabSz="914400" rtl="0" eaLnBrk="1" latinLnBrk="0" hangingPunct="1">
        <a:buClr>
          <a:schemeClr val="tx1"/>
        </a:buClr>
        <a:buSzPct val="100000"/>
        <a:buFont typeface="Arial" pitchFamily="34" charset="0"/>
        <a:buChar char="•"/>
        <a:defRPr sz="2000" b="0" i="0" u="none" kern="1200" cap="none">
          <a:solidFill>
            <a:schemeClr val="tx1"/>
          </a:solidFill>
          <a:uFill>
            <a:solidFill>
              <a:schemeClr val="tx1"/>
            </a:solidFill>
          </a:u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709" userDrawn="1">
          <p15:clr>
            <a:srgbClr val="F26B43"/>
          </p15:clr>
        </p15:guide>
        <p15:guide id="2" orient="horz" pos="81" userDrawn="1">
          <p15:clr>
            <a:srgbClr val="F26B43"/>
          </p15:clr>
        </p15:guide>
        <p15:guide id="3" orient="horz" pos="4094" userDrawn="1">
          <p15:clr>
            <a:srgbClr val="F26B43"/>
          </p15:clr>
        </p15:guide>
        <p15:guide id="4" pos="7599" userDrawn="1">
          <p15:clr>
            <a:srgbClr val="F26B43"/>
          </p15:clr>
        </p15:guide>
        <p15:guide id="5" pos="186" userDrawn="1">
          <p15:clr>
            <a:srgbClr val="5ACBF0"/>
          </p15:clr>
        </p15:guide>
        <p15:guide id="6" pos="1896" userDrawn="1">
          <p15:clr>
            <a:srgbClr val="F26B43"/>
          </p15:clr>
        </p15:guide>
        <p15:guide id="7" pos="1980" userDrawn="1">
          <p15:clr>
            <a:srgbClr val="F26B43"/>
          </p15:clr>
        </p15:guide>
        <p15:guide id="8" pos="3795" userDrawn="1">
          <p15:clr>
            <a:srgbClr val="F26B43"/>
          </p15:clr>
        </p15:guide>
        <p15:guide id="9" pos="3882" userDrawn="1">
          <p15:clr>
            <a:srgbClr val="F26B43"/>
          </p15:clr>
        </p15:guide>
        <p15:guide id="10" pos="5697" userDrawn="1">
          <p15:clr>
            <a:srgbClr val="F26B43"/>
          </p15:clr>
        </p15:guide>
        <p15:guide id="11" pos="5784" userDrawn="1">
          <p15:clr>
            <a:srgbClr val="F26B43"/>
          </p15:clr>
        </p15:guide>
        <p15:guide id="12" pos="81" userDrawn="1">
          <p15:clr>
            <a:srgbClr val="F26B43"/>
          </p15:clr>
        </p15:guide>
        <p15:guide id="13" orient="horz" pos="4239" userDrawn="1">
          <p15:clr>
            <a:srgbClr val="5ACBF0"/>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143508" y="412376"/>
            <a:ext cx="8393274" cy="460340"/>
          </a:xfrm>
          <a:prstGeom prst="rect">
            <a:avLst/>
          </a:prstGeom>
          <a:ln w="12700" cap="rnd" cmpd="sng" algn="ctr">
            <a:noFill/>
            <a:prstDash val="solid"/>
          </a:ln>
        </p:spPr>
        <p:txBody>
          <a:bodyPr vert="horz" wrap="square" lIns="90000" tIns="46800" rIns="90000" bIns="46800" rtlCol="0" anchor="b" anchorCtr="0">
            <a:noAutofit/>
          </a:bodyPr>
          <a:lstStyle>
            <a:lvl1pPr>
              <a:defRPr>
                <a:latin typeface="+mj-lt"/>
              </a:defRPr>
            </a:lvl1pPr>
          </a:lstStyle>
          <a:p>
            <a:r>
              <a:rPr lang="en-US" dirty="0"/>
              <a:t>Enter title here</a:t>
            </a:r>
            <a:endParaRPr lang="ru-RU" dirty="0"/>
          </a:p>
        </p:txBody>
      </p:sp>
      <p:sp>
        <p:nvSpPr>
          <p:cNvPr id="3" name="Content"/>
          <p:cNvSpPr>
            <a:spLocks noGrp="1"/>
          </p:cNvSpPr>
          <p:nvPr>
            <p:ph type="body" idx="1"/>
          </p:nvPr>
        </p:nvSpPr>
        <p:spPr>
          <a:xfrm>
            <a:off x="143508" y="1125543"/>
            <a:ext cx="8896908" cy="5373687"/>
          </a:xfrm>
          <a:prstGeom prst="rect">
            <a:avLst/>
          </a:prstGeom>
          <a:ln w="12700" cap="rnd" cmpd="sng" algn="ctr">
            <a:noFill/>
            <a:prstDash val="solid"/>
          </a:ln>
        </p:spPr>
        <p:txBody>
          <a:bodyPr vert="horz" wrap="square" lIns="90000" tIns="46800" rIns="90000" bIns="46800" rtlCol="0" anchor="t" anchorCtr="0">
            <a:no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cNvSpPr>
            <a:spLocks noGrp="1"/>
          </p:cNvSpPr>
          <p:nvPr>
            <p:ph type="dt" sz="half" idx="2"/>
          </p:nvPr>
        </p:nvSpPr>
        <p:spPr>
          <a:xfrm>
            <a:off x="3516000" y="6646422"/>
            <a:ext cx="2112000"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fld id="{60B71710-B01F-4307-A6AE-2389581EFEE0}" type="datetime3">
              <a:rPr lang="en-US" smtClean="0">
                <a:solidFill>
                  <a:srgbClr val="666666"/>
                </a:solidFill>
                <a:uFill>
                  <a:solidFill>
                    <a:srgbClr val="002244"/>
                  </a:solidFill>
                </a:uFill>
              </a:rPr>
              <a:pPr fontAlgn="auto">
                <a:spcBef>
                  <a:spcPts val="0"/>
                </a:spcBef>
                <a:spcAft>
                  <a:spcPts val="0"/>
                </a:spcAft>
              </a:pPr>
              <a:t>12 June 2019</a:t>
            </a:fld>
            <a:endParaRPr lang="ru-RU" dirty="0">
              <a:solidFill>
                <a:srgbClr val="666666"/>
              </a:solidFill>
              <a:uFill>
                <a:solidFill>
                  <a:srgbClr val="002244"/>
                </a:solidFill>
              </a:uFill>
            </a:endParaRPr>
          </a:p>
        </p:txBody>
      </p:sp>
      <p:sp>
        <p:nvSpPr>
          <p:cNvPr id="5" name="Footer"/>
          <p:cNvSpPr>
            <a:spLocks noGrp="1"/>
          </p:cNvSpPr>
          <p:nvPr>
            <p:ph type="ftr" sz="quarter" idx="3"/>
          </p:nvPr>
        </p:nvSpPr>
        <p:spPr>
          <a:xfrm>
            <a:off x="150154" y="6646422"/>
            <a:ext cx="1878341"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endParaRPr lang="ru-RU" dirty="0">
              <a:solidFill>
                <a:srgbClr val="666666"/>
              </a:solidFill>
              <a:uFill>
                <a:solidFill>
                  <a:srgbClr val="002244"/>
                </a:solidFill>
              </a:uFill>
            </a:endParaRPr>
          </a:p>
        </p:txBody>
      </p:sp>
      <p:sp>
        <p:nvSpPr>
          <p:cNvPr id="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pPr fontAlgn="auto">
              <a:spcBef>
                <a:spcPts val="0"/>
              </a:spcBef>
              <a:spcAft>
                <a:spcPts val="0"/>
              </a:spcAft>
            </a:pPr>
            <a:fld id="{EC1DA28C-5BB3-474C-BABA-1B2E6B32FE7F}" type="slidenum">
              <a:rPr lang="ru-RU" smtClean="0">
                <a:solidFill>
                  <a:srgbClr val="666666"/>
                </a:solidFill>
                <a:uFill>
                  <a:solidFill>
                    <a:srgbClr val="002244"/>
                  </a:solidFill>
                </a:uFill>
              </a:rPr>
              <a:pPr fontAlgn="auto">
                <a:spcBef>
                  <a:spcPts val="0"/>
                </a:spcBef>
                <a:spcAft>
                  <a:spcPts val="0"/>
                </a:spcAft>
              </a:pPr>
              <a:t>‹#›</a:t>
            </a:fld>
            <a:endParaRPr lang="ru-RU" dirty="0">
              <a:solidFill>
                <a:srgbClr val="666666"/>
              </a:solidFill>
              <a:uFill>
                <a:solidFill>
                  <a:srgbClr val="002244"/>
                </a:solidFill>
              </a:uFill>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536782" y="128592"/>
            <a:ext cx="510778" cy="681037"/>
          </a:xfrm>
          <a:prstGeom prst="rect">
            <a:avLst/>
          </a:prstGeom>
        </p:spPr>
      </p:pic>
      <p:cxnSp>
        <p:nvCxnSpPr>
          <p:cNvPr id="8" name="Straight Connector 7"/>
          <p:cNvCxnSpPr/>
          <p:nvPr userDrawn="1"/>
        </p:nvCxnSpPr>
        <p:spPr>
          <a:xfrm>
            <a:off x="135" y="980728"/>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3822" y="6646422"/>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091991"/>
      </p:ext>
    </p:extLst>
  </p:cSld>
  <p:clrMap bg1="lt1" tx1="dk1" bg2="lt2" tx2="dk2" accent1="accent1" accent2="accent2" accent3="accent3" accent4="accent4" accent5="accent5" accent6="accent6" hlink="hlink" folHlink="folHlink"/>
  <p:sldLayoutIdLst>
    <p:sldLayoutId id="2147487409" r:id="rId1"/>
  </p:sldLayoutIdLst>
  <p:hf hdr="0"/>
  <p:txStyles>
    <p:titleStyle>
      <a:lvl1pPr marL="0" algn="l" defTabSz="914400" rtl="0" eaLnBrk="1" latinLnBrk="0" hangingPunct="1">
        <a:lnSpc>
          <a:spcPct val="90000"/>
        </a:lnSpc>
        <a:buNone/>
        <a:defRPr sz="2800" b="0" i="0" u="none" kern="1200" cap="none">
          <a:solidFill>
            <a:schemeClr val="tx1"/>
          </a:solidFill>
          <a:uFill>
            <a:solidFill>
              <a:schemeClr val="tx1"/>
            </a:solidFill>
          </a:uFill>
          <a:latin typeface="+mj-lt"/>
          <a:ea typeface="+mj-ea"/>
          <a:cs typeface="+mj-cs"/>
        </a:defRPr>
      </a:lvl1pPr>
    </p:titleStyle>
    <p:bodyStyle>
      <a:lvl1pPr marL="0" indent="0" algn="l" defTabSz="914400" rtl="0" eaLnBrk="1" latinLnBrk="0" hangingPunct="1">
        <a:lnSpc>
          <a:spcPct val="90000"/>
        </a:lnSpc>
        <a:spcAft>
          <a:spcPts val="600"/>
        </a:spcAft>
        <a:buClr>
          <a:schemeClr val="tx1"/>
        </a:buClr>
        <a:buSzPct val="100000"/>
        <a:buFont typeface="Arial" pitchFamily="34" charset="0"/>
        <a:buNone/>
        <a:defRPr sz="1800" b="0" i="0" u="none" kern="1200" cap="none">
          <a:solidFill>
            <a:schemeClr val="tx1"/>
          </a:solidFill>
          <a:uFill>
            <a:solidFill>
              <a:schemeClr val="tx1"/>
            </a:solidFill>
          </a:uFill>
          <a:latin typeface="+mn-lt"/>
          <a:ea typeface="+mn-ea"/>
          <a:cs typeface="+mn-cs"/>
        </a:defRPr>
      </a:lvl1pPr>
      <a:lvl2pPr marL="268288" indent="-179388" algn="l" defTabSz="914400" rtl="0" eaLnBrk="1" latinLnBrk="0" hangingPunct="1">
        <a:lnSpc>
          <a:spcPct val="90000"/>
        </a:lnSpc>
        <a:spcAft>
          <a:spcPts val="600"/>
        </a:spcAft>
        <a:buClrTx/>
        <a:buSzPct val="100000"/>
        <a:buFont typeface="Wingdings" panose="05000000000000000000" pitchFamily="2" charset="2"/>
        <a:buChar char="§"/>
        <a:defRPr sz="1600" b="0" i="0" u="none" kern="1200" cap="none">
          <a:solidFill>
            <a:schemeClr val="tx1"/>
          </a:solidFill>
          <a:uFill>
            <a:solidFill>
              <a:schemeClr val="tx1"/>
            </a:solidFill>
          </a:uFill>
          <a:latin typeface="+mn-lt"/>
          <a:ea typeface="+mn-ea"/>
          <a:cs typeface="+mn-cs"/>
        </a:defRPr>
      </a:lvl2pPr>
      <a:lvl3pPr marL="358775" indent="-179388" algn="l" defTabSz="914400" rtl="0" eaLnBrk="1" latinLnBrk="0" hangingPunct="1">
        <a:lnSpc>
          <a:spcPct val="90000"/>
        </a:lnSpc>
        <a:spcAft>
          <a:spcPts val="600"/>
        </a:spcAft>
        <a:buClrTx/>
        <a:buSzPct val="100000"/>
        <a:buFont typeface="Wingdings" panose="05000000000000000000" pitchFamily="2" charset="2"/>
        <a:buChar char="§"/>
        <a:defRPr sz="1400" b="0" i="0" u="none" kern="1200" cap="none">
          <a:solidFill>
            <a:schemeClr val="tx1"/>
          </a:solidFill>
          <a:uFill>
            <a:solidFill>
              <a:schemeClr val="tx1"/>
            </a:solidFill>
          </a:uFill>
          <a:latin typeface="+mn-lt"/>
          <a:ea typeface="+mn-ea"/>
          <a:cs typeface="+mn-cs"/>
        </a:defRPr>
      </a:lvl3pPr>
      <a:lvl4pPr marL="447675" indent="-179388" algn="l" defTabSz="914400" rtl="0" eaLnBrk="1" latinLnBrk="0" hangingPunct="1">
        <a:lnSpc>
          <a:spcPct val="90000"/>
        </a:lnSpc>
        <a:spcAft>
          <a:spcPts val="600"/>
        </a:spcAft>
        <a:buClrTx/>
        <a:buSzPct val="100000"/>
        <a:buFont typeface="Wingdings" panose="05000000000000000000" pitchFamily="2" charset="2"/>
        <a:buChar char="§"/>
        <a:defRPr sz="1200" b="0" i="0" u="none" kern="1200" cap="none">
          <a:solidFill>
            <a:schemeClr val="tx1"/>
          </a:solidFill>
          <a:uFill>
            <a:solidFill>
              <a:schemeClr val="tx1"/>
            </a:solidFill>
          </a:uFill>
          <a:latin typeface="+mn-lt"/>
          <a:ea typeface="+mn-ea"/>
          <a:cs typeface="+mn-cs"/>
        </a:defRPr>
      </a:lvl4pPr>
      <a:lvl5pPr marL="538163" indent="-179388" algn="l" defTabSz="914400" rtl="0" eaLnBrk="1" latinLnBrk="0" hangingPunct="1">
        <a:lnSpc>
          <a:spcPct val="90000"/>
        </a:lnSpc>
        <a:spcAft>
          <a:spcPts val="600"/>
        </a:spcAft>
        <a:buClrTx/>
        <a:buSzPct val="100000"/>
        <a:buFont typeface="Wingdings" panose="05000000000000000000" pitchFamily="2" charset="2"/>
        <a:buChar char="§"/>
        <a:defRPr sz="1100" b="0" i="0" u="none" kern="1200" cap="none">
          <a:solidFill>
            <a:schemeClr val="tx1"/>
          </a:solidFill>
          <a:uFill>
            <a:solidFill>
              <a:schemeClr val="tx1"/>
            </a:solidFill>
          </a:uFill>
          <a:latin typeface="+mn-lt"/>
          <a:ea typeface="+mn-ea"/>
          <a:cs typeface="+mn-cs"/>
        </a:defRPr>
      </a:lvl5pPr>
      <a:lvl6pPr marL="2496429" indent="-228571" algn="l" defTabSz="914400" rtl="0" eaLnBrk="1" latinLnBrk="0" hangingPunct="1">
        <a:buClr>
          <a:schemeClr val="tx1"/>
        </a:buClr>
        <a:buSzPct val="100000"/>
        <a:buFont typeface="Arial" pitchFamily="34" charset="0"/>
        <a:buChar char="•"/>
        <a:defRPr sz="2000" b="0" i="0" u="none" kern="1200" cap="none">
          <a:solidFill>
            <a:schemeClr val="tx1"/>
          </a:solidFill>
          <a:uFill>
            <a:solidFill>
              <a:schemeClr val="tx1"/>
            </a:solidFill>
          </a:u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709" userDrawn="1">
          <p15:clr>
            <a:srgbClr val="F26B43"/>
          </p15:clr>
        </p15:guide>
        <p15:guide id="2" orient="horz" pos="81" userDrawn="1">
          <p15:clr>
            <a:srgbClr val="F26B43"/>
          </p15:clr>
        </p15:guide>
        <p15:guide id="3" orient="horz" pos="4094" userDrawn="1">
          <p15:clr>
            <a:srgbClr val="F26B43"/>
          </p15:clr>
        </p15:guide>
        <p15:guide id="4" pos="7599" userDrawn="1">
          <p15:clr>
            <a:srgbClr val="F26B43"/>
          </p15:clr>
        </p15:guide>
        <p15:guide id="5" pos="186" userDrawn="1">
          <p15:clr>
            <a:srgbClr val="5ACBF0"/>
          </p15:clr>
        </p15:guide>
        <p15:guide id="6" pos="1896" userDrawn="1">
          <p15:clr>
            <a:srgbClr val="F26B43"/>
          </p15:clr>
        </p15:guide>
        <p15:guide id="7" pos="1980" userDrawn="1">
          <p15:clr>
            <a:srgbClr val="F26B43"/>
          </p15:clr>
        </p15:guide>
        <p15:guide id="8" pos="3795" userDrawn="1">
          <p15:clr>
            <a:srgbClr val="F26B43"/>
          </p15:clr>
        </p15:guide>
        <p15:guide id="9" pos="3882" userDrawn="1">
          <p15:clr>
            <a:srgbClr val="F26B43"/>
          </p15:clr>
        </p15:guide>
        <p15:guide id="10" pos="5697" userDrawn="1">
          <p15:clr>
            <a:srgbClr val="F26B43"/>
          </p15:clr>
        </p15:guide>
        <p15:guide id="11" pos="5784" userDrawn="1">
          <p15:clr>
            <a:srgbClr val="F26B43"/>
          </p15:clr>
        </p15:guide>
        <p15:guide id="12" pos="81" userDrawn="1">
          <p15:clr>
            <a:srgbClr val="F26B43"/>
          </p15:clr>
        </p15:guide>
        <p15:guide id="13" orient="horz" pos="4239" userDrawn="1">
          <p15:clr>
            <a:srgbClr val="5ACBF0"/>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143508" y="412376"/>
            <a:ext cx="8393274" cy="460340"/>
          </a:xfrm>
          <a:prstGeom prst="rect">
            <a:avLst/>
          </a:prstGeom>
          <a:ln w="12700" cap="rnd" cmpd="sng" algn="ctr">
            <a:noFill/>
            <a:prstDash val="solid"/>
          </a:ln>
        </p:spPr>
        <p:txBody>
          <a:bodyPr vert="horz" wrap="square" lIns="90000" tIns="46800" rIns="90000" bIns="46800" rtlCol="0" anchor="b" anchorCtr="0">
            <a:noAutofit/>
          </a:bodyPr>
          <a:lstStyle>
            <a:lvl1pPr>
              <a:defRPr>
                <a:latin typeface="+mj-lt"/>
              </a:defRPr>
            </a:lvl1pPr>
          </a:lstStyle>
          <a:p>
            <a:r>
              <a:rPr lang="en-US" dirty="0"/>
              <a:t>Enter title here</a:t>
            </a:r>
            <a:endParaRPr lang="ru-RU" dirty="0"/>
          </a:p>
        </p:txBody>
      </p:sp>
      <p:sp>
        <p:nvSpPr>
          <p:cNvPr id="3" name="Content"/>
          <p:cNvSpPr>
            <a:spLocks noGrp="1"/>
          </p:cNvSpPr>
          <p:nvPr>
            <p:ph type="body" idx="1"/>
          </p:nvPr>
        </p:nvSpPr>
        <p:spPr>
          <a:xfrm>
            <a:off x="143508" y="1125543"/>
            <a:ext cx="8896908" cy="5373687"/>
          </a:xfrm>
          <a:prstGeom prst="rect">
            <a:avLst/>
          </a:prstGeom>
          <a:ln w="12700" cap="rnd" cmpd="sng" algn="ctr">
            <a:noFill/>
            <a:prstDash val="solid"/>
          </a:ln>
        </p:spPr>
        <p:txBody>
          <a:bodyPr vert="horz" wrap="square" lIns="90000" tIns="46800" rIns="90000" bIns="46800" rtlCol="0" anchor="t" anchorCtr="0">
            <a:no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cNvSpPr>
            <a:spLocks noGrp="1"/>
          </p:cNvSpPr>
          <p:nvPr>
            <p:ph type="dt" sz="half" idx="2"/>
          </p:nvPr>
        </p:nvSpPr>
        <p:spPr>
          <a:xfrm>
            <a:off x="3516000" y="6646422"/>
            <a:ext cx="2112000"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fld id="{60B71710-B01F-4307-A6AE-2389581EFEE0}" type="datetime3">
              <a:rPr lang="en-US" smtClean="0">
                <a:solidFill>
                  <a:srgbClr val="666666"/>
                </a:solidFill>
                <a:uFill>
                  <a:solidFill>
                    <a:srgbClr val="002244"/>
                  </a:solidFill>
                </a:uFill>
              </a:rPr>
              <a:pPr fontAlgn="auto">
                <a:spcBef>
                  <a:spcPts val="0"/>
                </a:spcBef>
                <a:spcAft>
                  <a:spcPts val="0"/>
                </a:spcAft>
              </a:pPr>
              <a:t>12 June 2019</a:t>
            </a:fld>
            <a:endParaRPr lang="ru-RU" dirty="0">
              <a:solidFill>
                <a:srgbClr val="666666"/>
              </a:solidFill>
              <a:uFill>
                <a:solidFill>
                  <a:srgbClr val="002244"/>
                </a:solidFill>
              </a:uFill>
            </a:endParaRPr>
          </a:p>
        </p:txBody>
      </p:sp>
      <p:sp>
        <p:nvSpPr>
          <p:cNvPr id="5" name="Footer"/>
          <p:cNvSpPr>
            <a:spLocks noGrp="1"/>
          </p:cNvSpPr>
          <p:nvPr>
            <p:ph type="ftr" sz="quarter" idx="3"/>
          </p:nvPr>
        </p:nvSpPr>
        <p:spPr>
          <a:xfrm>
            <a:off x="150152" y="6646422"/>
            <a:ext cx="1878341"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endParaRPr lang="ru-RU" dirty="0">
              <a:solidFill>
                <a:srgbClr val="666666"/>
              </a:solidFill>
              <a:uFill>
                <a:solidFill>
                  <a:srgbClr val="002244"/>
                </a:solidFill>
              </a:uFill>
            </a:endParaRPr>
          </a:p>
        </p:txBody>
      </p:sp>
      <p:sp>
        <p:nvSpPr>
          <p:cNvPr id="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pPr fontAlgn="auto">
              <a:spcBef>
                <a:spcPts val="0"/>
              </a:spcBef>
              <a:spcAft>
                <a:spcPts val="0"/>
              </a:spcAft>
            </a:pPr>
            <a:fld id="{EC1DA28C-5BB3-474C-BABA-1B2E6B32FE7F}" type="slidenum">
              <a:rPr lang="ru-RU" smtClean="0">
                <a:solidFill>
                  <a:srgbClr val="666666"/>
                </a:solidFill>
                <a:uFill>
                  <a:solidFill>
                    <a:srgbClr val="002244"/>
                  </a:solidFill>
                </a:uFill>
              </a:rPr>
              <a:pPr fontAlgn="auto">
                <a:spcBef>
                  <a:spcPts val="0"/>
                </a:spcBef>
                <a:spcAft>
                  <a:spcPts val="0"/>
                </a:spcAft>
              </a:pPr>
              <a:t>‹#›</a:t>
            </a:fld>
            <a:endParaRPr lang="ru-RU" dirty="0">
              <a:solidFill>
                <a:srgbClr val="666666"/>
              </a:solidFill>
              <a:uFill>
                <a:solidFill>
                  <a:srgbClr val="002244"/>
                </a:solidFill>
              </a:uFill>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536782" y="128592"/>
            <a:ext cx="510778" cy="681037"/>
          </a:xfrm>
          <a:prstGeom prst="rect">
            <a:avLst/>
          </a:prstGeom>
        </p:spPr>
      </p:pic>
      <p:cxnSp>
        <p:nvCxnSpPr>
          <p:cNvPr id="8" name="Straight Connector 7"/>
          <p:cNvCxnSpPr/>
          <p:nvPr userDrawn="1"/>
        </p:nvCxnSpPr>
        <p:spPr>
          <a:xfrm>
            <a:off x="133" y="980728"/>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3822" y="6646422"/>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091991"/>
      </p:ext>
    </p:extLst>
  </p:cSld>
  <p:clrMap bg1="lt1" tx1="dk1" bg2="lt2" tx2="dk2" accent1="accent1" accent2="accent2" accent3="accent3" accent4="accent4" accent5="accent5" accent6="accent6" hlink="hlink" folHlink="folHlink"/>
  <p:sldLayoutIdLst>
    <p:sldLayoutId id="2147487411" r:id="rId1"/>
  </p:sldLayoutIdLst>
  <p:hf hdr="0"/>
  <p:txStyles>
    <p:titleStyle>
      <a:lvl1pPr marL="0" algn="l" defTabSz="914400" rtl="0" eaLnBrk="1" latinLnBrk="0" hangingPunct="1">
        <a:lnSpc>
          <a:spcPct val="90000"/>
        </a:lnSpc>
        <a:buNone/>
        <a:defRPr sz="2800" b="0" i="0" u="none" kern="1200" cap="none">
          <a:solidFill>
            <a:schemeClr val="tx1"/>
          </a:solidFill>
          <a:uFill>
            <a:solidFill>
              <a:schemeClr val="tx1"/>
            </a:solidFill>
          </a:uFill>
          <a:latin typeface="+mj-lt"/>
          <a:ea typeface="+mj-ea"/>
          <a:cs typeface="+mj-cs"/>
        </a:defRPr>
      </a:lvl1pPr>
    </p:titleStyle>
    <p:bodyStyle>
      <a:lvl1pPr marL="0" indent="0" algn="l" defTabSz="914400" rtl="0" eaLnBrk="1" latinLnBrk="0" hangingPunct="1">
        <a:lnSpc>
          <a:spcPct val="90000"/>
        </a:lnSpc>
        <a:spcAft>
          <a:spcPts val="600"/>
        </a:spcAft>
        <a:buClr>
          <a:schemeClr val="tx1"/>
        </a:buClr>
        <a:buSzPct val="100000"/>
        <a:buFont typeface="Arial" pitchFamily="34" charset="0"/>
        <a:buNone/>
        <a:defRPr sz="1800" b="0" i="0" u="none" kern="1200" cap="none">
          <a:solidFill>
            <a:schemeClr val="tx1"/>
          </a:solidFill>
          <a:uFill>
            <a:solidFill>
              <a:schemeClr val="tx1"/>
            </a:solidFill>
          </a:uFill>
          <a:latin typeface="+mn-lt"/>
          <a:ea typeface="+mn-ea"/>
          <a:cs typeface="+mn-cs"/>
        </a:defRPr>
      </a:lvl1pPr>
      <a:lvl2pPr marL="268288" indent="-179388" algn="l" defTabSz="914400" rtl="0" eaLnBrk="1" latinLnBrk="0" hangingPunct="1">
        <a:lnSpc>
          <a:spcPct val="90000"/>
        </a:lnSpc>
        <a:spcAft>
          <a:spcPts val="600"/>
        </a:spcAft>
        <a:buClrTx/>
        <a:buSzPct val="100000"/>
        <a:buFont typeface="Wingdings" panose="05000000000000000000" pitchFamily="2" charset="2"/>
        <a:buChar char="§"/>
        <a:defRPr sz="1600" b="0" i="0" u="none" kern="1200" cap="none">
          <a:solidFill>
            <a:schemeClr val="tx1"/>
          </a:solidFill>
          <a:uFill>
            <a:solidFill>
              <a:schemeClr val="tx1"/>
            </a:solidFill>
          </a:uFill>
          <a:latin typeface="+mn-lt"/>
          <a:ea typeface="+mn-ea"/>
          <a:cs typeface="+mn-cs"/>
        </a:defRPr>
      </a:lvl2pPr>
      <a:lvl3pPr marL="358775" indent="-179388" algn="l" defTabSz="914400" rtl="0" eaLnBrk="1" latinLnBrk="0" hangingPunct="1">
        <a:lnSpc>
          <a:spcPct val="90000"/>
        </a:lnSpc>
        <a:spcAft>
          <a:spcPts val="600"/>
        </a:spcAft>
        <a:buClrTx/>
        <a:buSzPct val="100000"/>
        <a:buFont typeface="Wingdings" panose="05000000000000000000" pitchFamily="2" charset="2"/>
        <a:buChar char="§"/>
        <a:defRPr sz="1400" b="0" i="0" u="none" kern="1200" cap="none">
          <a:solidFill>
            <a:schemeClr val="tx1"/>
          </a:solidFill>
          <a:uFill>
            <a:solidFill>
              <a:schemeClr val="tx1"/>
            </a:solidFill>
          </a:uFill>
          <a:latin typeface="+mn-lt"/>
          <a:ea typeface="+mn-ea"/>
          <a:cs typeface="+mn-cs"/>
        </a:defRPr>
      </a:lvl3pPr>
      <a:lvl4pPr marL="447675" indent="-179388" algn="l" defTabSz="914400" rtl="0" eaLnBrk="1" latinLnBrk="0" hangingPunct="1">
        <a:lnSpc>
          <a:spcPct val="90000"/>
        </a:lnSpc>
        <a:spcAft>
          <a:spcPts val="600"/>
        </a:spcAft>
        <a:buClrTx/>
        <a:buSzPct val="100000"/>
        <a:buFont typeface="Wingdings" panose="05000000000000000000" pitchFamily="2" charset="2"/>
        <a:buChar char="§"/>
        <a:defRPr sz="1200" b="0" i="0" u="none" kern="1200" cap="none">
          <a:solidFill>
            <a:schemeClr val="tx1"/>
          </a:solidFill>
          <a:uFill>
            <a:solidFill>
              <a:schemeClr val="tx1"/>
            </a:solidFill>
          </a:uFill>
          <a:latin typeface="+mn-lt"/>
          <a:ea typeface="+mn-ea"/>
          <a:cs typeface="+mn-cs"/>
        </a:defRPr>
      </a:lvl4pPr>
      <a:lvl5pPr marL="538163" indent="-179388" algn="l" defTabSz="914400" rtl="0" eaLnBrk="1" latinLnBrk="0" hangingPunct="1">
        <a:lnSpc>
          <a:spcPct val="90000"/>
        </a:lnSpc>
        <a:spcAft>
          <a:spcPts val="600"/>
        </a:spcAft>
        <a:buClrTx/>
        <a:buSzPct val="100000"/>
        <a:buFont typeface="Wingdings" panose="05000000000000000000" pitchFamily="2" charset="2"/>
        <a:buChar char="§"/>
        <a:defRPr sz="1100" b="0" i="0" u="none" kern="1200" cap="none">
          <a:solidFill>
            <a:schemeClr val="tx1"/>
          </a:solidFill>
          <a:uFill>
            <a:solidFill>
              <a:schemeClr val="tx1"/>
            </a:solidFill>
          </a:uFill>
          <a:latin typeface="+mn-lt"/>
          <a:ea typeface="+mn-ea"/>
          <a:cs typeface="+mn-cs"/>
        </a:defRPr>
      </a:lvl5pPr>
      <a:lvl6pPr marL="2496429" indent="-228571" algn="l" defTabSz="914400" rtl="0" eaLnBrk="1" latinLnBrk="0" hangingPunct="1">
        <a:buClr>
          <a:schemeClr val="tx1"/>
        </a:buClr>
        <a:buSzPct val="100000"/>
        <a:buFont typeface="Arial" pitchFamily="34" charset="0"/>
        <a:buChar char="•"/>
        <a:defRPr sz="2000" b="0" i="0" u="none" kern="1200" cap="none">
          <a:solidFill>
            <a:schemeClr val="tx1"/>
          </a:solidFill>
          <a:uFill>
            <a:solidFill>
              <a:schemeClr val="tx1"/>
            </a:solidFill>
          </a:u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709" userDrawn="1">
          <p15:clr>
            <a:srgbClr val="F26B43"/>
          </p15:clr>
        </p15:guide>
        <p15:guide id="2" orient="horz" pos="81" userDrawn="1">
          <p15:clr>
            <a:srgbClr val="F26B43"/>
          </p15:clr>
        </p15:guide>
        <p15:guide id="3" orient="horz" pos="4094" userDrawn="1">
          <p15:clr>
            <a:srgbClr val="F26B43"/>
          </p15:clr>
        </p15:guide>
        <p15:guide id="4" pos="7599" userDrawn="1">
          <p15:clr>
            <a:srgbClr val="F26B43"/>
          </p15:clr>
        </p15:guide>
        <p15:guide id="5" pos="186" userDrawn="1">
          <p15:clr>
            <a:srgbClr val="5ACBF0"/>
          </p15:clr>
        </p15:guide>
        <p15:guide id="6" pos="1896" userDrawn="1">
          <p15:clr>
            <a:srgbClr val="F26B43"/>
          </p15:clr>
        </p15:guide>
        <p15:guide id="7" pos="1980" userDrawn="1">
          <p15:clr>
            <a:srgbClr val="F26B43"/>
          </p15:clr>
        </p15:guide>
        <p15:guide id="8" pos="3795" userDrawn="1">
          <p15:clr>
            <a:srgbClr val="F26B43"/>
          </p15:clr>
        </p15:guide>
        <p15:guide id="9" pos="3882" userDrawn="1">
          <p15:clr>
            <a:srgbClr val="F26B43"/>
          </p15:clr>
        </p15:guide>
        <p15:guide id="10" pos="5697" userDrawn="1">
          <p15:clr>
            <a:srgbClr val="F26B43"/>
          </p15:clr>
        </p15:guide>
        <p15:guide id="11" pos="5784" userDrawn="1">
          <p15:clr>
            <a:srgbClr val="F26B43"/>
          </p15:clr>
        </p15:guide>
        <p15:guide id="12" pos="81" userDrawn="1">
          <p15:clr>
            <a:srgbClr val="F26B43"/>
          </p15:clr>
        </p15:guide>
        <p15:guide id="13" orient="horz" pos="4239" userDrawn="1">
          <p15:clr>
            <a:srgbClr val="5ACBF0"/>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143508" y="412376"/>
            <a:ext cx="8393274" cy="460340"/>
          </a:xfrm>
          <a:prstGeom prst="rect">
            <a:avLst/>
          </a:prstGeom>
          <a:ln w="12700" cap="rnd" cmpd="sng" algn="ctr">
            <a:noFill/>
            <a:prstDash val="solid"/>
          </a:ln>
        </p:spPr>
        <p:txBody>
          <a:bodyPr vert="horz" wrap="square" lIns="90000" tIns="46800" rIns="90000" bIns="46800" rtlCol="0" anchor="b" anchorCtr="0">
            <a:noAutofit/>
          </a:bodyPr>
          <a:lstStyle>
            <a:lvl1pPr>
              <a:defRPr>
                <a:latin typeface="+mj-lt"/>
              </a:defRPr>
            </a:lvl1pPr>
          </a:lstStyle>
          <a:p>
            <a:r>
              <a:rPr lang="en-US" dirty="0"/>
              <a:t>Enter title here</a:t>
            </a:r>
            <a:endParaRPr lang="ru-RU" dirty="0"/>
          </a:p>
        </p:txBody>
      </p:sp>
      <p:sp>
        <p:nvSpPr>
          <p:cNvPr id="3" name="Content"/>
          <p:cNvSpPr>
            <a:spLocks noGrp="1"/>
          </p:cNvSpPr>
          <p:nvPr>
            <p:ph type="body" idx="1"/>
          </p:nvPr>
        </p:nvSpPr>
        <p:spPr>
          <a:xfrm>
            <a:off x="143508" y="1125543"/>
            <a:ext cx="8896908" cy="5373687"/>
          </a:xfrm>
          <a:prstGeom prst="rect">
            <a:avLst/>
          </a:prstGeom>
          <a:ln w="12700" cap="rnd" cmpd="sng" algn="ctr">
            <a:noFill/>
            <a:prstDash val="solid"/>
          </a:ln>
        </p:spPr>
        <p:txBody>
          <a:bodyPr vert="horz" wrap="square" lIns="90000" tIns="46800" rIns="90000" bIns="46800" rtlCol="0" anchor="t" anchorCtr="0">
            <a:no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cNvSpPr>
            <a:spLocks noGrp="1"/>
          </p:cNvSpPr>
          <p:nvPr>
            <p:ph type="dt" sz="half" idx="2"/>
          </p:nvPr>
        </p:nvSpPr>
        <p:spPr>
          <a:xfrm>
            <a:off x="3516000" y="6646422"/>
            <a:ext cx="2112000"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fld id="{60B71710-B01F-4307-A6AE-2389581EFEE0}" type="datetime3">
              <a:rPr lang="en-US" smtClean="0">
                <a:solidFill>
                  <a:srgbClr val="666666"/>
                </a:solidFill>
                <a:uFill>
                  <a:solidFill>
                    <a:srgbClr val="002244"/>
                  </a:solidFill>
                </a:uFill>
              </a:rPr>
              <a:pPr fontAlgn="auto">
                <a:spcBef>
                  <a:spcPts val="0"/>
                </a:spcBef>
                <a:spcAft>
                  <a:spcPts val="0"/>
                </a:spcAft>
              </a:pPr>
              <a:t>12 June 2019</a:t>
            </a:fld>
            <a:endParaRPr lang="ru-RU" dirty="0">
              <a:solidFill>
                <a:srgbClr val="666666"/>
              </a:solidFill>
              <a:uFill>
                <a:solidFill>
                  <a:srgbClr val="002244"/>
                </a:solidFill>
              </a:uFill>
            </a:endParaRPr>
          </a:p>
        </p:txBody>
      </p:sp>
      <p:sp>
        <p:nvSpPr>
          <p:cNvPr id="5" name="Footer"/>
          <p:cNvSpPr>
            <a:spLocks noGrp="1"/>
          </p:cNvSpPr>
          <p:nvPr>
            <p:ph type="ftr" sz="quarter" idx="3"/>
          </p:nvPr>
        </p:nvSpPr>
        <p:spPr>
          <a:xfrm>
            <a:off x="150149" y="6646422"/>
            <a:ext cx="1878341"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endParaRPr lang="ru-RU" dirty="0">
              <a:solidFill>
                <a:srgbClr val="666666"/>
              </a:solidFill>
              <a:uFill>
                <a:solidFill>
                  <a:srgbClr val="002244"/>
                </a:solidFill>
              </a:uFill>
            </a:endParaRPr>
          </a:p>
        </p:txBody>
      </p:sp>
      <p:sp>
        <p:nvSpPr>
          <p:cNvPr id="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pPr fontAlgn="auto">
              <a:spcBef>
                <a:spcPts val="0"/>
              </a:spcBef>
              <a:spcAft>
                <a:spcPts val="0"/>
              </a:spcAft>
            </a:pPr>
            <a:fld id="{EC1DA28C-5BB3-474C-BABA-1B2E6B32FE7F}" type="slidenum">
              <a:rPr lang="ru-RU" smtClean="0">
                <a:solidFill>
                  <a:srgbClr val="666666"/>
                </a:solidFill>
                <a:uFill>
                  <a:solidFill>
                    <a:srgbClr val="002244"/>
                  </a:solidFill>
                </a:uFill>
              </a:rPr>
              <a:pPr fontAlgn="auto">
                <a:spcBef>
                  <a:spcPts val="0"/>
                </a:spcBef>
                <a:spcAft>
                  <a:spcPts val="0"/>
                </a:spcAft>
              </a:pPr>
              <a:t>‹#›</a:t>
            </a:fld>
            <a:endParaRPr lang="ru-RU" dirty="0">
              <a:solidFill>
                <a:srgbClr val="666666"/>
              </a:solidFill>
              <a:uFill>
                <a:solidFill>
                  <a:srgbClr val="002244"/>
                </a:solidFill>
              </a:uFill>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536782" y="128592"/>
            <a:ext cx="510778" cy="681037"/>
          </a:xfrm>
          <a:prstGeom prst="rect">
            <a:avLst/>
          </a:prstGeom>
        </p:spPr>
      </p:pic>
      <p:cxnSp>
        <p:nvCxnSpPr>
          <p:cNvPr id="8" name="Straight Connector 7"/>
          <p:cNvCxnSpPr/>
          <p:nvPr userDrawn="1"/>
        </p:nvCxnSpPr>
        <p:spPr>
          <a:xfrm>
            <a:off x="130" y="980728"/>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3822" y="6646422"/>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091991"/>
      </p:ext>
    </p:extLst>
  </p:cSld>
  <p:clrMap bg1="lt1" tx1="dk1" bg2="lt2" tx2="dk2" accent1="accent1" accent2="accent2" accent3="accent3" accent4="accent4" accent5="accent5" accent6="accent6" hlink="hlink" folHlink="folHlink"/>
  <p:sldLayoutIdLst>
    <p:sldLayoutId id="2147487413" r:id="rId1"/>
  </p:sldLayoutIdLst>
  <p:hf hdr="0"/>
  <p:txStyles>
    <p:titleStyle>
      <a:lvl1pPr marL="0" algn="l" defTabSz="914400" rtl="0" eaLnBrk="1" latinLnBrk="0" hangingPunct="1">
        <a:lnSpc>
          <a:spcPct val="90000"/>
        </a:lnSpc>
        <a:buNone/>
        <a:defRPr sz="2800" b="0" i="0" u="none" kern="1200" cap="none">
          <a:solidFill>
            <a:schemeClr val="tx1"/>
          </a:solidFill>
          <a:uFill>
            <a:solidFill>
              <a:schemeClr val="tx1"/>
            </a:solidFill>
          </a:uFill>
          <a:latin typeface="+mj-lt"/>
          <a:ea typeface="+mj-ea"/>
          <a:cs typeface="+mj-cs"/>
        </a:defRPr>
      </a:lvl1pPr>
    </p:titleStyle>
    <p:bodyStyle>
      <a:lvl1pPr marL="0" indent="0" algn="l" defTabSz="914400" rtl="0" eaLnBrk="1" latinLnBrk="0" hangingPunct="1">
        <a:lnSpc>
          <a:spcPct val="90000"/>
        </a:lnSpc>
        <a:spcAft>
          <a:spcPts val="600"/>
        </a:spcAft>
        <a:buClr>
          <a:schemeClr val="tx1"/>
        </a:buClr>
        <a:buSzPct val="100000"/>
        <a:buFont typeface="Arial" pitchFamily="34" charset="0"/>
        <a:buNone/>
        <a:defRPr sz="1800" b="0" i="0" u="none" kern="1200" cap="none">
          <a:solidFill>
            <a:schemeClr val="tx1"/>
          </a:solidFill>
          <a:uFill>
            <a:solidFill>
              <a:schemeClr val="tx1"/>
            </a:solidFill>
          </a:uFill>
          <a:latin typeface="+mn-lt"/>
          <a:ea typeface="+mn-ea"/>
          <a:cs typeface="+mn-cs"/>
        </a:defRPr>
      </a:lvl1pPr>
      <a:lvl2pPr marL="268288" indent="-179388" algn="l" defTabSz="914400" rtl="0" eaLnBrk="1" latinLnBrk="0" hangingPunct="1">
        <a:lnSpc>
          <a:spcPct val="90000"/>
        </a:lnSpc>
        <a:spcAft>
          <a:spcPts val="600"/>
        </a:spcAft>
        <a:buClrTx/>
        <a:buSzPct val="100000"/>
        <a:buFont typeface="Wingdings" panose="05000000000000000000" pitchFamily="2" charset="2"/>
        <a:buChar char="§"/>
        <a:defRPr sz="1600" b="0" i="0" u="none" kern="1200" cap="none">
          <a:solidFill>
            <a:schemeClr val="tx1"/>
          </a:solidFill>
          <a:uFill>
            <a:solidFill>
              <a:schemeClr val="tx1"/>
            </a:solidFill>
          </a:uFill>
          <a:latin typeface="+mn-lt"/>
          <a:ea typeface="+mn-ea"/>
          <a:cs typeface="+mn-cs"/>
        </a:defRPr>
      </a:lvl2pPr>
      <a:lvl3pPr marL="358775" indent="-179388" algn="l" defTabSz="914400" rtl="0" eaLnBrk="1" latinLnBrk="0" hangingPunct="1">
        <a:lnSpc>
          <a:spcPct val="90000"/>
        </a:lnSpc>
        <a:spcAft>
          <a:spcPts val="600"/>
        </a:spcAft>
        <a:buClrTx/>
        <a:buSzPct val="100000"/>
        <a:buFont typeface="Wingdings" panose="05000000000000000000" pitchFamily="2" charset="2"/>
        <a:buChar char="§"/>
        <a:defRPr sz="1400" b="0" i="0" u="none" kern="1200" cap="none">
          <a:solidFill>
            <a:schemeClr val="tx1"/>
          </a:solidFill>
          <a:uFill>
            <a:solidFill>
              <a:schemeClr val="tx1"/>
            </a:solidFill>
          </a:uFill>
          <a:latin typeface="+mn-lt"/>
          <a:ea typeface="+mn-ea"/>
          <a:cs typeface="+mn-cs"/>
        </a:defRPr>
      </a:lvl3pPr>
      <a:lvl4pPr marL="447675" indent="-179388" algn="l" defTabSz="914400" rtl="0" eaLnBrk="1" latinLnBrk="0" hangingPunct="1">
        <a:lnSpc>
          <a:spcPct val="90000"/>
        </a:lnSpc>
        <a:spcAft>
          <a:spcPts val="600"/>
        </a:spcAft>
        <a:buClrTx/>
        <a:buSzPct val="100000"/>
        <a:buFont typeface="Wingdings" panose="05000000000000000000" pitchFamily="2" charset="2"/>
        <a:buChar char="§"/>
        <a:defRPr sz="1200" b="0" i="0" u="none" kern="1200" cap="none">
          <a:solidFill>
            <a:schemeClr val="tx1"/>
          </a:solidFill>
          <a:uFill>
            <a:solidFill>
              <a:schemeClr val="tx1"/>
            </a:solidFill>
          </a:uFill>
          <a:latin typeface="+mn-lt"/>
          <a:ea typeface="+mn-ea"/>
          <a:cs typeface="+mn-cs"/>
        </a:defRPr>
      </a:lvl4pPr>
      <a:lvl5pPr marL="538163" indent="-179388" algn="l" defTabSz="914400" rtl="0" eaLnBrk="1" latinLnBrk="0" hangingPunct="1">
        <a:lnSpc>
          <a:spcPct val="90000"/>
        </a:lnSpc>
        <a:spcAft>
          <a:spcPts val="600"/>
        </a:spcAft>
        <a:buClrTx/>
        <a:buSzPct val="100000"/>
        <a:buFont typeface="Wingdings" panose="05000000000000000000" pitchFamily="2" charset="2"/>
        <a:buChar char="§"/>
        <a:defRPr sz="1100" b="0" i="0" u="none" kern="1200" cap="none">
          <a:solidFill>
            <a:schemeClr val="tx1"/>
          </a:solidFill>
          <a:uFill>
            <a:solidFill>
              <a:schemeClr val="tx1"/>
            </a:solidFill>
          </a:uFill>
          <a:latin typeface="+mn-lt"/>
          <a:ea typeface="+mn-ea"/>
          <a:cs typeface="+mn-cs"/>
        </a:defRPr>
      </a:lvl5pPr>
      <a:lvl6pPr marL="2496429" indent="-228571" algn="l" defTabSz="914400" rtl="0" eaLnBrk="1" latinLnBrk="0" hangingPunct="1">
        <a:buClr>
          <a:schemeClr val="tx1"/>
        </a:buClr>
        <a:buSzPct val="100000"/>
        <a:buFont typeface="Arial" pitchFamily="34" charset="0"/>
        <a:buChar char="•"/>
        <a:defRPr sz="2000" b="0" i="0" u="none" kern="1200" cap="none">
          <a:solidFill>
            <a:schemeClr val="tx1"/>
          </a:solidFill>
          <a:uFill>
            <a:solidFill>
              <a:schemeClr val="tx1"/>
            </a:solidFill>
          </a:u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709" userDrawn="1">
          <p15:clr>
            <a:srgbClr val="F26B43"/>
          </p15:clr>
        </p15:guide>
        <p15:guide id="2" orient="horz" pos="81" userDrawn="1">
          <p15:clr>
            <a:srgbClr val="F26B43"/>
          </p15:clr>
        </p15:guide>
        <p15:guide id="3" orient="horz" pos="4094" userDrawn="1">
          <p15:clr>
            <a:srgbClr val="F26B43"/>
          </p15:clr>
        </p15:guide>
        <p15:guide id="4" pos="7599" userDrawn="1">
          <p15:clr>
            <a:srgbClr val="F26B43"/>
          </p15:clr>
        </p15:guide>
        <p15:guide id="5" pos="186" userDrawn="1">
          <p15:clr>
            <a:srgbClr val="5ACBF0"/>
          </p15:clr>
        </p15:guide>
        <p15:guide id="6" pos="1896" userDrawn="1">
          <p15:clr>
            <a:srgbClr val="F26B43"/>
          </p15:clr>
        </p15:guide>
        <p15:guide id="7" pos="1980" userDrawn="1">
          <p15:clr>
            <a:srgbClr val="F26B43"/>
          </p15:clr>
        </p15:guide>
        <p15:guide id="8" pos="3795" userDrawn="1">
          <p15:clr>
            <a:srgbClr val="F26B43"/>
          </p15:clr>
        </p15:guide>
        <p15:guide id="9" pos="3882" userDrawn="1">
          <p15:clr>
            <a:srgbClr val="F26B43"/>
          </p15:clr>
        </p15:guide>
        <p15:guide id="10" pos="5697" userDrawn="1">
          <p15:clr>
            <a:srgbClr val="F26B43"/>
          </p15:clr>
        </p15:guide>
        <p15:guide id="11" pos="5784" userDrawn="1">
          <p15:clr>
            <a:srgbClr val="F26B43"/>
          </p15:clr>
        </p15:guide>
        <p15:guide id="12" pos="81" userDrawn="1">
          <p15:clr>
            <a:srgbClr val="F26B43"/>
          </p15:clr>
        </p15:guide>
        <p15:guide id="13" orient="horz" pos="4239" userDrawn="1">
          <p15:clr>
            <a:srgbClr val="5ACBF0"/>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143508" y="412376"/>
            <a:ext cx="8393274" cy="460340"/>
          </a:xfrm>
          <a:prstGeom prst="rect">
            <a:avLst/>
          </a:prstGeom>
          <a:ln w="12700" cap="rnd" cmpd="sng" algn="ctr">
            <a:noFill/>
            <a:prstDash val="solid"/>
          </a:ln>
        </p:spPr>
        <p:txBody>
          <a:bodyPr vert="horz" wrap="square" lIns="90000" tIns="46800" rIns="90000" bIns="46800" rtlCol="0" anchor="b" anchorCtr="0">
            <a:noAutofit/>
          </a:bodyPr>
          <a:lstStyle>
            <a:lvl1pPr>
              <a:defRPr>
                <a:latin typeface="+mj-lt"/>
              </a:defRPr>
            </a:lvl1pPr>
          </a:lstStyle>
          <a:p>
            <a:r>
              <a:rPr lang="en-US" dirty="0"/>
              <a:t>Enter title here</a:t>
            </a:r>
            <a:endParaRPr lang="ru-RU" dirty="0"/>
          </a:p>
        </p:txBody>
      </p:sp>
      <p:sp>
        <p:nvSpPr>
          <p:cNvPr id="3" name="Content"/>
          <p:cNvSpPr>
            <a:spLocks noGrp="1"/>
          </p:cNvSpPr>
          <p:nvPr>
            <p:ph type="body" idx="1"/>
          </p:nvPr>
        </p:nvSpPr>
        <p:spPr>
          <a:xfrm>
            <a:off x="143508" y="1125543"/>
            <a:ext cx="8896908" cy="5373687"/>
          </a:xfrm>
          <a:prstGeom prst="rect">
            <a:avLst/>
          </a:prstGeom>
          <a:ln w="12700" cap="rnd" cmpd="sng" algn="ctr">
            <a:noFill/>
            <a:prstDash val="solid"/>
          </a:ln>
        </p:spPr>
        <p:txBody>
          <a:bodyPr vert="horz" wrap="square" lIns="90000" tIns="46800" rIns="90000" bIns="46800" rtlCol="0" anchor="t" anchorCtr="0">
            <a:no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cNvSpPr>
            <a:spLocks noGrp="1"/>
          </p:cNvSpPr>
          <p:nvPr>
            <p:ph type="dt" sz="half" idx="2"/>
          </p:nvPr>
        </p:nvSpPr>
        <p:spPr>
          <a:xfrm>
            <a:off x="3516000" y="6646422"/>
            <a:ext cx="2112000"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fld id="{60B71710-B01F-4307-A6AE-2389581EFEE0}" type="datetime3">
              <a:rPr lang="en-US" smtClean="0">
                <a:solidFill>
                  <a:srgbClr val="666666"/>
                </a:solidFill>
                <a:uFill>
                  <a:solidFill>
                    <a:srgbClr val="002244"/>
                  </a:solidFill>
                </a:uFill>
              </a:rPr>
              <a:pPr fontAlgn="auto">
                <a:spcBef>
                  <a:spcPts val="0"/>
                </a:spcBef>
                <a:spcAft>
                  <a:spcPts val="0"/>
                </a:spcAft>
              </a:pPr>
              <a:t>12 June 2019</a:t>
            </a:fld>
            <a:endParaRPr lang="ru-RU" dirty="0">
              <a:solidFill>
                <a:srgbClr val="666666"/>
              </a:solidFill>
              <a:uFill>
                <a:solidFill>
                  <a:srgbClr val="002244"/>
                </a:solidFill>
              </a:uFill>
            </a:endParaRPr>
          </a:p>
        </p:txBody>
      </p:sp>
      <p:sp>
        <p:nvSpPr>
          <p:cNvPr id="5" name="Footer"/>
          <p:cNvSpPr>
            <a:spLocks noGrp="1"/>
          </p:cNvSpPr>
          <p:nvPr>
            <p:ph type="ftr" sz="quarter" idx="3"/>
          </p:nvPr>
        </p:nvSpPr>
        <p:spPr>
          <a:xfrm>
            <a:off x="150145" y="6646422"/>
            <a:ext cx="1878341"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endParaRPr lang="ru-RU" dirty="0">
              <a:solidFill>
                <a:srgbClr val="666666"/>
              </a:solidFill>
              <a:uFill>
                <a:solidFill>
                  <a:srgbClr val="002244"/>
                </a:solidFill>
              </a:uFill>
            </a:endParaRPr>
          </a:p>
        </p:txBody>
      </p:sp>
      <p:sp>
        <p:nvSpPr>
          <p:cNvPr id="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pPr fontAlgn="auto">
              <a:spcBef>
                <a:spcPts val="0"/>
              </a:spcBef>
              <a:spcAft>
                <a:spcPts val="0"/>
              </a:spcAft>
            </a:pPr>
            <a:fld id="{EC1DA28C-5BB3-474C-BABA-1B2E6B32FE7F}" type="slidenum">
              <a:rPr lang="ru-RU" smtClean="0">
                <a:solidFill>
                  <a:srgbClr val="666666"/>
                </a:solidFill>
                <a:uFill>
                  <a:solidFill>
                    <a:srgbClr val="002244"/>
                  </a:solidFill>
                </a:uFill>
              </a:rPr>
              <a:pPr fontAlgn="auto">
                <a:spcBef>
                  <a:spcPts val="0"/>
                </a:spcBef>
                <a:spcAft>
                  <a:spcPts val="0"/>
                </a:spcAft>
              </a:pPr>
              <a:t>‹#›</a:t>
            </a:fld>
            <a:endParaRPr lang="ru-RU" dirty="0">
              <a:solidFill>
                <a:srgbClr val="666666"/>
              </a:solidFill>
              <a:uFill>
                <a:solidFill>
                  <a:srgbClr val="002244"/>
                </a:solidFill>
              </a:uFill>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536782" y="128592"/>
            <a:ext cx="510778" cy="681037"/>
          </a:xfrm>
          <a:prstGeom prst="rect">
            <a:avLst/>
          </a:prstGeom>
        </p:spPr>
      </p:pic>
      <p:cxnSp>
        <p:nvCxnSpPr>
          <p:cNvPr id="8" name="Straight Connector 7"/>
          <p:cNvCxnSpPr/>
          <p:nvPr userDrawn="1"/>
        </p:nvCxnSpPr>
        <p:spPr>
          <a:xfrm>
            <a:off x="126" y="980728"/>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3822" y="6646422"/>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091991"/>
      </p:ext>
    </p:extLst>
  </p:cSld>
  <p:clrMap bg1="lt1" tx1="dk1" bg2="lt2" tx2="dk2" accent1="accent1" accent2="accent2" accent3="accent3" accent4="accent4" accent5="accent5" accent6="accent6" hlink="hlink" folHlink="folHlink"/>
  <p:sldLayoutIdLst>
    <p:sldLayoutId id="2147487415" r:id="rId1"/>
  </p:sldLayoutIdLst>
  <p:hf hdr="0"/>
  <p:txStyles>
    <p:titleStyle>
      <a:lvl1pPr marL="0" algn="l" defTabSz="914400" rtl="0" eaLnBrk="1" latinLnBrk="0" hangingPunct="1">
        <a:lnSpc>
          <a:spcPct val="90000"/>
        </a:lnSpc>
        <a:buNone/>
        <a:defRPr sz="2800" b="0" i="0" u="none" kern="1200" cap="none">
          <a:solidFill>
            <a:schemeClr val="tx1"/>
          </a:solidFill>
          <a:uFill>
            <a:solidFill>
              <a:schemeClr val="tx1"/>
            </a:solidFill>
          </a:uFill>
          <a:latin typeface="+mj-lt"/>
          <a:ea typeface="+mj-ea"/>
          <a:cs typeface="+mj-cs"/>
        </a:defRPr>
      </a:lvl1pPr>
    </p:titleStyle>
    <p:bodyStyle>
      <a:lvl1pPr marL="0" indent="0" algn="l" defTabSz="914400" rtl="0" eaLnBrk="1" latinLnBrk="0" hangingPunct="1">
        <a:lnSpc>
          <a:spcPct val="90000"/>
        </a:lnSpc>
        <a:spcAft>
          <a:spcPts val="600"/>
        </a:spcAft>
        <a:buClr>
          <a:schemeClr val="tx1"/>
        </a:buClr>
        <a:buSzPct val="100000"/>
        <a:buFont typeface="Arial" pitchFamily="34" charset="0"/>
        <a:buNone/>
        <a:defRPr sz="1800" b="0" i="0" u="none" kern="1200" cap="none">
          <a:solidFill>
            <a:schemeClr val="tx1"/>
          </a:solidFill>
          <a:uFill>
            <a:solidFill>
              <a:schemeClr val="tx1"/>
            </a:solidFill>
          </a:uFill>
          <a:latin typeface="+mn-lt"/>
          <a:ea typeface="+mn-ea"/>
          <a:cs typeface="+mn-cs"/>
        </a:defRPr>
      </a:lvl1pPr>
      <a:lvl2pPr marL="268288" indent="-179388" algn="l" defTabSz="914400" rtl="0" eaLnBrk="1" latinLnBrk="0" hangingPunct="1">
        <a:lnSpc>
          <a:spcPct val="90000"/>
        </a:lnSpc>
        <a:spcAft>
          <a:spcPts val="600"/>
        </a:spcAft>
        <a:buClrTx/>
        <a:buSzPct val="100000"/>
        <a:buFont typeface="Wingdings" panose="05000000000000000000" pitchFamily="2" charset="2"/>
        <a:buChar char="§"/>
        <a:defRPr sz="1600" b="0" i="0" u="none" kern="1200" cap="none">
          <a:solidFill>
            <a:schemeClr val="tx1"/>
          </a:solidFill>
          <a:uFill>
            <a:solidFill>
              <a:schemeClr val="tx1"/>
            </a:solidFill>
          </a:uFill>
          <a:latin typeface="+mn-lt"/>
          <a:ea typeface="+mn-ea"/>
          <a:cs typeface="+mn-cs"/>
        </a:defRPr>
      </a:lvl2pPr>
      <a:lvl3pPr marL="358775" indent="-179388" algn="l" defTabSz="914400" rtl="0" eaLnBrk="1" latinLnBrk="0" hangingPunct="1">
        <a:lnSpc>
          <a:spcPct val="90000"/>
        </a:lnSpc>
        <a:spcAft>
          <a:spcPts val="600"/>
        </a:spcAft>
        <a:buClrTx/>
        <a:buSzPct val="100000"/>
        <a:buFont typeface="Wingdings" panose="05000000000000000000" pitchFamily="2" charset="2"/>
        <a:buChar char="§"/>
        <a:defRPr sz="1400" b="0" i="0" u="none" kern="1200" cap="none">
          <a:solidFill>
            <a:schemeClr val="tx1"/>
          </a:solidFill>
          <a:uFill>
            <a:solidFill>
              <a:schemeClr val="tx1"/>
            </a:solidFill>
          </a:uFill>
          <a:latin typeface="+mn-lt"/>
          <a:ea typeface="+mn-ea"/>
          <a:cs typeface="+mn-cs"/>
        </a:defRPr>
      </a:lvl3pPr>
      <a:lvl4pPr marL="447675" indent="-179388" algn="l" defTabSz="914400" rtl="0" eaLnBrk="1" latinLnBrk="0" hangingPunct="1">
        <a:lnSpc>
          <a:spcPct val="90000"/>
        </a:lnSpc>
        <a:spcAft>
          <a:spcPts val="600"/>
        </a:spcAft>
        <a:buClrTx/>
        <a:buSzPct val="100000"/>
        <a:buFont typeface="Wingdings" panose="05000000000000000000" pitchFamily="2" charset="2"/>
        <a:buChar char="§"/>
        <a:defRPr sz="1200" b="0" i="0" u="none" kern="1200" cap="none">
          <a:solidFill>
            <a:schemeClr val="tx1"/>
          </a:solidFill>
          <a:uFill>
            <a:solidFill>
              <a:schemeClr val="tx1"/>
            </a:solidFill>
          </a:uFill>
          <a:latin typeface="+mn-lt"/>
          <a:ea typeface="+mn-ea"/>
          <a:cs typeface="+mn-cs"/>
        </a:defRPr>
      </a:lvl4pPr>
      <a:lvl5pPr marL="538163" indent="-179388" algn="l" defTabSz="914400" rtl="0" eaLnBrk="1" latinLnBrk="0" hangingPunct="1">
        <a:lnSpc>
          <a:spcPct val="90000"/>
        </a:lnSpc>
        <a:spcAft>
          <a:spcPts val="600"/>
        </a:spcAft>
        <a:buClrTx/>
        <a:buSzPct val="100000"/>
        <a:buFont typeface="Wingdings" panose="05000000000000000000" pitchFamily="2" charset="2"/>
        <a:buChar char="§"/>
        <a:defRPr sz="1100" b="0" i="0" u="none" kern="1200" cap="none">
          <a:solidFill>
            <a:schemeClr val="tx1"/>
          </a:solidFill>
          <a:uFill>
            <a:solidFill>
              <a:schemeClr val="tx1"/>
            </a:solidFill>
          </a:uFill>
          <a:latin typeface="+mn-lt"/>
          <a:ea typeface="+mn-ea"/>
          <a:cs typeface="+mn-cs"/>
        </a:defRPr>
      </a:lvl5pPr>
      <a:lvl6pPr marL="2496429" indent="-228571" algn="l" defTabSz="914400" rtl="0" eaLnBrk="1" latinLnBrk="0" hangingPunct="1">
        <a:buClr>
          <a:schemeClr val="tx1"/>
        </a:buClr>
        <a:buSzPct val="100000"/>
        <a:buFont typeface="Arial" pitchFamily="34" charset="0"/>
        <a:buChar char="•"/>
        <a:defRPr sz="2000" b="0" i="0" u="none" kern="1200" cap="none">
          <a:solidFill>
            <a:schemeClr val="tx1"/>
          </a:solidFill>
          <a:uFill>
            <a:solidFill>
              <a:schemeClr val="tx1"/>
            </a:solidFill>
          </a:u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709" userDrawn="1">
          <p15:clr>
            <a:srgbClr val="F26B43"/>
          </p15:clr>
        </p15:guide>
        <p15:guide id="2" orient="horz" pos="81" userDrawn="1">
          <p15:clr>
            <a:srgbClr val="F26B43"/>
          </p15:clr>
        </p15:guide>
        <p15:guide id="3" orient="horz" pos="4094" userDrawn="1">
          <p15:clr>
            <a:srgbClr val="F26B43"/>
          </p15:clr>
        </p15:guide>
        <p15:guide id="4" pos="7599" userDrawn="1">
          <p15:clr>
            <a:srgbClr val="F26B43"/>
          </p15:clr>
        </p15:guide>
        <p15:guide id="5" pos="186" userDrawn="1">
          <p15:clr>
            <a:srgbClr val="5ACBF0"/>
          </p15:clr>
        </p15:guide>
        <p15:guide id="6" pos="1896" userDrawn="1">
          <p15:clr>
            <a:srgbClr val="F26B43"/>
          </p15:clr>
        </p15:guide>
        <p15:guide id="7" pos="1980" userDrawn="1">
          <p15:clr>
            <a:srgbClr val="F26B43"/>
          </p15:clr>
        </p15:guide>
        <p15:guide id="8" pos="3795" userDrawn="1">
          <p15:clr>
            <a:srgbClr val="F26B43"/>
          </p15:clr>
        </p15:guide>
        <p15:guide id="9" pos="3882" userDrawn="1">
          <p15:clr>
            <a:srgbClr val="F26B43"/>
          </p15:clr>
        </p15:guide>
        <p15:guide id="10" pos="5697" userDrawn="1">
          <p15:clr>
            <a:srgbClr val="F26B43"/>
          </p15:clr>
        </p15:guide>
        <p15:guide id="11" pos="5784" userDrawn="1">
          <p15:clr>
            <a:srgbClr val="F26B43"/>
          </p15:clr>
        </p15:guide>
        <p15:guide id="12" pos="81" userDrawn="1">
          <p15:clr>
            <a:srgbClr val="F26B43"/>
          </p15:clr>
        </p15:guide>
        <p15:guide id="13" orient="horz" pos="4239" userDrawn="1">
          <p15:clr>
            <a:srgbClr val="5ACBF0"/>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cNvSpPr>
            <a:spLocks noGrp="1"/>
          </p:cNvSpPr>
          <p:nvPr>
            <p:ph type="title"/>
          </p:nvPr>
        </p:nvSpPr>
        <p:spPr>
          <a:xfrm>
            <a:off x="143508" y="412376"/>
            <a:ext cx="8393274" cy="460340"/>
          </a:xfrm>
          <a:prstGeom prst="rect">
            <a:avLst/>
          </a:prstGeom>
          <a:ln w="12700" cap="rnd" cmpd="sng" algn="ctr">
            <a:noFill/>
            <a:prstDash val="solid"/>
          </a:ln>
        </p:spPr>
        <p:txBody>
          <a:bodyPr vert="horz" wrap="square" lIns="90000" tIns="46800" rIns="90000" bIns="46800" rtlCol="0" anchor="b" anchorCtr="0">
            <a:noAutofit/>
          </a:bodyPr>
          <a:lstStyle>
            <a:lvl1pPr>
              <a:defRPr>
                <a:latin typeface="+mj-lt"/>
              </a:defRPr>
            </a:lvl1pPr>
          </a:lstStyle>
          <a:p>
            <a:r>
              <a:rPr lang="en-US" dirty="0"/>
              <a:t>Enter title here</a:t>
            </a:r>
            <a:endParaRPr lang="ru-RU" dirty="0"/>
          </a:p>
        </p:txBody>
      </p:sp>
      <p:sp>
        <p:nvSpPr>
          <p:cNvPr id="3" name="Content"/>
          <p:cNvSpPr>
            <a:spLocks noGrp="1"/>
          </p:cNvSpPr>
          <p:nvPr>
            <p:ph type="body" idx="1"/>
          </p:nvPr>
        </p:nvSpPr>
        <p:spPr>
          <a:xfrm>
            <a:off x="143508" y="1125543"/>
            <a:ext cx="8896908" cy="5373687"/>
          </a:xfrm>
          <a:prstGeom prst="rect">
            <a:avLst/>
          </a:prstGeom>
          <a:ln w="12700" cap="rnd" cmpd="sng" algn="ctr">
            <a:noFill/>
            <a:prstDash val="solid"/>
          </a:ln>
        </p:spPr>
        <p:txBody>
          <a:bodyPr vert="horz" wrap="square" lIns="90000" tIns="46800" rIns="90000" bIns="46800" rtlCol="0" anchor="t" anchorCtr="0">
            <a:noAutofit/>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vl6pPr>
              <a:defRPr>
                <a:latin typeface="+mn-lt"/>
              </a:defRPr>
            </a:lvl6pPr>
            <a:lvl7pPr>
              <a:defRPr>
                <a:latin typeface="+mn-lt"/>
              </a:defRPr>
            </a:lvl7pPr>
            <a:lvl8pPr>
              <a:defRPr>
                <a:latin typeface="+mn-lt"/>
              </a:defRPr>
            </a:lvl8pPr>
            <a:lvl9pPr>
              <a:defRPr>
                <a:latin typeface="+mn-lt"/>
              </a:defRPr>
            </a:lvl9pPr>
          </a:lstStyle>
          <a:p>
            <a:pPr lvl="0"/>
            <a:r>
              <a:rPr lang="en-US" dirty="0"/>
              <a:t>Enter text here</a:t>
            </a:r>
          </a:p>
          <a:p>
            <a:pPr lvl="1"/>
            <a:r>
              <a:rPr lang="en-US" dirty="0"/>
              <a:t>Second level</a:t>
            </a:r>
          </a:p>
          <a:p>
            <a:pPr lvl="2"/>
            <a:r>
              <a:rPr lang="en-US" dirty="0"/>
              <a:t>Third level</a:t>
            </a:r>
          </a:p>
          <a:p>
            <a:pPr lvl="3"/>
            <a:r>
              <a:rPr lang="en-US" dirty="0"/>
              <a:t>Fourth level</a:t>
            </a:r>
          </a:p>
          <a:p>
            <a:pPr lvl="4"/>
            <a:r>
              <a:rPr lang="en-US" dirty="0"/>
              <a:t>Fifth level</a:t>
            </a:r>
            <a:endParaRPr lang="ru-RU" dirty="0"/>
          </a:p>
        </p:txBody>
      </p:sp>
      <p:sp>
        <p:nvSpPr>
          <p:cNvPr id="4" name="Date"/>
          <p:cNvSpPr>
            <a:spLocks noGrp="1"/>
          </p:cNvSpPr>
          <p:nvPr>
            <p:ph type="dt" sz="half" idx="2"/>
          </p:nvPr>
        </p:nvSpPr>
        <p:spPr>
          <a:xfrm>
            <a:off x="3516000" y="6646422"/>
            <a:ext cx="2112000"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fld id="{60B71710-B01F-4307-A6AE-2389581EFEE0}" type="datetime3">
              <a:rPr lang="en-US" smtClean="0">
                <a:solidFill>
                  <a:srgbClr val="666666"/>
                </a:solidFill>
                <a:uFill>
                  <a:solidFill>
                    <a:srgbClr val="002244"/>
                  </a:solidFill>
                </a:uFill>
              </a:rPr>
              <a:pPr fontAlgn="auto">
                <a:spcBef>
                  <a:spcPts val="0"/>
                </a:spcBef>
                <a:spcAft>
                  <a:spcPts val="0"/>
                </a:spcAft>
              </a:pPr>
              <a:t>12 June 2019</a:t>
            </a:fld>
            <a:endParaRPr lang="ru-RU" dirty="0">
              <a:solidFill>
                <a:srgbClr val="666666"/>
              </a:solidFill>
              <a:uFill>
                <a:solidFill>
                  <a:srgbClr val="002244"/>
                </a:solidFill>
              </a:uFill>
            </a:endParaRPr>
          </a:p>
        </p:txBody>
      </p:sp>
      <p:sp>
        <p:nvSpPr>
          <p:cNvPr id="5" name="Footer"/>
          <p:cNvSpPr>
            <a:spLocks noGrp="1"/>
          </p:cNvSpPr>
          <p:nvPr>
            <p:ph type="ftr" sz="quarter" idx="3"/>
          </p:nvPr>
        </p:nvSpPr>
        <p:spPr>
          <a:xfrm>
            <a:off x="150140" y="6646422"/>
            <a:ext cx="1878341" cy="211578"/>
          </a:xfrm>
          <a:prstGeom prst="rect">
            <a:avLst/>
          </a:prstGeom>
          <a:ln w="12700" cap="rnd" cmpd="sng" algn="ctr">
            <a:noFill/>
            <a:prstDash val="solid"/>
          </a:ln>
        </p:spPr>
        <p:txBody>
          <a:bodyPr vert="horz" wrap="square" lIns="90000" tIns="46800" rIns="90000" bIns="46800" rtlCol="0" anchor="ctr" anchorCtr="0">
            <a:noAutofit/>
          </a:bodyPr>
          <a:lstStyle>
            <a:lvl1pPr algn="l">
              <a:buNone/>
              <a:defRPr sz="900" b="0" i="0" u="none" cap="none">
                <a:solidFill>
                  <a:schemeClr val="tx2"/>
                </a:solidFill>
                <a:uFill>
                  <a:solidFill>
                    <a:schemeClr val="tx1"/>
                  </a:solidFill>
                </a:uFill>
                <a:latin typeface="+mn-lt"/>
              </a:defRPr>
            </a:lvl1pPr>
          </a:lstStyle>
          <a:p>
            <a:pPr fontAlgn="auto">
              <a:spcBef>
                <a:spcPts val="0"/>
              </a:spcBef>
              <a:spcAft>
                <a:spcPts val="0"/>
              </a:spcAft>
            </a:pPr>
            <a:endParaRPr lang="ru-RU" dirty="0">
              <a:solidFill>
                <a:srgbClr val="666666"/>
              </a:solidFill>
              <a:uFill>
                <a:solidFill>
                  <a:srgbClr val="002244"/>
                </a:solidFill>
              </a:uFill>
            </a:endParaRPr>
          </a:p>
        </p:txBody>
      </p:sp>
      <p:sp>
        <p:nvSpPr>
          <p:cNvPr id="6" name="Slide Number"/>
          <p:cNvSpPr>
            <a:spLocks noGrp="1"/>
          </p:cNvSpPr>
          <p:nvPr>
            <p:ph type="sldNum" sz="quarter" idx="4"/>
          </p:nvPr>
        </p:nvSpPr>
        <p:spPr>
          <a:xfrm>
            <a:off x="8730464" y="6646422"/>
            <a:ext cx="351039" cy="211578"/>
          </a:xfrm>
          <a:prstGeom prst="rect">
            <a:avLst/>
          </a:prstGeom>
          <a:ln w="12700" cap="rnd" cmpd="sng" algn="ctr">
            <a:noFill/>
            <a:prstDash val="solid"/>
          </a:ln>
        </p:spPr>
        <p:txBody>
          <a:bodyPr vert="horz" wrap="square" lIns="90000" tIns="46800" rIns="90000" bIns="46800" rtlCol="0" anchor="ctr" anchorCtr="0">
            <a:noAutofit/>
          </a:bodyPr>
          <a:lstStyle>
            <a:lvl1pPr algn="r">
              <a:buNone/>
              <a:defRPr sz="900" b="0" i="0" u="none" cap="none">
                <a:solidFill>
                  <a:schemeClr val="tx2"/>
                </a:solidFill>
                <a:uFill>
                  <a:solidFill>
                    <a:schemeClr val="tx1"/>
                  </a:solidFill>
                </a:uFill>
                <a:latin typeface="+mn-lt"/>
              </a:defRPr>
            </a:lvl1pPr>
          </a:lstStyle>
          <a:p>
            <a:pPr fontAlgn="auto">
              <a:spcBef>
                <a:spcPts val="0"/>
              </a:spcBef>
              <a:spcAft>
                <a:spcPts val="0"/>
              </a:spcAft>
            </a:pPr>
            <a:fld id="{EC1DA28C-5BB3-474C-BABA-1B2E6B32FE7F}" type="slidenum">
              <a:rPr lang="ru-RU" smtClean="0">
                <a:solidFill>
                  <a:srgbClr val="666666"/>
                </a:solidFill>
                <a:uFill>
                  <a:solidFill>
                    <a:srgbClr val="002244"/>
                  </a:solidFill>
                </a:uFill>
              </a:rPr>
              <a:pPr fontAlgn="auto">
                <a:spcBef>
                  <a:spcPts val="0"/>
                </a:spcBef>
                <a:spcAft>
                  <a:spcPts val="0"/>
                </a:spcAft>
              </a:pPr>
              <a:t>‹#›</a:t>
            </a:fld>
            <a:endParaRPr lang="ru-RU" dirty="0">
              <a:solidFill>
                <a:srgbClr val="666666"/>
              </a:solidFill>
              <a:uFill>
                <a:solidFill>
                  <a:srgbClr val="002244"/>
                </a:solidFill>
              </a:uFill>
            </a:endParaRPr>
          </a:p>
        </p:txBody>
      </p:sp>
      <p:pic>
        <p:nvPicPr>
          <p:cNvPr id="7" name="Picture 6"/>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8536782" y="128592"/>
            <a:ext cx="510778" cy="681037"/>
          </a:xfrm>
          <a:prstGeom prst="rect">
            <a:avLst/>
          </a:prstGeom>
        </p:spPr>
      </p:pic>
      <p:cxnSp>
        <p:nvCxnSpPr>
          <p:cNvPr id="8" name="Straight Connector 7"/>
          <p:cNvCxnSpPr/>
          <p:nvPr userDrawn="1"/>
        </p:nvCxnSpPr>
        <p:spPr>
          <a:xfrm>
            <a:off x="121" y="980728"/>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3818" y="6646422"/>
            <a:ext cx="9140303" cy="0"/>
          </a:xfrm>
          <a:prstGeom prst="line">
            <a:avLst/>
          </a:prstGeom>
          <a:ln w="38100">
            <a:solidFill>
              <a:schemeClr val="accent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091991"/>
      </p:ext>
    </p:extLst>
  </p:cSld>
  <p:clrMap bg1="lt1" tx1="dk1" bg2="lt2" tx2="dk2" accent1="accent1" accent2="accent2" accent3="accent3" accent4="accent4" accent5="accent5" accent6="accent6" hlink="hlink" folHlink="folHlink"/>
  <p:sldLayoutIdLst>
    <p:sldLayoutId id="2147487417" r:id="rId1"/>
  </p:sldLayoutIdLst>
  <p:hf hdr="0"/>
  <p:txStyles>
    <p:titleStyle>
      <a:lvl1pPr marL="0" algn="l" defTabSz="914400" rtl="0" eaLnBrk="1" latinLnBrk="0" hangingPunct="1">
        <a:lnSpc>
          <a:spcPct val="90000"/>
        </a:lnSpc>
        <a:buNone/>
        <a:defRPr sz="2800" b="0" i="0" u="none" kern="1200" cap="none">
          <a:solidFill>
            <a:schemeClr val="tx1"/>
          </a:solidFill>
          <a:uFill>
            <a:solidFill>
              <a:schemeClr val="tx1"/>
            </a:solidFill>
          </a:uFill>
          <a:latin typeface="+mj-lt"/>
          <a:ea typeface="+mj-ea"/>
          <a:cs typeface="+mj-cs"/>
        </a:defRPr>
      </a:lvl1pPr>
    </p:titleStyle>
    <p:bodyStyle>
      <a:lvl1pPr marL="0" indent="0" algn="l" defTabSz="914400" rtl="0" eaLnBrk="1" latinLnBrk="0" hangingPunct="1">
        <a:lnSpc>
          <a:spcPct val="90000"/>
        </a:lnSpc>
        <a:spcAft>
          <a:spcPts val="600"/>
        </a:spcAft>
        <a:buClr>
          <a:schemeClr val="tx1"/>
        </a:buClr>
        <a:buSzPct val="100000"/>
        <a:buFont typeface="Arial" pitchFamily="34" charset="0"/>
        <a:buNone/>
        <a:defRPr sz="1800" b="0" i="0" u="none" kern="1200" cap="none">
          <a:solidFill>
            <a:schemeClr val="tx1"/>
          </a:solidFill>
          <a:uFill>
            <a:solidFill>
              <a:schemeClr val="tx1"/>
            </a:solidFill>
          </a:uFill>
          <a:latin typeface="+mn-lt"/>
          <a:ea typeface="+mn-ea"/>
          <a:cs typeface="+mn-cs"/>
        </a:defRPr>
      </a:lvl1pPr>
      <a:lvl2pPr marL="268288" indent="-179388" algn="l" defTabSz="914400" rtl="0" eaLnBrk="1" latinLnBrk="0" hangingPunct="1">
        <a:lnSpc>
          <a:spcPct val="90000"/>
        </a:lnSpc>
        <a:spcAft>
          <a:spcPts val="600"/>
        </a:spcAft>
        <a:buClrTx/>
        <a:buSzPct val="100000"/>
        <a:buFont typeface="Wingdings" panose="05000000000000000000" pitchFamily="2" charset="2"/>
        <a:buChar char="§"/>
        <a:defRPr sz="1600" b="0" i="0" u="none" kern="1200" cap="none">
          <a:solidFill>
            <a:schemeClr val="tx1"/>
          </a:solidFill>
          <a:uFill>
            <a:solidFill>
              <a:schemeClr val="tx1"/>
            </a:solidFill>
          </a:uFill>
          <a:latin typeface="+mn-lt"/>
          <a:ea typeface="+mn-ea"/>
          <a:cs typeface="+mn-cs"/>
        </a:defRPr>
      </a:lvl2pPr>
      <a:lvl3pPr marL="358775" indent="-179388" algn="l" defTabSz="914400" rtl="0" eaLnBrk="1" latinLnBrk="0" hangingPunct="1">
        <a:lnSpc>
          <a:spcPct val="90000"/>
        </a:lnSpc>
        <a:spcAft>
          <a:spcPts val="600"/>
        </a:spcAft>
        <a:buClrTx/>
        <a:buSzPct val="100000"/>
        <a:buFont typeface="Wingdings" panose="05000000000000000000" pitchFamily="2" charset="2"/>
        <a:buChar char="§"/>
        <a:defRPr sz="1400" b="0" i="0" u="none" kern="1200" cap="none">
          <a:solidFill>
            <a:schemeClr val="tx1"/>
          </a:solidFill>
          <a:uFill>
            <a:solidFill>
              <a:schemeClr val="tx1"/>
            </a:solidFill>
          </a:uFill>
          <a:latin typeface="+mn-lt"/>
          <a:ea typeface="+mn-ea"/>
          <a:cs typeface="+mn-cs"/>
        </a:defRPr>
      </a:lvl3pPr>
      <a:lvl4pPr marL="447675" indent="-179388" algn="l" defTabSz="914400" rtl="0" eaLnBrk="1" latinLnBrk="0" hangingPunct="1">
        <a:lnSpc>
          <a:spcPct val="90000"/>
        </a:lnSpc>
        <a:spcAft>
          <a:spcPts val="600"/>
        </a:spcAft>
        <a:buClrTx/>
        <a:buSzPct val="100000"/>
        <a:buFont typeface="Wingdings" panose="05000000000000000000" pitchFamily="2" charset="2"/>
        <a:buChar char="§"/>
        <a:defRPr sz="1200" b="0" i="0" u="none" kern="1200" cap="none">
          <a:solidFill>
            <a:schemeClr val="tx1"/>
          </a:solidFill>
          <a:uFill>
            <a:solidFill>
              <a:schemeClr val="tx1"/>
            </a:solidFill>
          </a:uFill>
          <a:latin typeface="+mn-lt"/>
          <a:ea typeface="+mn-ea"/>
          <a:cs typeface="+mn-cs"/>
        </a:defRPr>
      </a:lvl4pPr>
      <a:lvl5pPr marL="538163" indent="-179388" algn="l" defTabSz="914400" rtl="0" eaLnBrk="1" latinLnBrk="0" hangingPunct="1">
        <a:lnSpc>
          <a:spcPct val="90000"/>
        </a:lnSpc>
        <a:spcAft>
          <a:spcPts val="600"/>
        </a:spcAft>
        <a:buClrTx/>
        <a:buSzPct val="100000"/>
        <a:buFont typeface="Wingdings" panose="05000000000000000000" pitchFamily="2" charset="2"/>
        <a:buChar char="§"/>
        <a:defRPr sz="1100" b="0" i="0" u="none" kern="1200" cap="none">
          <a:solidFill>
            <a:schemeClr val="tx1"/>
          </a:solidFill>
          <a:uFill>
            <a:solidFill>
              <a:schemeClr val="tx1"/>
            </a:solidFill>
          </a:uFill>
          <a:latin typeface="+mn-lt"/>
          <a:ea typeface="+mn-ea"/>
          <a:cs typeface="+mn-cs"/>
        </a:defRPr>
      </a:lvl5pPr>
      <a:lvl6pPr marL="2496429" indent="-228571" algn="l" defTabSz="914400" rtl="0" eaLnBrk="1" latinLnBrk="0" hangingPunct="1">
        <a:buClr>
          <a:schemeClr val="tx1"/>
        </a:buClr>
        <a:buSzPct val="100000"/>
        <a:buFont typeface="Arial" pitchFamily="34" charset="0"/>
        <a:buChar char="•"/>
        <a:defRPr sz="2000" b="0" i="0" u="none" kern="1200" cap="none">
          <a:solidFill>
            <a:schemeClr val="tx1"/>
          </a:solidFill>
          <a:uFill>
            <a:solidFill>
              <a:schemeClr val="tx1"/>
            </a:solidFill>
          </a:u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709" userDrawn="1">
          <p15:clr>
            <a:srgbClr val="F26B43"/>
          </p15:clr>
        </p15:guide>
        <p15:guide id="2" orient="horz" pos="81" userDrawn="1">
          <p15:clr>
            <a:srgbClr val="F26B43"/>
          </p15:clr>
        </p15:guide>
        <p15:guide id="3" orient="horz" pos="4094" userDrawn="1">
          <p15:clr>
            <a:srgbClr val="F26B43"/>
          </p15:clr>
        </p15:guide>
        <p15:guide id="4" pos="7599" userDrawn="1">
          <p15:clr>
            <a:srgbClr val="F26B43"/>
          </p15:clr>
        </p15:guide>
        <p15:guide id="5" pos="186" userDrawn="1">
          <p15:clr>
            <a:srgbClr val="5ACBF0"/>
          </p15:clr>
        </p15:guide>
        <p15:guide id="6" pos="1896" userDrawn="1">
          <p15:clr>
            <a:srgbClr val="F26B43"/>
          </p15:clr>
        </p15:guide>
        <p15:guide id="7" pos="1980" userDrawn="1">
          <p15:clr>
            <a:srgbClr val="F26B43"/>
          </p15:clr>
        </p15:guide>
        <p15:guide id="8" pos="3795" userDrawn="1">
          <p15:clr>
            <a:srgbClr val="F26B43"/>
          </p15:clr>
        </p15:guide>
        <p15:guide id="9" pos="3882" userDrawn="1">
          <p15:clr>
            <a:srgbClr val="F26B43"/>
          </p15:clr>
        </p15:guide>
        <p15:guide id="10" pos="5697" userDrawn="1">
          <p15:clr>
            <a:srgbClr val="F26B43"/>
          </p15:clr>
        </p15:guide>
        <p15:guide id="11" pos="5784" userDrawn="1">
          <p15:clr>
            <a:srgbClr val="F26B43"/>
          </p15:clr>
        </p15:guide>
        <p15:guide id="12" pos="81" userDrawn="1">
          <p15:clr>
            <a:srgbClr val="F26B43"/>
          </p15:clr>
        </p15:guide>
        <p15:guide id="13" orient="horz" pos="4239" userDrawn="1">
          <p15:clr>
            <a:srgbClr val="5ACBF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9.xml"/><Relationship Id="rId1" Type="http://schemas.openxmlformats.org/officeDocument/2006/relationships/slideLayout" Target="../slideLayouts/slideLayout12.xml"/><Relationship Id="rId6" Type="http://schemas.openxmlformats.org/officeDocument/2006/relationships/hyperlink" Target="http://landassemblysummit.org/index.html" TargetMode="External"/><Relationship Id="rId5" Type="http://schemas.openxmlformats.org/officeDocument/2006/relationships/image" Target="../media/image25.jpeg"/><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hyperlink" Target="mailto:Jonathan.stott@gateleyhamer.com" TargetMode="External"/><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9.gif"/><Relationship Id="rId1" Type="http://schemas.openxmlformats.org/officeDocument/2006/relationships/slideLayout" Target="../slideLayouts/slideLayout14.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1.jpe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2.jpe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3.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8.png"/><Relationship Id="rId5" Type="http://schemas.openxmlformats.org/officeDocument/2006/relationships/image" Target="../media/image7.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4.jpeg"/><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5.jpe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6.jpeg"/><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37.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14.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jpeg"/><Relationship Id="rId1" Type="http://schemas.openxmlformats.org/officeDocument/2006/relationships/slideLayout" Target="../slideLayouts/slideLayout14.xml"/><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42.jpe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jpeg"/><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hyperlink" Target="https://www.google.co.uk/url?sa=i&amp;rct=j&amp;q=&amp;esrc=s&amp;source=images&amp;cd=&amp;ved=2ahUKEwjGu4rIp9LiAhVHzhoKHRCgC8UQjRx6BAgBEAU&amp;url=https://www.bluemountainsgazette.com.au/story/6114743/american-connection-to-royal-baby-archie/&amp;psig=AOvVaw3TjbTEQsPUdSXqOZh2f6zo&amp;ust=1559822956297726" TargetMode="Externa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hyperlink" Target="http://cdn1.theweek.co.uk/sites/theweek/files/2017/02/170217_elizabeth_line_original_image_0.jpg" TargetMode="Externa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image" Target="../media/image50.gif"/><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5.xml"/><Relationship Id="rId1" Type="http://schemas.openxmlformats.org/officeDocument/2006/relationships/slideLayout" Target="../slideLayouts/slideLayout16.xml"/><Relationship Id="rId6" Type="http://schemas.openxmlformats.org/officeDocument/2006/relationships/hyperlink" Target="http://landassemblysummit.org/index.html" TargetMode="External"/><Relationship Id="rId5" Type="http://schemas.openxmlformats.org/officeDocument/2006/relationships/image" Target="../media/image25.jpeg"/><Relationship Id="rId4" Type="http://schemas.openxmlformats.org/officeDocument/2006/relationships/image" Target="../media/image24.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8" Type="http://schemas.openxmlformats.org/officeDocument/2006/relationships/image" Target="../media/image14.jpeg"/><Relationship Id="rId3" Type="http://schemas.openxmlformats.org/officeDocument/2006/relationships/image" Target="../media/image9.jpeg"/><Relationship Id="rId7" Type="http://schemas.openxmlformats.org/officeDocument/2006/relationships/image" Target="../media/image13.jpe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12.jpeg"/><Relationship Id="rId5" Type="http://schemas.openxmlformats.org/officeDocument/2006/relationships/image" Target="../media/image11.jpeg"/><Relationship Id="rId4" Type="http://schemas.openxmlformats.org/officeDocument/2006/relationships/image" Target="../media/image10.jpeg"/><Relationship Id="rId9" Type="http://schemas.openxmlformats.org/officeDocument/2006/relationships/image" Target="../media/image15.jpe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20.jpe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hyperlink" Target="mailto:cpa@compulsorypurchaseassociation.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23528" y="332656"/>
            <a:ext cx="7886700" cy="707895"/>
          </a:xfrm>
          <a:prstGeom prst="rect">
            <a:avLst/>
          </a:prstGeom>
        </p:spPr>
        <p:txBody>
          <a:bodyPr/>
          <a:lstStyle/>
          <a:p>
            <a:r>
              <a:rPr lang="en-GB" sz="2400" dirty="0">
                <a:effectLst/>
              </a:rPr>
              <a:t>An update from the UK </a:t>
            </a:r>
          </a:p>
        </p:txBody>
      </p:sp>
      <p:sp>
        <p:nvSpPr>
          <p:cNvPr id="3" name="TextBox 2"/>
          <p:cNvSpPr txBox="1"/>
          <p:nvPr/>
        </p:nvSpPr>
        <p:spPr>
          <a:xfrm>
            <a:off x="467544" y="1700807"/>
            <a:ext cx="8424935" cy="5565626"/>
          </a:xfrm>
          <a:prstGeom prst="rect">
            <a:avLst/>
          </a:prstGeom>
          <a:noFill/>
        </p:spPr>
        <p:txBody>
          <a:bodyPr wrap="square" rtlCol="0">
            <a:spAutoFit/>
          </a:bodyPr>
          <a:lstStyle/>
          <a:p>
            <a:r>
              <a:rPr lang="en-GB" dirty="0">
                <a:solidFill>
                  <a:srgbClr val="0066CC"/>
                </a:solidFill>
                <a:latin typeface="Lucida Sans" pitchFamily="34" charset="0"/>
              </a:rPr>
              <a:t>A review of major infrastructure projects from across the pond</a:t>
            </a:r>
            <a:endParaRPr lang="en-GB" dirty="0">
              <a:solidFill>
                <a:srgbClr val="0066CC"/>
              </a:solidFill>
            </a:endParaRPr>
          </a:p>
          <a:p>
            <a:endParaRPr lang="en-GB" dirty="0">
              <a:solidFill>
                <a:srgbClr val="0066CC"/>
              </a:solidFill>
            </a:endParaRPr>
          </a:p>
          <a:p>
            <a:endParaRPr lang="en-GB" dirty="0">
              <a:solidFill>
                <a:srgbClr val="0066CC"/>
              </a:solidFill>
            </a:endParaRPr>
          </a:p>
          <a:p>
            <a:pPr>
              <a:spcBef>
                <a:spcPts val="968"/>
              </a:spcBef>
            </a:pPr>
            <a:endParaRPr lang="en-GB" sz="1200" b="1" i="1" dirty="0">
              <a:solidFill>
                <a:srgbClr val="0066CC"/>
              </a:solidFill>
              <a:latin typeface="Lucida Sans" pitchFamily="34" charset="0"/>
            </a:endParaRPr>
          </a:p>
          <a:p>
            <a:pPr>
              <a:spcBef>
                <a:spcPts val="968"/>
              </a:spcBef>
            </a:pPr>
            <a:endParaRPr lang="en-GB" sz="1200" b="1" i="1" dirty="0">
              <a:solidFill>
                <a:srgbClr val="0066CC"/>
              </a:solidFill>
              <a:latin typeface="Lucida Sans" pitchFamily="34" charset="0"/>
            </a:endParaRPr>
          </a:p>
          <a:p>
            <a:pPr>
              <a:spcBef>
                <a:spcPts val="968"/>
              </a:spcBef>
            </a:pPr>
            <a:endParaRPr lang="en-GB" sz="1200" b="1" i="1" dirty="0">
              <a:solidFill>
                <a:srgbClr val="0066CC"/>
              </a:solidFill>
              <a:latin typeface="Lucida Sans" pitchFamily="34" charset="0"/>
            </a:endParaRPr>
          </a:p>
          <a:p>
            <a:pPr>
              <a:spcBef>
                <a:spcPts val="968"/>
              </a:spcBef>
            </a:pPr>
            <a:endParaRPr lang="en-GB" sz="1200" b="1" i="1" dirty="0">
              <a:solidFill>
                <a:srgbClr val="0066CC"/>
              </a:solidFill>
              <a:latin typeface="Lucida Sans" pitchFamily="34" charset="0"/>
            </a:endParaRPr>
          </a:p>
          <a:p>
            <a:pPr>
              <a:spcBef>
                <a:spcPts val="968"/>
              </a:spcBef>
            </a:pPr>
            <a:endParaRPr lang="en-GB" sz="1200" b="1" i="1" dirty="0">
              <a:solidFill>
                <a:srgbClr val="0066CC"/>
              </a:solidFill>
              <a:latin typeface="Lucida Sans" pitchFamily="34" charset="0"/>
            </a:endParaRPr>
          </a:p>
          <a:p>
            <a:pPr>
              <a:spcBef>
                <a:spcPts val="968"/>
              </a:spcBef>
            </a:pPr>
            <a:endParaRPr lang="en-GB" sz="1200" b="1" i="1" dirty="0">
              <a:solidFill>
                <a:srgbClr val="0066CC"/>
              </a:solidFill>
              <a:latin typeface="Lucida Sans" pitchFamily="34" charset="0"/>
            </a:endParaRPr>
          </a:p>
          <a:p>
            <a:pPr>
              <a:spcBef>
                <a:spcPts val="968"/>
              </a:spcBef>
            </a:pPr>
            <a:endParaRPr lang="en-GB" sz="1200" b="1" i="1" dirty="0">
              <a:solidFill>
                <a:srgbClr val="0066CC"/>
              </a:solidFill>
              <a:latin typeface="Lucida Sans" pitchFamily="34" charset="0"/>
            </a:endParaRPr>
          </a:p>
          <a:p>
            <a:pPr>
              <a:spcBef>
                <a:spcPts val="968"/>
              </a:spcBef>
            </a:pPr>
            <a:r>
              <a:rPr lang="en-GB" sz="1200" b="1" i="1" dirty="0">
                <a:solidFill>
                  <a:srgbClr val="0066CC"/>
                </a:solidFill>
                <a:latin typeface="Lucida Sans" pitchFamily="34" charset="0"/>
              </a:rPr>
              <a:t>Jonathan Stott</a:t>
            </a:r>
            <a:r>
              <a:rPr lang="en-GB" sz="1200" i="1" dirty="0">
                <a:solidFill>
                  <a:srgbClr val="0066CC"/>
                </a:solidFill>
                <a:latin typeface="Lucida Sans" pitchFamily="34" charset="0"/>
              </a:rPr>
              <a:t>: Chair, Compulsory Purchase Association; Managing Director, Gateley Hamer</a:t>
            </a:r>
          </a:p>
          <a:p>
            <a:pPr>
              <a:spcBef>
                <a:spcPts val="968"/>
              </a:spcBef>
            </a:pPr>
            <a:r>
              <a:rPr lang="en-GB" sz="1200" b="1" i="1" dirty="0">
                <a:solidFill>
                  <a:srgbClr val="0066CC"/>
                </a:solidFill>
                <a:latin typeface="Lucida Sans" pitchFamily="34" charset="0"/>
              </a:rPr>
              <a:t>Richard Asher:</a:t>
            </a:r>
            <a:r>
              <a:rPr lang="en-GB" sz="1200" i="1" dirty="0">
                <a:solidFill>
                  <a:srgbClr val="0066CC"/>
                </a:solidFill>
                <a:latin typeface="Lucida Sans" pitchFamily="34" charset="0"/>
              </a:rPr>
              <a:t> Director, Savills, and former Chair of the Compulsory Purchase Association</a:t>
            </a:r>
          </a:p>
          <a:p>
            <a:pPr>
              <a:spcBef>
                <a:spcPts val="968"/>
              </a:spcBef>
            </a:pPr>
            <a:r>
              <a:rPr lang="en-GB" sz="1200" b="1" i="1" dirty="0">
                <a:solidFill>
                  <a:srgbClr val="0066CC"/>
                </a:solidFill>
                <a:latin typeface="Lucida Sans" pitchFamily="34" charset="0"/>
              </a:rPr>
              <a:t>Meyric Lewis</a:t>
            </a:r>
            <a:r>
              <a:rPr lang="en-GB" sz="1200" i="1" dirty="0">
                <a:solidFill>
                  <a:srgbClr val="0066CC"/>
                </a:solidFill>
                <a:latin typeface="Lucida Sans" pitchFamily="34" charset="0"/>
              </a:rPr>
              <a:t>: Barrister and former Chair of the Compulsory Purchase Association</a:t>
            </a:r>
          </a:p>
          <a:p>
            <a:pPr>
              <a:spcBef>
                <a:spcPts val="968"/>
              </a:spcBef>
            </a:pPr>
            <a:endParaRPr lang="en-GB" i="1" dirty="0">
              <a:solidFill>
                <a:srgbClr val="0066CC"/>
              </a:solidFill>
              <a:latin typeface="Lucida Sans" pitchFamily="34" charset="0"/>
            </a:endParaRPr>
          </a:p>
          <a:p>
            <a:endParaRPr lang="en-GB" dirty="0"/>
          </a:p>
        </p:txBody>
      </p:sp>
      <p:pic>
        <p:nvPicPr>
          <p:cNvPr id="6" name="Picture 5">
            <a:extLst>
              <a:ext uri="{FF2B5EF4-FFF2-40B4-BE49-F238E27FC236}">
                <a16:creationId xmlns:a16="http://schemas.microsoft.com/office/drawing/2014/main" id="{468A9265-9EA9-42DF-9366-1C8511AC054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55776" y="2852936"/>
            <a:ext cx="4032448" cy="2160240"/>
          </a:xfrm>
          <a:prstGeom prst="rect">
            <a:avLst/>
          </a:prstGeom>
        </p:spPr>
      </p:pic>
    </p:spTree>
    <p:extLst>
      <p:ext uri="{BB962C8B-B14F-4D97-AF65-F5344CB8AC3E}">
        <p14:creationId xmlns:p14="http://schemas.microsoft.com/office/powerpoint/2010/main" val="2285264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88640"/>
            <a:ext cx="7687766" cy="1052737"/>
          </a:xfrm>
        </p:spPr>
        <p:txBody>
          <a:bodyPr/>
          <a:lstStyle/>
          <a:p>
            <a:r>
              <a:rPr lang="en-GB" sz="2400" dirty="0">
                <a:effectLst/>
              </a:rPr>
              <a:t>International Summit 2020 – </a:t>
            </a:r>
            <a:br>
              <a:rPr lang="en-GB" sz="2400" dirty="0">
                <a:effectLst/>
              </a:rPr>
            </a:br>
            <a:r>
              <a:rPr lang="en-GB" sz="2400" dirty="0">
                <a:effectLst/>
              </a:rPr>
              <a:t>How to book</a:t>
            </a:r>
          </a:p>
        </p:txBody>
      </p:sp>
      <p:pic>
        <p:nvPicPr>
          <p:cNvPr id="5" name="Content Placeholder 4">
            <a:extLst>
              <a:ext uri="{FF2B5EF4-FFF2-40B4-BE49-F238E27FC236}">
                <a16:creationId xmlns:a16="http://schemas.microsoft.com/office/drawing/2014/main" id="{96C46D51-092C-465F-B141-37AC1193EFD6}"/>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t="7309" b="768"/>
          <a:stretch/>
        </p:blipFill>
        <p:spPr>
          <a:xfrm>
            <a:off x="4788024" y="3573016"/>
            <a:ext cx="2443457" cy="2201090"/>
          </a:xfrm>
        </p:spPr>
      </p:pic>
      <p:pic>
        <p:nvPicPr>
          <p:cNvPr id="6" name="Content Placeholder 4">
            <a:extLst>
              <a:ext uri="{FF2B5EF4-FFF2-40B4-BE49-F238E27FC236}">
                <a16:creationId xmlns:a16="http://schemas.microsoft.com/office/drawing/2014/main" id="{6C7BDC3B-7694-4A04-9D8F-593CBD0EF78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288" r="9693"/>
          <a:stretch/>
        </p:blipFill>
        <p:spPr>
          <a:xfrm>
            <a:off x="4788024" y="1844824"/>
            <a:ext cx="3960440" cy="1584176"/>
          </a:xfrm>
          <a:prstGeom prst="rect">
            <a:avLst/>
          </a:prstGeom>
        </p:spPr>
      </p:pic>
      <p:pic>
        <p:nvPicPr>
          <p:cNvPr id="7" name="Content Placeholder 4">
            <a:extLst>
              <a:ext uri="{FF2B5EF4-FFF2-40B4-BE49-F238E27FC236}">
                <a16:creationId xmlns:a16="http://schemas.microsoft.com/office/drawing/2014/main" id="{A19338A3-C182-49A8-BA72-BFD412520DA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6959859" y="3921463"/>
            <a:ext cx="2232246" cy="1535356"/>
          </a:xfrm>
          <a:prstGeom prst="rect">
            <a:avLst/>
          </a:prstGeom>
        </p:spPr>
      </p:pic>
      <p:sp>
        <p:nvSpPr>
          <p:cNvPr id="9" name="TextBox 8"/>
          <p:cNvSpPr txBox="1"/>
          <p:nvPr/>
        </p:nvSpPr>
        <p:spPr>
          <a:xfrm>
            <a:off x="611560" y="1916832"/>
            <a:ext cx="3960440" cy="3231654"/>
          </a:xfrm>
          <a:prstGeom prst="rect">
            <a:avLst/>
          </a:prstGeom>
          <a:noFill/>
        </p:spPr>
        <p:txBody>
          <a:bodyPr wrap="square" rtlCol="0">
            <a:spAutoFit/>
          </a:bodyPr>
          <a:lstStyle/>
          <a:p>
            <a:pPr>
              <a:buFont typeface="Arial" pitchFamily="34" charset="0"/>
              <a:buChar char="•"/>
            </a:pPr>
            <a:r>
              <a:rPr lang="en-GB" sz="1800" dirty="0">
                <a:solidFill>
                  <a:srgbClr val="0066CC"/>
                </a:solidFill>
                <a:latin typeface="Lucida Sans" pitchFamily="34" charset="0"/>
              </a:rPr>
              <a:t> Website is live now and</a:t>
            </a:r>
          </a:p>
          <a:p>
            <a:r>
              <a:rPr lang="en-GB" sz="1800" dirty="0">
                <a:solidFill>
                  <a:srgbClr val="0066CC"/>
                </a:solidFill>
                <a:latin typeface="Lucida Sans" pitchFamily="34" charset="0"/>
              </a:rPr>
              <a:t>international delegates can book and will have a free cancel period of 100 days so they can co-ordinate flights and hotels at preferential rates</a:t>
            </a:r>
          </a:p>
          <a:p>
            <a:endParaRPr lang="en-GB" sz="1800" dirty="0">
              <a:solidFill>
                <a:srgbClr val="0066CC"/>
              </a:solidFill>
              <a:latin typeface="Lucida Sans" pitchFamily="34" charset="0"/>
            </a:endParaRPr>
          </a:p>
          <a:p>
            <a:pPr>
              <a:buFont typeface="Arial" pitchFamily="34" charset="0"/>
              <a:buChar char="•"/>
            </a:pPr>
            <a:r>
              <a:rPr lang="en-GB" sz="1800" dirty="0">
                <a:solidFill>
                  <a:srgbClr val="0066CC"/>
                </a:solidFill>
                <a:latin typeface="Lucida Sans" pitchFamily="34" charset="0"/>
              </a:rPr>
              <a:t> No payments will be sought until Dec 2019</a:t>
            </a:r>
          </a:p>
          <a:p>
            <a:pPr>
              <a:buFont typeface="Arial" pitchFamily="34" charset="0"/>
              <a:buChar char="•"/>
            </a:pPr>
            <a:endParaRPr lang="en-GB" sz="1800" u="sng" dirty="0">
              <a:solidFill>
                <a:srgbClr val="0066CC"/>
              </a:solidFill>
              <a:latin typeface="Lucida Sans" pitchFamily="34" charset="0"/>
              <a:hlinkClick r:id="rId6">
                <a:extLst>
                  <a:ext uri="{A12FA001-AC4F-418D-AE19-62706E023703}">
                    <ahyp:hlinkClr xmlns:ahyp="http://schemas.microsoft.com/office/drawing/2018/hyperlinkcolor" val="tx"/>
                  </a:ext>
                </a:extLst>
              </a:hlinkClick>
            </a:endParaRPr>
          </a:p>
          <a:p>
            <a:r>
              <a:rPr lang="en-GB" u="sng" dirty="0">
                <a:solidFill>
                  <a:srgbClr val="0066FF"/>
                </a:solidFill>
                <a:hlinkClick r:id="rId6">
                  <a:extLst>
                    <a:ext uri="{A12FA001-AC4F-418D-AE19-62706E023703}">
                      <ahyp:hlinkClr xmlns:ahyp="http://schemas.microsoft.com/office/drawing/2018/hyperlinkcolor" val="tx"/>
                    </a:ext>
                  </a:extLst>
                </a:hlinkClick>
              </a:rPr>
              <a:t>www.landassemblysummit.org</a:t>
            </a:r>
            <a:endParaRPr lang="en-GB" sz="1800" dirty="0">
              <a:solidFill>
                <a:srgbClr val="0066CC"/>
              </a:solidFill>
              <a:latin typeface="Lucida Sans" pitchFamily="34" charset="0"/>
            </a:endParaRPr>
          </a:p>
        </p:txBody>
      </p:sp>
    </p:spTree>
    <p:extLst>
      <p:ext uri="{BB962C8B-B14F-4D97-AF65-F5344CB8AC3E}">
        <p14:creationId xmlns:p14="http://schemas.microsoft.com/office/powerpoint/2010/main" val="1177993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845" y="393005"/>
            <a:ext cx="7687766" cy="576064"/>
          </a:xfrm>
        </p:spPr>
        <p:txBody>
          <a:bodyPr/>
          <a:lstStyle/>
          <a:p>
            <a:r>
              <a:rPr lang="en-GB" sz="2400" dirty="0">
                <a:effectLst/>
              </a:rPr>
              <a:t>Any questions?</a:t>
            </a:r>
          </a:p>
        </p:txBody>
      </p:sp>
      <p:sp>
        <p:nvSpPr>
          <p:cNvPr id="9" name="TextBox 8"/>
          <p:cNvSpPr txBox="1"/>
          <p:nvPr/>
        </p:nvSpPr>
        <p:spPr>
          <a:xfrm>
            <a:off x="611560" y="1916832"/>
            <a:ext cx="4392488" cy="923330"/>
          </a:xfrm>
          <a:prstGeom prst="rect">
            <a:avLst/>
          </a:prstGeom>
          <a:noFill/>
        </p:spPr>
        <p:txBody>
          <a:bodyPr wrap="square" rtlCol="0">
            <a:spAutoFit/>
          </a:bodyPr>
          <a:lstStyle/>
          <a:p>
            <a:r>
              <a:rPr lang="en-GB" sz="1800" dirty="0">
                <a:solidFill>
                  <a:srgbClr val="0066FF"/>
                </a:solidFill>
                <a:latin typeface="Lucida Sans" pitchFamily="34" charset="0"/>
                <a:hlinkClick r:id="rId3">
                  <a:extLst>
                    <a:ext uri="{A12FA001-AC4F-418D-AE19-62706E023703}">
                      <ahyp:hlinkClr xmlns:ahyp="http://schemas.microsoft.com/office/drawing/2018/hyperlinkcolor" val="tx"/>
                    </a:ext>
                  </a:extLst>
                </a:hlinkClick>
              </a:rPr>
              <a:t>Jonathan.stott@gateleyhamer.com</a:t>
            </a:r>
            <a:endParaRPr lang="en-GB" sz="1800" dirty="0">
              <a:solidFill>
                <a:srgbClr val="0066FF"/>
              </a:solidFill>
              <a:latin typeface="Lucida Sans" pitchFamily="34" charset="0"/>
            </a:endParaRPr>
          </a:p>
          <a:p>
            <a:endParaRPr lang="en-GB" sz="1800" dirty="0">
              <a:solidFill>
                <a:srgbClr val="0066FF"/>
              </a:solidFill>
              <a:latin typeface="Lucida Sans" pitchFamily="34" charset="0"/>
            </a:endParaRPr>
          </a:p>
          <a:p>
            <a:r>
              <a:rPr lang="en-GB" sz="1800" dirty="0">
                <a:solidFill>
                  <a:srgbClr val="0066FF"/>
                </a:solidFill>
                <a:latin typeface="Lucida Sans" pitchFamily="34" charset="0"/>
              </a:rPr>
              <a:t>@</a:t>
            </a:r>
            <a:r>
              <a:rPr lang="en-GB" sz="1800" dirty="0" err="1">
                <a:solidFill>
                  <a:srgbClr val="0066FF"/>
                </a:solidFill>
                <a:latin typeface="Lucida Sans" pitchFamily="34" charset="0"/>
              </a:rPr>
              <a:t>MisterCPO</a:t>
            </a:r>
            <a:endParaRPr lang="en-GB" sz="1800" dirty="0">
              <a:solidFill>
                <a:srgbClr val="0066FF"/>
              </a:solidFill>
              <a:latin typeface="Lucida Sans" pitchFamily="34" charset="0"/>
            </a:endParaRPr>
          </a:p>
        </p:txBody>
      </p:sp>
    </p:spTree>
    <p:extLst>
      <p:ext uri="{BB962C8B-B14F-4D97-AF65-F5344CB8AC3E}">
        <p14:creationId xmlns:p14="http://schemas.microsoft.com/office/powerpoint/2010/main" val="38057937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idx="4294967295"/>
          </p:nvPr>
        </p:nvSpPr>
        <p:spPr>
          <a:xfrm>
            <a:off x="168045" y="2305123"/>
            <a:ext cx="8882062" cy="1124597"/>
          </a:xfrm>
          <a:prstGeom prst="rect">
            <a:avLst/>
          </a:prstGeom>
        </p:spPr>
        <p:txBody>
          <a:bodyPr/>
          <a:lstStyle/>
          <a:p>
            <a:pPr algn="ctr" eaLnBrk="1" hangingPunct="1"/>
            <a:r>
              <a:rPr lang="en-GB" sz="6000" dirty="0">
                <a:solidFill>
                  <a:srgbClr val="0066CC"/>
                </a:solidFill>
                <a:effectLst/>
              </a:rPr>
              <a:t>IRWA Conference</a:t>
            </a:r>
            <a:endParaRPr lang="en-GB" sz="6000" dirty="0">
              <a:ln>
                <a:noFill/>
              </a:ln>
              <a:solidFill>
                <a:srgbClr val="0066CC"/>
              </a:solidFill>
              <a:effectLst/>
            </a:endParaRPr>
          </a:p>
        </p:txBody>
      </p:sp>
      <p:sp>
        <p:nvSpPr>
          <p:cNvPr id="239619" name="Rectangle 28"/>
          <p:cNvSpPr>
            <a:spLocks noChangeArrowheads="1"/>
          </p:cNvSpPr>
          <p:nvPr/>
        </p:nvSpPr>
        <p:spPr bwMode="auto">
          <a:xfrm>
            <a:off x="1301750" y="606427"/>
            <a:ext cx="134652" cy="646331"/>
          </a:xfrm>
          <a:prstGeom prst="rect">
            <a:avLst/>
          </a:prstGeom>
          <a:noFill/>
          <a:ln w="9525">
            <a:noFill/>
            <a:miter lim="800000"/>
            <a:headEnd/>
            <a:tailEnd/>
          </a:ln>
        </p:spPr>
        <p:txBody>
          <a:bodyPr wrap="none" lIns="0" tIns="0" rIns="0" bIns="0">
            <a:spAutoFit/>
          </a:bodyPr>
          <a:lstStyle/>
          <a:p>
            <a:r>
              <a:rPr lang="en-GB" sz="4200">
                <a:solidFill>
                  <a:srgbClr val="000000"/>
                </a:solidFill>
                <a:latin typeface="Eras Demi ITC" pitchFamily="34" charset="0"/>
              </a:rPr>
              <a:t> </a:t>
            </a:r>
            <a:endParaRPr lang="en-GB"/>
          </a:p>
        </p:txBody>
      </p:sp>
      <p:sp>
        <p:nvSpPr>
          <p:cNvPr id="239620" name="Rectangle 30"/>
          <p:cNvSpPr>
            <a:spLocks noChangeArrowheads="1"/>
          </p:cNvSpPr>
          <p:nvPr/>
        </p:nvSpPr>
        <p:spPr bwMode="auto">
          <a:xfrm>
            <a:off x="1143000" y="1131888"/>
            <a:ext cx="38472" cy="184666"/>
          </a:xfrm>
          <a:prstGeom prst="rect">
            <a:avLst/>
          </a:prstGeom>
          <a:noFill/>
          <a:ln w="9525">
            <a:noFill/>
            <a:miter lim="800000"/>
            <a:headEnd/>
            <a:tailEnd/>
          </a:ln>
        </p:spPr>
        <p:txBody>
          <a:bodyPr wrap="none" lIns="0" tIns="0" rIns="0" bIns="0">
            <a:spAutoFit/>
          </a:bodyPr>
          <a:lstStyle/>
          <a:p>
            <a:r>
              <a:rPr lang="en-GB" sz="1200">
                <a:solidFill>
                  <a:srgbClr val="000000"/>
                </a:solidFill>
                <a:latin typeface="Eras Demi ITC" pitchFamily="34" charset="0"/>
              </a:rPr>
              <a:t> </a:t>
            </a:r>
            <a:endParaRPr lang="en-GB"/>
          </a:p>
        </p:txBody>
      </p:sp>
      <p:sp>
        <p:nvSpPr>
          <p:cNvPr id="239621" name="Rectangle 32"/>
          <p:cNvSpPr>
            <a:spLocks noChangeArrowheads="1"/>
          </p:cNvSpPr>
          <p:nvPr/>
        </p:nvSpPr>
        <p:spPr bwMode="auto">
          <a:xfrm>
            <a:off x="928688" y="1290638"/>
            <a:ext cx="38472" cy="184666"/>
          </a:xfrm>
          <a:prstGeom prst="rect">
            <a:avLst/>
          </a:prstGeom>
          <a:noFill/>
          <a:ln w="9525">
            <a:noFill/>
            <a:miter lim="800000"/>
            <a:headEnd/>
            <a:tailEnd/>
          </a:ln>
        </p:spPr>
        <p:txBody>
          <a:bodyPr wrap="none" lIns="0" tIns="0" rIns="0" bIns="0">
            <a:spAutoFit/>
          </a:bodyPr>
          <a:lstStyle/>
          <a:p>
            <a:r>
              <a:rPr lang="en-GB" sz="1200">
                <a:solidFill>
                  <a:srgbClr val="000000"/>
                </a:solidFill>
                <a:latin typeface="Eras Demi ITC" pitchFamily="34" charset="0"/>
              </a:rPr>
              <a:t> </a:t>
            </a:r>
            <a:endParaRPr lang="en-GB"/>
          </a:p>
        </p:txBody>
      </p:sp>
      <p:sp>
        <p:nvSpPr>
          <p:cNvPr id="239622" name="Rectangle 34"/>
          <p:cNvSpPr>
            <a:spLocks noChangeArrowheads="1"/>
          </p:cNvSpPr>
          <p:nvPr/>
        </p:nvSpPr>
        <p:spPr bwMode="auto">
          <a:xfrm>
            <a:off x="1112838" y="1449388"/>
            <a:ext cx="38472" cy="184666"/>
          </a:xfrm>
          <a:prstGeom prst="rect">
            <a:avLst/>
          </a:prstGeom>
          <a:noFill/>
          <a:ln w="9525">
            <a:noFill/>
            <a:miter lim="800000"/>
            <a:headEnd/>
            <a:tailEnd/>
          </a:ln>
        </p:spPr>
        <p:txBody>
          <a:bodyPr wrap="none" lIns="0" tIns="0" rIns="0" bIns="0">
            <a:spAutoFit/>
          </a:bodyPr>
          <a:lstStyle/>
          <a:p>
            <a:r>
              <a:rPr lang="en-GB" sz="1200">
                <a:solidFill>
                  <a:srgbClr val="000000"/>
                </a:solidFill>
              </a:rPr>
              <a:t> </a:t>
            </a:r>
            <a:endParaRPr lang="en-GB"/>
          </a:p>
        </p:txBody>
      </p:sp>
      <p:sp>
        <p:nvSpPr>
          <p:cNvPr id="10" name="Rectangle 3">
            <a:extLst>
              <a:ext uri="{FF2B5EF4-FFF2-40B4-BE49-F238E27FC236}">
                <a16:creationId xmlns:a16="http://schemas.microsoft.com/office/drawing/2014/main" id="{AF7AE782-3F49-4733-9A94-AA90AD0FD5E0}"/>
              </a:ext>
            </a:extLst>
          </p:cNvPr>
          <p:cNvSpPr txBox="1">
            <a:spLocks noChangeArrowheads="1"/>
          </p:cNvSpPr>
          <p:nvPr/>
        </p:nvSpPr>
        <p:spPr bwMode="auto">
          <a:xfrm>
            <a:off x="152400" y="3789761"/>
            <a:ext cx="8839200" cy="165618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0" indent="0" algn="ctr" rtl="0" eaLnBrk="0" fontAlgn="base" hangingPunct="0">
              <a:spcBef>
                <a:spcPct val="20000"/>
              </a:spcBef>
              <a:spcAft>
                <a:spcPct val="0"/>
              </a:spcAft>
              <a:buClr>
                <a:srgbClr val="F9F9F9"/>
              </a:buClr>
              <a:buSzPct val="65000"/>
              <a:buFont typeface="Wingdings 2" pitchFamily="18" charset="2"/>
              <a:buNone/>
              <a:defRPr sz="2800" kern="1200">
                <a:solidFill>
                  <a:schemeClr val="tx1"/>
                </a:solidFill>
                <a:latin typeface="+mn-lt"/>
                <a:ea typeface="+mn-ea"/>
                <a:cs typeface="+mn-cs"/>
              </a:defRPr>
            </a:lvl1pPr>
            <a:lvl2pPr marL="457200" indent="0" algn="ctr" rtl="0" eaLnBrk="0" fontAlgn="base" hangingPunct="0">
              <a:spcBef>
                <a:spcPct val="20000"/>
              </a:spcBef>
              <a:spcAft>
                <a:spcPct val="0"/>
              </a:spcAft>
              <a:buClr>
                <a:schemeClr val="tx1"/>
              </a:buClr>
              <a:buSzPct val="80000"/>
              <a:buFont typeface="Wingdings 2" pitchFamily="18" charset="2"/>
              <a:buNone/>
              <a:defRPr sz="2400" kern="1200">
                <a:solidFill>
                  <a:schemeClr val="tx1"/>
                </a:solidFill>
                <a:latin typeface="+mn-lt"/>
                <a:ea typeface="+mn-ea"/>
                <a:cs typeface="+mn-cs"/>
              </a:defRPr>
            </a:lvl2pPr>
            <a:lvl3pPr marL="914400" indent="0" algn="ctr" rtl="0" eaLnBrk="0" fontAlgn="base" hangingPunct="0">
              <a:spcBef>
                <a:spcPct val="20000"/>
              </a:spcBef>
              <a:spcAft>
                <a:spcPct val="0"/>
              </a:spcAft>
              <a:buClr>
                <a:schemeClr val="tx1"/>
              </a:buClr>
              <a:buSzPct val="95000"/>
              <a:buFont typeface="Wingdings" pitchFamily="2" charset="2"/>
              <a:buNone/>
              <a:defRPr sz="2200" kern="1200">
                <a:solidFill>
                  <a:schemeClr val="tx1"/>
                </a:solidFill>
                <a:latin typeface="+mn-lt"/>
                <a:ea typeface="+mn-ea"/>
                <a:cs typeface="+mn-cs"/>
              </a:defRPr>
            </a:lvl3pPr>
            <a:lvl4pPr marL="1371600" indent="0" algn="ctr" rtl="0" eaLnBrk="0" fontAlgn="base" hangingPunct="0">
              <a:spcBef>
                <a:spcPct val="20000"/>
              </a:spcBef>
              <a:spcAft>
                <a:spcPct val="0"/>
              </a:spcAft>
              <a:buClr>
                <a:schemeClr val="tx1"/>
              </a:buClr>
              <a:buSzPct val="100000"/>
              <a:buFont typeface="Wingdings 3" pitchFamily="18" charset="2"/>
              <a:buNone/>
              <a:defRPr sz="2000" kern="1200">
                <a:solidFill>
                  <a:schemeClr val="tx1"/>
                </a:solidFill>
                <a:latin typeface="+mn-lt"/>
                <a:ea typeface="+mn-ea"/>
                <a:cs typeface="+mn-cs"/>
              </a:defRPr>
            </a:lvl4pPr>
            <a:lvl5pPr marL="1828800" indent="0" algn="ctr" rtl="0" eaLnBrk="0" fontAlgn="base" hangingPunct="0">
              <a:spcBef>
                <a:spcPct val="20000"/>
              </a:spcBef>
              <a:spcAft>
                <a:spcPct val="0"/>
              </a:spcAft>
              <a:buClr>
                <a:schemeClr val="tx1"/>
              </a:buClr>
              <a:buFont typeface="Wingdings 2" pitchFamily="18" charset="2"/>
              <a:buNone/>
              <a:defRPr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r>
              <a:rPr lang="en-GB" sz="2400" dirty="0">
                <a:solidFill>
                  <a:srgbClr val="0066CC"/>
                </a:solidFill>
                <a:latin typeface="+mj-lt"/>
              </a:rPr>
              <a:t>Richard Asher – Director, Savills (UK) Ltd, Compulsory Purchase Team</a:t>
            </a: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093296"/>
            <a:ext cx="792088" cy="619226"/>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9" name="Rectangle 3"/>
          <p:cNvSpPr>
            <a:spLocks noGrp="1" noChangeArrowheads="1"/>
          </p:cNvSpPr>
          <p:nvPr>
            <p:ph idx="1"/>
          </p:nvPr>
        </p:nvSpPr>
        <p:spPr>
          <a:xfrm>
            <a:off x="179512" y="2348880"/>
            <a:ext cx="7344816" cy="3816424"/>
          </a:xfrm>
        </p:spPr>
        <p:txBody>
          <a:bodyPr>
            <a:normAutofit fontScale="25000" lnSpcReduction="20000"/>
          </a:bodyPr>
          <a:lstStyle/>
          <a:p>
            <a:pPr marL="571500" indent="-571500">
              <a:lnSpc>
                <a:spcPct val="250000"/>
              </a:lnSpc>
              <a:buClr>
                <a:schemeClr val="bg2"/>
              </a:buClr>
              <a:buFont typeface="Wingdings" pitchFamily="2" charset="2"/>
              <a:buChar char="§"/>
            </a:pPr>
            <a:r>
              <a:rPr lang="en-US" sz="5600" dirty="0">
                <a:solidFill>
                  <a:srgbClr val="0066CC"/>
                </a:solidFill>
                <a:latin typeface="Lucida Sans" pitchFamily="34" charset="0"/>
                <a:cs typeface="Arial" panose="020B0604020202020204" pitchFamily="34" charset="0"/>
              </a:rPr>
              <a:t>Head of Savills Compulsory Purchase Team</a:t>
            </a:r>
          </a:p>
          <a:p>
            <a:pPr marL="571500" indent="-571500">
              <a:lnSpc>
                <a:spcPct val="250000"/>
              </a:lnSpc>
              <a:buClr>
                <a:schemeClr val="bg2"/>
              </a:buClr>
              <a:buFont typeface="Wingdings" pitchFamily="2" charset="2"/>
              <a:buChar char="§"/>
            </a:pPr>
            <a:r>
              <a:rPr lang="en-US" sz="5600" dirty="0">
                <a:solidFill>
                  <a:srgbClr val="0066CC"/>
                </a:solidFill>
                <a:latin typeface="Lucida Sans" pitchFamily="34" charset="0"/>
                <a:cs typeface="Arial" panose="020B0604020202020204" pitchFamily="34" charset="0"/>
              </a:rPr>
              <a:t>Previously Head of Team with JLL</a:t>
            </a:r>
          </a:p>
          <a:p>
            <a:pPr marL="571500" indent="-571500">
              <a:lnSpc>
                <a:spcPct val="250000"/>
              </a:lnSpc>
              <a:buClr>
                <a:schemeClr val="bg2"/>
              </a:buClr>
              <a:buFont typeface="Wingdings" pitchFamily="2" charset="2"/>
              <a:buChar char="§"/>
            </a:pPr>
            <a:r>
              <a:rPr lang="en-US" sz="5600" dirty="0">
                <a:solidFill>
                  <a:srgbClr val="0066CC"/>
                </a:solidFill>
                <a:latin typeface="Lucida Sans" pitchFamily="34" charset="0"/>
                <a:cs typeface="Arial" panose="020B0604020202020204" pitchFamily="34" charset="0"/>
              </a:rPr>
              <a:t>Founder and Second Chair of Compulsory Purchase Association</a:t>
            </a:r>
          </a:p>
          <a:p>
            <a:pPr marL="571500" indent="-571500">
              <a:lnSpc>
                <a:spcPct val="250000"/>
              </a:lnSpc>
              <a:buClr>
                <a:schemeClr val="bg2"/>
              </a:buClr>
              <a:buFont typeface="Wingdings" pitchFamily="2" charset="2"/>
              <a:buChar char="§"/>
            </a:pPr>
            <a:r>
              <a:rPr lang="en-US" sz="5600" dirty="0">
                <a:solidFill>
                  <a:srgbClr val="0066CC"/>
                </a:solidFill>
                <a:latin typeface="Lucida Sans" pitchFamily="34" charset="0"/>
                <a:cs typeface="Arial" panose="020B0604020202020204" pitchFamily="34" charset="0"/>
              </a:rPr>
              <a:t>Member RICS Governing Council</a:t>
            </a:r>
          </a:p>
          <a:p>
            <a:pPr marL="571500" indent="-571500">
              <a:lnSpc>
                <a:spcPct val="250000"/>
              </a:lnSpc>
              <a:buClr>
                <a:schemeClr val="bg2"/>
              </a:buClr>
              <a:buFont typeface="Wingdings" pitchFamily="2" charset="2"/>
              <a:buChar char="§"/>
            </a:pPr>
            <a:r>
              <a:rPr lang="en-US" sz="5600" dirty="0">
                <a:solidFill>
                  <a:srgbClr val="0066CC"/>
                </a:solidFill>
                <a:latin typeface="Lucida Sans" pitchFamily="34" charset="0"/>
                <a:cs typeface="Arial" panose="020B0604020202020204" pitchFamily="34" charset="0"/>
              </a:rPr>
              <a:t>Advises Claimants and Acquiring Authorities</a:t>
            </a:r>
          </a:p>
          <a:p>
            <a:pPr eaLnBrk="1" hangingPunct="1">
              <a:spcBef>
                <a:spcPts val="600"/>
              </a:spcBef>
              <a:buFontTx/>
              <a:buNone/>
            </a:pPr>
            <a:endParaRPr lang="en-GB" sz="2400" i="1" dirty="0">
              <a:solidFill>
                <a:srgbClr val="0066CC"/>
              </a:solidFill>
              <a:latin typeface="Lucida Sans" pitchFamily="34" charset="0"/>
            </a:endParaRPr>
          </a:p>
        </p:txBody>
      </p:sp>
      <p:sp>
        <p:nvSpPr>
          <p:cNvPr id="4" name="Rectangle 2"/>
          <p:cNvSpPr txBox="1">
            <a:spLocks noChangeArrowheads="1"/>
          </p:cNvSpPr>
          <p:nvPr/>
        </p:nvSpPr>
        <p:spPr>
          <a:xfrm>
            <a:off x="323528" y="1556793"/>
            <a:ext cx="8353425" cy="792088"/>
          </a:xfrm>
          <a:prstGeom prst="rect">
            <a:avLst/>
          </a:prstGeom>
        </p:spPr>
        <p:txBody>
          <a:bodyPr>
            <a:normAutofit/>
          </a:bodyPr>
          <a:lstStyle/>
          <a:p>
            <a:r>
              <a:rPr lang="en-US" sz="3200" b="1" dirty="0">
                <a:solidFill>
                  <a:srgbClr val="0066CC"/>
                </a:solidFill>
                <a:latin typeface="+mj-lt"/>
              </a:rPr>
              <a:t>Richard Asher FRICS - Credentials</a:t>
            </a:r>
            <a:endParaRPr lang="en-GB" sz="3600" b="1" dirty="0">
              <a:solidFill>
                <a:srgbClr val="0066CC"/>
              </a:solidFill>
              <a:latin typeface="+mj-lt"/>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55576" y="5229200"/>
            <a:ext cx="2304180" cy="864096"/>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56178" y="5085184"/>
            <a:ext cx="1152128" cy="979266"/>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51520" y="1556792"/>
            <a:ext cx="8393274" cy="460340"/>
          </a:xfrm>
        </p:spPr>
        <p:txBody>
          <a:bodyPr/>
          <a:lstStyle/>
          <a:p>
            <a:pPr algn="ctr"/>
            <a:r>
              <a:rPr lang="en-US" sz="2400" b="0" dirty="0">
                <a:solidFill>
                  <a:srgbClr val="0066CC"/>
                </a:solidFill>
                <a:effectLst/>
                <a:latin typeface="Lucida Sans" pitchFamily="34" charset="0"/>
              </a:rPr>
              <a:t>“Two nations separated by a single language” attributed to George Bernard Shaw</a:t>
            </a:r>
            <a:endParaRPr lang="en-GB" sz="2400" b="0" dirty="0">
              <a:solidFill>
                <a:srgbClr val="0066CC"/>
              </a:solidFill>
              <a:effectLst/>
              <a:latin typeface="Lucida Sans" pitchFamily="34" charset="0"/>
            </a:endParaRPr>
          </a:p>
        </p:txBody>
      </p:sp>
      <p:graphicFrame>
        <p:nvGraphicFramePr>
          <p:cNvPr id="8" name="Content Placeholder 7"/>
          <p:cNvGraphicFramePr>
            <a:graphicFrameLocks noGrp="1"/>
          </p:cNvGraphicFramePr>
          <p:nvPr>
            <p:ph idx="1"/>
            <p:extLst>
              <p:ext uri="{D42A27DB-BD31-4B8C-83A1-F6EECF244321}">
                <p14:modId xmlns:p14="http://schemas.microsoft.com/office/powerpoint/2010/main" val="2461222255"/>
              </p:ext>
            </p:extLst>
          </p:nvPr>
        </p:nvGraphicFramePr>
        <p:xfrm>
          <a:off x="395536" y="2636912"/>
          <a:ext cx="8248278" cy="2346960"/>
        </p:xfrm>
        <a:graphic>
          <a:graphicData uri="http://schemas.openxmlformats.org/drawingml/2006/table">
            <a:tbl>
              <a:tblPr firstRow="1" bandRow="1">
                <a:tableStyleId>{616DA210-FB5B-4158-B5E0-FEB733F419BA}</a:tableStyleId>
              </a:tblPr>
              <a:tblGrid>
                <a:gridCol w="4124139">
                  <a:extLst>
                    <a:ext uri="{9D8B030D-6E8A-4147-A177-3AD203B41FA5}">
                      <a16:colId xmlns:a16="http://schemas.microsoft.com/office/drawing/2014/main" val="20000"/>
                    </a:ext>
                  </a:extLst>
                </a:gridCol>
                <a:gridCol w="4124139">
                  <a:extLst>
                    <a:ext uri="{9D8B030D-6E8A-4147-A177-3AD203B41FA5}">
                      <a16:colId xmlns:a16="http://schemas.microsoft.com/office/drawing/2014/main" val="20001"/>
                    </a:ext>
                  </a:extLst>
                </a:gridCol>
              </a:tblGrid>
              <a:tr h="319406">
                <a:tc>
                  <a:txBody>
                    <a:bodyPr/>
                    <a:lstStyle/>
                    <a:p>
                      <a:pPr algn="ctr"/>
                      <a:r>
                        <a:rPr lang="en-US" sz="1600" dirty="0">
                          <a:latin typeface="+mj-lt"/>
                        </a:rPr>
                        <a:t>UK</a:t>
                      </a:r>
                      <a:endParaRPr lang="en-GB" sz="1600" dirty="0">
                        <a:latin typeface="+mj-lt"/>
                      </a:endParaRPr>
                    </a:p>
                  </a:txBody>
                  <a:tcPr marL="68580" marR="68580"/>
                </a:tc>
                <a:tc>
                  <a:txBody>
                    <a:bodyPr/>
                    <a:lstStyle/>
                    <a:p>
                      <a:pPr algn="ctr"/>
                      <a:r>
                        <a:rPr lang="en-US" sz="1600" dirty="0">
                          <a:latin typeface="+mj-lt"/>
                        </a:rPr>
                        <a:t>USA</a:t>
                      </a:r>
                      <a:endParaRPr lang="en-GB" sz="1600" dirty="0">
                        <a:latin typeface="+mj-lt"/>
                      </a:endParaRPr>
                    </a:p>
                  </a:txBody>
                  <a:tcPr marL="68580" marR="68580"/>
                </a:tc>
                <a:extLst>
                  <a:ext uri="{0D108BD9-81ED-4DB2-BD59-A6C34878D82A}">
                    <a16:rowId xmlns:a16="http://schemas.microsoft.com/office/drawing/2014/main" val="10000"/>
                  </a:ext>
                </a:extLst>
              </a:tr>
              <a:tr h="319406">
                <a:tc>
                  <a:txBody>
                    <a:bodyPr/>
                    <a:lstStyle/>
                    <a:p>
                      <a:r>
                        <a:rPr lang="en-US" sz="1600" dirty="0">
                          <a:latin typeface="+mj-lt"/>
                        </a:rPr>
                        <a:t>Valuation</a:t>
                      </a:r>
                      <a:endParaRPr lang="en-GB" sz="1600" dirty="0">
                        <a:latin typeface="+mj-lt"/>
                      </a:endParaRPr>
                    </a:p>
                  </a:txBody>
                  <a:tcPr marL="68580" marR="68580"/>
                </a:tc>
                <a:tc>
                  <a:txBody>
                    <a:bodyPr/>
                    <a:lstStyle/>
                    <a:p>
                      <a:r>
                        <a:rPr lang="en-US" sz="1600" dirty="0">
                          <a:latin typeface="+mj-lt"/>
                        </a:rPr>
                        <a:t>Appraisal</a:t>
                      </a:r>
                      <a:endParaRPr lang="en-GB" sz="1600" dirty="0">
                        <a:latin typeface="+mj-lt"/>
                      </a:endParaRPr>
                    </a:p>
                  </a:txBody>
                  <a:tcPr marL="68580" marR="68580"/>
                </a:tc>
                <a:extLst>
                  <a:ext uri="{0D108BD9-81ED-4DB2-BD59-A6C34878D82A}">
                    <a16:rowId xmlns:a16="http://schemas.microsoft.com/office/drawing/2014/main" val="10001"/>
                  </a:ext>
                </a:extLst>
              </a:tr>
              <a:tr h="319406">
                <a:tc>
                  <a:txBody>
                    <a:bodyPr/>
                    <a:lstStyle/>
                    <a:p>
                      <a:r>
                        <a:rPr lang="en-US" sz="1600" dirty="0" err="1">
                          <a:latin typeface="+mj-lt"/>
                        </a:rPr>
                        <a:t>Valuer</a:t>
                      </a:r>
                      <a:r>
                        <a:rPr lang="en-US" sz="1600" dirty="0">
                          <a:latin typeface="+mj-lt"/>
                        </a:rPr>
                        <a:t> </a:t>
                      </a:r>
                      <a:endParaRPr lang="en-GB" sz="1600" dirty="0">
                        <a:latin typeface="+mj-lt"/>
                      </a:endParaRPr>
                    </a:p>
                  </a:txBody>
                  <a:tcPr marL="68580" marR="68580"/>
                </a:tc>
                <a:tc>
                  <a:txBody>
                    <a:bodyPr/>
                    <a:lstStyle/>
                    <a:p>
                      <a:r>
                        <a:rPr lang="en-US" sz="1600" dirty="0">
                          <a:latin typeface="+mj-lt"/>
                        </a:rPr>
                        <a:t>Appraiser</a:t>
                      </a:r>
                      <a:endParaRPr lang="en-GB" sz="1600" dirty="0">
                        <a:latin typeface="+mj-lt"/>
                      </a:endParaRPr>
                    </a:p>
                  </a:txBody>
                  <a:tcPr marL="68580" marR="68580"/>
                </a:tc>
                <a:extLst>
                  <a:ext uri="{0D108BD9-81ED-4DB2-BD59-A6C34878D82A}">
                    <a16:rowId xmlns:a16="http://schemas.microsoft.com/office/drawing/2014/main" val="10002"/>
                  </a:ext>
                </a:extLst>
              </a:tr>
              <a:tr h="319406">
                <a:tc>
                  <a:txBody>
                    <a:bodyPr/>
                    <a:lstStyle/>
                    <a:p>
                      <a:r>
                        <a:rPr lang="en-US" sz="1600" dirty="0">
                          <a:latin typeface="+mj-lt"/>
                        </a:rPr>
                        <a:t>Compulsory</a:t>
                      </a:r>
                      <a:r>
                        <a:rPr lang="en-US" sz="1600" baseline="0" dirty="0">
                          <a:latin typeface="+mj-lt"/>
                        </a:rPr>
                        <a:t> purchase</a:t>
                      </a:r>
                      <a:endParaRPr lang="en-GB" sz="1600" dirty="0">
                        <a:latin typeface="+mj-lt"/>
                      </a:endParaRPr>
                    </a:p>
                  </a:txBody>
                  <a:tcPr marL="68580" marR="68580"/>
                </a:tc>
                <a:tc>
                  <a:txBody>
                    <a:bodyPr/>
                    <a:lstStyle/>
                    <a:p>
                      <a:r>
                        <a:rPr lang="en-US" sz="1600" dirty="0">
                          <a:latin typeface="+mj-lt"/>
                        </a:rPr>
                        <a:t>Eminent Domain</a:t>
                      </a:r>
                      <a:endParaRPr lang="en-GB" sz="1600" dirty="0">
                        <a:latin typeface="+mj-lt"/>
                      </a:endParaRPr>
                    </a:p>
                  </a:txBody>
                  <a:tcPr marL="68580" marR="68580"/>
                </a:tc>
                <a:extLst>
                  <a:ext uri="{0D108BD9-81ED-4DB2-BD59-A6C34878D82A}">
                    <a16:rowId xmlns:a16="http://schemas.microsoft.com/office/drawing/2014/main" val="10003"/>
                  </a:ext>
                </a:extLst>
              </a:tr>
              <a:tr h="319406">
                <a:tc>
                  <a:txBody>
                    <a:bodyPr/>
                    <a:lstStyle/>
                    <a:p>
                      <a:r>
                        <a:rPr lang="en-US" sz="1600" dirty="0">
                          <a:latin typeface="+mj-lt"/>
                        </a:rPr>
                        <a:t>Flat</a:t>
                      </a:r>
                      <a:endParaRPr lang="en-GB" sz="1600" dirty="0">
                        <a:latin typeface="+mj-lt"/>
                      </a:endParaRPr>
                    </a:p>
                  </a:txBody>
                  <a:tcPr marL="68580" marR="68580"/>
                </a:tc>
                <a:tc>
                  <a:txBody>
                    <a:bodyPr/>
                    <a:lstStyle/>
                    <a:p>
                      <a:r>
                        <a:rPr lang="en-US" sz="1600" dirty="0">
                          <a:latin typeface="+mj-lt"/>
                        </a:rPr>
                        <a:t>Apartment</a:t>
                      </a:r>
                      <a:endParaRPr lang="en-GB" sz="1600" dirty="0">
                        <a:latin typeface="+mj-lt"/>
                      </a:endParaRPr>
                    </a:p>
                  </a:txBody>
                  <a:tcPr marL="68580" marR="68580"/>
                </a:tc>
                <a:extLst>
                  <a:ext uri="{0D108BD9-81ED-4DB2-BD59-A6C34878D82A}">
                    <a16:rowId xmlns:a16="http://schemas.microsoft.com/office/drawing/2014/main" val="10004"/>
                  </a:ext>
                </a:extLst>
              </a:tr>
              <a:tr h="319406">
                <a:tc>
                  <a:txBody>
                    <a:bodyPr/>
                    <a:lstStyle/>
                    <a:p>
                      <a:r>
                        <a:rPr lang="en-US" sz="1600" dirty="0">
                          <a:latin typeface="+mj-lt"/>
                        </a:rPr>
                        <a:t>Ground Floor</a:t>
                      </a:r>
                      <a:endParaRPr lang="en-GB" sz="1600" dirty="0">
                        <a:latin typeface="+mj-lt"/>
                      </a:endParaRPr>
                    </a:p>
                  </a:txBody>
                  <a:tcPr marL="68580" marR="68580"/>
                </a:tc>
                <a:tc>
                  <a:txBody>
                    <a:bodyPr/>
                    <a:lstStyle/>
                    <a:p>
                      <a:r>
                        <a:rPr lang="en-US" sz="1600" dirty="0">
                          <a:latin typeface="+mj-lt"/>
                        </a:rPr>
                        <a:t>First Floor</a:t>
                      </a:r>
                      <a:endParaRPr lang="en-GB" sz="1600" dirty="0">
                        <a:latin typeface="+mj-lt"/>
                      </a:endParaRPr>
                    </a:p>
                  </a:txBody>
                  <a:tcPr marL="68580" marR="68580"/>
                </a:tc>
                <a:extLst>
                  <a:ext uri="{0D108BD9-81ED-4DB2-BD59-A6C34878D82A}">
                    <a16:rowId xmlns:a16="http://schemas.microsoft.com/office/drawing/2014/main" val="10005"/>
                  </a:ext>
                </a:extLst>
              </a:tr>
              <a:tr h="319406">
                <a:tc>
                  <a:txBody>
                    <a:bodyPr/>
                    <a:lstStyle/>
                    <a:p>
                      <a:r>
                        <a:rPr lang="en-US" sz="1600" dirty="0">
                          <a:latin typeface="+mj-lt"/>
                        </a:rPr>
                        <a:t>First Floor</a:t>
                      </a:r>
                      <a:endParaRPr lang="en-GB" sz="1600" dirty="0">
                        <a:latin typeface="+mj-lt"/>
                      </a:endParaRPr>
                    </a:p>
                  </a:txBody>
                  <a:tcPr marL="68580" marR="68580"/>
                </a:tc>
                <a:tc>
                  <a:txBody>
                    <a:bodyPr/>
                    <a:lstStyle/>
                    <a:p>
                      <a:r>
                        <a:rPr lang="en-US" sz="1600" dirty="0">
                          <a:latin typeface="+mj-lt"/>
                        </a:rPr>
                        <a:t>Second Floor</a:t>
                      </a:r>
                      <a:endParaRPr lang="en-GB" sz="1600" dirty="0">
                        <a:latin typeface="+mj-lt"/>
                      </a:endParaRPr>
                    </a:p>
                  </a:txBody>
                  <a:tcPr marL="68580" marR="68580"/>
                </a:tc>
                <a:extLst>
                  <a:ext uri="{0D108BD9-81ED-4DB2-BD59-A6C34878D82A}">
                    <a16:rowId xmlns:a16="http://schemas.microsoft.com/office/drawing/2014/main" val="10006"/>
                  </a:ext>
                </a:extLst>
              </a:tr>
            </a:tbl>
          </a:graphicData>
        </a:graphic>
      </p:graphicFrame>
      <p:sp>
        <p:nvSpPr>
          <p:cNvPr id="75" name="TextBox 74"/>
          <p:cNvSpPr txBox="1"/>
          <p:nvPr/>
        </p:nvSpPr>
        <p:spPr>
          <a:xfrm>
            <a:off x="395536" y="5517232"/>
            <a:ext cx="8460432" cy="504056"/>
          </a:xfrm>
          <a:prstGeom prst="rect">
            <a:avLst/>
          </a:prstGeom>
          <a:noFill/>
        </p:spPr>
        <p:txBody>
          <a:bodyPr wrap="none" rtlCol="0">
            <a:noAutofit/>
          </a:bodyPr>
          <a:lstStyle/>
          <a:p>
            <a:pPr fontAlgn="auto">
              <a:lnSpc>
                <a:spcPct val="90000"/>
              </a:lnSpc>
              <a:spcBef>
                <a:spcPts val="0"/>
              </a:spcBef>
              <a:spcAft>
                <a:spcPts val="600"/>
              </a:spcAft>
            </a:pPr>
            <a:endParaRPr lang="en-US" sz="2000" dirty="0">
              <a:solidFill>
                <a:srgbClr val="0066CC"/>
              </a:solidFill>
              <a:latin typeface="Lucida Sans" pitchFamily="34" charset="0"/>
            </a:endParaRPr>
          </a:p>
        </p:txBody>
      </p:sp>
      <p:sp>
        <p:nvSpPr>
          <p:cNvPr id="6" name="Rectangle 5"/>
          <p:cNvSpPr/>
          <p:nvPr/>
        </p:nvSpPr>
        <p:spPr>
          <a:xfrm>
            <a:off x="467544" y="5373216"/>
            <a:ext cx="8280920" cy="341632"/>
          </a:xfrm>
          <a:prstGeom prst="rect">
            <a:avLst/>
          </a:prstGeom>
        </p:spPr>
        <p:txBody>
          <a:bodyPr wrap="square">
            <a:spAutoFit/>
          </a:bodyPr>
          <a:lstStyle/>
          <a:p>
            <a:pPr fontAlgn="auto">
              <a:lnSpc>
                <a:spcPct val="90000"/>
              </a:lnSpc>
              <a:spcBef>
                <a:spcPts val="0"/>
              </a:spcBef>
              <a:spcAft>
                <a:spcPts val="600"/>
              </a:spcAft>
            </a:pPr>
            <a:r>
              <a:rPr lang="en-US" sz="1800" dirty="0">
                <a:solidFill>
                  <a:srgbClr val="0066CC"/>
                </a:solidFill>
                <a:latin typeface="Lucida Sans" pitchFamily="34" charset="0"/>
              </a:rPr>
              <a:t>But US words were here first – the original 17</a:t>
            </a:r>
            <a:r>
              <a:rPr lang="en-US" sz="1800" baseline="30000" dirty="0">
                <a:solidFill>
                  <a:srgbClr val="0066CC"/>
                </a:solidFill>
                <a:latin typeface="Lucida Sans" pitchFamily="34" charset="0"/>
              </a:rPr>
              <a:t>th</a:t>
            </a:r>
            <a:r>
              <a:rPr lang="en-US" sz="1800" dirty="0">
                <a:solidFill>
                  <a:srgbClr val="0066CC"/>
                </a:solidFill>
                <a:latin typeface="Lucida Sans" pitchFamily="34" charset="0"/>
              </a:rPr>
              <a:t> Century Language!</a:t>
            </a:r>
            <a:endParaRPr lang="en-GB" sz="1800" dirty="0" err="1">
              <a:solidFill>
                <a:srgbClr val="0066CC"/>
              </a:solidFill>
              <a:latin typeface="Lucida Sans" pitchFamily="34" charset="0"/>
            </a:endParaRP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79512" y="6093296"/>
            <a:ext cx="792088" cy="619226"/>
          </a:xfrm>
          <a:prstGeom prst="rect">
            <a:avLst/>
          </a:prstGeom>
        </p:spPr>
      </p:pic>
    </p:spTree>
    <p:extLst>
      <p:ext uri="{BB962C8B-B14F-4D97-AF65-F5344CB8AC3E}">
        <p14:creationId xmlns:p14="http://schemas.microsoft.com/office/powerpoint/2010/main" val="41092166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1520" y="404664"/>
            <a:ext cx="6084676" cy="460340"/>
          </a:xfrm>
        </p:spPr>
        <p:txBody>
          <a:bodyPr/>
          <a:lstStyle/>
          <a:p>
            <a:r>
              <a:rPr lang="en-GB" sz="2400" b="0" dirty="0" err="1">
                <a:solidFill>
                  <a:schemeClr val="bg1"/>
                </a:solidFill>
                <a:effectLst/>
                <a:latin typeface="Lucida Sans" pitchFamily="34" charset="0"/>
              </a:rPr>
              <a:t>Crossrail</a:t>
            </a:r>
            <a:r>
              <a:rPr lang="en-GB" sz="2400" b="0" dirty="0">
                <a:solidFill>
                  <a:schemeClr val="bg1"/>
                </a:solidFill>
                <a:effectLst/>
                <a:latin typeface="Lucida Sans" pitchFamily="34" charset="0"/>
              </a:rPr>
              <a:t> Regional Map</a:t>
            </a:r>
          </a:p>
        </p:txBody>
      </p:sp>
      <p:sp>
        <p:nvSpPr>
          <p:cNvPr id="6" name="Slide Number Placeholder 5"/>
          <p:cNvSpPr>
            <a:spLocks noGrp="1"/>
          </p:cNvSpPr>
          <p:nvPr>
            <p:ph type="sldNum" sz="quarter" idx="4"/>
          </p:nvPr>
        </p:nvSpPr>
        <p:spPr/>
        <p:txBody>
          <a:bodyPr/>
          <a:lstStyle/>
          <a:p>
            <a:fld id="{EC1DA28C-5BB3-474C-BABA-1B2E6B32FE7F}" type="slidenum">
              <a:rPr lang="ru-RU" smtClean="0">
                <a:solidFill>
                  <a:srgbClr val="666666"/>
                </a:solidFill>
                <a:uFill>
                  <a:solidFill>
                    <a:srgbClr val="002244"/>
                  </a:solidFill>
                </a:uFill>
              </a:rPr>
              <a:pPr/>
              <a:t>15</a:t>
            </a:fld>
            <a:endParaRPr lang="ru-RU" dirty="0">
              <a:solidFill>
                <a:srgbClr val="666666"/>
              </a:solidFill>
              <a:uFill>
                <a:solidFill>
                  <a:srgbClr val="002244"/>
                </a:solidFill>
              </a:uFill>
            </a:endParaRPr>
          </a:p>
        </p:txBody>
      </p:sp>
      <p:pic>
        <p:nvPicPr>
          <p:cNvPr id="10" name="Picture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9849" y="1584115"/>
            <a:ext cx="8971652" cy="378484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093296"/>
            <a:ext cx="792088" cy="619226"/>
          </a:xfrm>
          <a:prstGeom prst="rect">
            <a:avLst/>
          </a:prstGeom>
        </p:spPr>
      </p:pic>
    </p:spTree>
    <p:extLst>
      <p:ext uri="{BB962C8B-B14F-4D97-AF65-F5344CB8AC3E}">
        <p14:creationId xmlns:p14="http://schemas.microsoft.com/office/powerpoint/2010/main" val="3782942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88640"/>
            <a:ext cx="5256584" cy="460340"/>
          </a:xfrm>
        </p:spPr>
        <p:txBody>
          <a:bodyPr/>
          <a:lstStyle/>
          <a:p>
            <a:r>
              <a:rPr lang="en-GB" sz="2400" dirty="0">
                <a:solidFill>
                  <a:schemeClr val="bg1"/>
                </a:solidFill>
                <a:effectLst/>
                <a:latin typeface="Lucida Sans" pitchFamily="34" charset="0"/>
              </a:rPr>
              <a:t>354-358 Oxford Street, London</a:t>
            </a:r>
            <a:br>
              <a:rPr lang="en-GB" sz="2400" dirty="0">
                <a:solidFill>
                  <a:schemeClr val="bg1"/>
                </a:solidFill>
                <a:effectLst/>
                <a:latin typeface="Lucida Sans" pitchFamily="34" charset="0"/>
              </a:rPr>
            </a:br>
            <a:r>
              <a:rPr lang="en-GB" sz="2400" dirty="0">
                <a:solidFill>
                  <a:schemeClr val="bg1"/>
                </a:solidFill>
                <a:effectLst/>
                <a:latin typeface="Lucida Sans" pitchFamily="34" charset="0"/>
              </a:rPr>
              <a:t>- Aberdeen Asset Management </a:t>
            </a:r>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434198" y="1600200"/>
            <a:ext cx="6275603" cy="4708525"/>
          </a:xfrm>
        </p:spPr>
      </p:pic>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093296"/>
            <a:ext cx="792088" cy="619226"/>
          </a:xfrm>
          <a:prstGeom prst="rect">
            <a:avLst/>
          </a:prstGeom>
        </p:spPr>
      </p:pic>
    </p:spTree>
    <p:extLst>
      <p:ext uri="{BB962C8B-B14F-4D97-AF65-F5344CB8AC3E}">
        <p14:creationId xmlns:p14="http://schemas.microsoft.com/office/powerpoint/2010/main" val="24966789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1520" y="332656"/>
            <a:ext cx="6084676" cy="720080"/>
          </a:xfrm>
        </p:spPr>
        <p:txBody>
          <a:bodyPr/>
          <a:lstStyle/>
          <a:p>
            <a:r>
              <a:rPr lang="en-GB" sz="2400" dirty="0">
                <a:solidFill>
                  <a:schemeClr val="bg1"/>
                </a:solidFill>
                <a:effectLst/>
              </a:rPr>
              <a:t>101 Moorgate -  Aviva Investors </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31926" y="1665496"/>
            <a:ext cx="5042471" cy="4383143"/>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093296"/>
            <a:ext cx="792088" cy="619226"/>
          </a:xfrm>
          <a:prstGeom prst="rect">
            <a:avLst/>
          </a:prstGeom>
        </p:spPr>
      </p:pic>
    </p:spTree>
    <p:extLst>
      <p:ext uri="{BB962C8B-B14F-4D97-AF65-F5344CB8AC3E}">
        <p14:creationId xmlns:p14="http://schemas.microsoft.com/office/powerpoint/2010/main" val="903491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116632"/>
            <a:ext cx="5976664" cy="836712"/>
          </a:xfrm>
        </p:spPr>
        <p:txBody>
          <a:bodyPr/>
          <a:lstStyle/>
          <a:p>
            <a:r>
              <a:rPr lang="en-GB" sz="2400" dirty="0">
                <a:solidFill>
                  <a:schemeClr val="bg1"/>
                </a:solidFill>
                <a:effectLst/>
                <a:latin typeface="Lucida Sans" pitchFamily="34" charset="0"/>
              </a:rPr>
              <a:t>91-101 Oxford Street, London – Aviva Investors</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23728" y="1556792"/>
            <a:ext cx="5106871" cy="5106871"/>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093296"/>
            <a:ext cx="792088" cy="619226"/>
          </a:xfrm>
          <a:prstGeom prst="rect">
            <a:avLst/>
          </a:prstGeom>
        </p:spPr>
      </p:pic>
    </p:spTree>
    <p:extLst>
      <p:ext uri="{BB962C8B-B14F-4D97-AF65-F5344CB8AC3E}">
        <p14:creationId xmlns:p14="http://schemas.microsoft.com/office/powerpoint/2010/main" val="3932625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131840" y="1556792"/>
            <a:ext cx="3528392" cy="5040560"/>
          </a:xfrm>
          <a:prstGeom prst="rect">
            <a:avLst/>
          </a:prstGeom>
        </p:spPr>
      </p:pic>
      <p:sp>
        <p:nvSpPr>
          <p:cNvPr id="2" name="Title 1"/>
          <p:cNvSpPr>
            <a:spLocks noGrp="1"/>
          </p:cNvSpPr>
          <p:nvPr>
            <p:ph type="title"/>
          </p:nvPr>
        </p:nvSpPr>
        <p:spPr/>
        <p:txBody>
          <a:bodyPr/>
          <a:lstStyle/>
          <a:p>
            <a:br>
              <a:rPr lang="en-US" dirty="0"/>
            </a:br>
            <a:br>
              <a:rPr lang="en-US" dirty="0"/>
            </a:br>
            <a:endParaRPr lang="en-GB" dirty="0"/>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093296"/>
            <a:ext cx="792088" cy="619226"/>
          </a:xfrm>
          <a:prstGeom prst="rect">
            <a:avLst/>
          </a:prstGeom>
        </p:spPr>
      </p:pic>
      <p:sp>
        <p:nvSpPr>
          <p:cNvPr id="6" name="Rectangle 5"/>
          <p:cNvSpPr/>
          <p:nvPr/>
        </p:nvSpPr>
        <p:spPr>
          <a:xfrm>
            <a:off x="179512" y="116632"/>
            <a:ext cx="8280920" cy="830997"/>
          </a:xfrm>
          <a:prstGeom prst="rect">
            <a:avLst/>
          </a:prstGeom>
        </p:spPr>
        <p:txBody>
          <a:bodyPr wrap="square">
            <a:spAutoFit/>
          </a:bodyPr>
          <a:lstStyle/>
          <a:p>
            <a:r>
              <a:rPr lang="en-US" b="1" dirty="0">
                <a:solidFill>
                  <a:schemeClr val="bg1"/>
                </a:solidFill>
                <a:latin typeface="Lucida Sans" pitchFamily="34" charset="0"/>
              </a:rPr>
              <a:t>Cardinal Tower, Farringdon, London</a:t>
            </a:r>
          </a:p>
          <a:p>
            <a:r>
              <a:rPr lang="en-US" b="1" dirty="0">
                <a:solidFill>
                  <a:schemeClr val="bg1"/>
                </a:solidFill>
                <a:latin typeface="Lucida Sans" pitchFamily="34" charset="0"/>
              </a:rPr>
              <a:t>– Cardinal Lysander</a:t>
            </a:r>
          </a:p>
        </p:txBody>
      </p:sp>
    </p:spTree>
    <p:extLst>
      <p:ext uri="{BB962C8B-B14F-4D97-AF65-F5344CB8AC3E}">
        <p14:creationId xmlns:p14="http://schemas.microsoft.com/office/powerpoint/2010/main" val="12076177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7504" y="1484784"/>
            <a:ext cx="7886700" cy="576064"/>
          </a:xfrm>
          <a:prstGeom prst="rect">
            <a:avLst/>
          </a:prstGeom>
        </p:spPr>
        <p:txBody>
          <a:bodyPr/>
          <a:lstStyle/>
          <a:p>
            <a:r>
              <a:rPr lang="en-GB" sz="2400" b="0" dirty="0">
                <a:solidFill>
                  <a:srgbClr val="0066CC"/>
                </a:solidFill>
                <a:effectLst/>
              </a:rPr>
              <a:t>     Compulsory Purchase Association</a:t>
            </a:r>
          </a:p>
        </p:txBody>
      </p:sp>
      <p:sp>
        <p:nvSpPr>
          <p:cNvPr id="3" name="TextBox 2"/>
          <p:cNvSpPr txBox="1"/>
          <p:nvPr/>
        </p:nvSpPr>
        <p:spPr>
          <a:xfrm>
            <a:off x="543698" y="2199503"/>
            <a:ext cx="8044249" cy="1200329"/>
          </a:xfrm>
          <a:prstGeom prst="rect">
            <a:avLst/>
          </a:prstGeom>
          <a:noFill/>
        </p:spPr>
        <p:txBody>
          <a:bodyPr wrap="square" rtlCol="0">
            <a:spAutoFit/>
          </a:bodyPr>
          <a:lstStyle/>
          <a:p>
            <a:pPr marL="571500" indent="-571500">
              <a:buFont typeface="Arial" panose="020B0604020202020204" pitchFamily="34" charset="0"/>
              <a:buChar char="•"/>
            </a:pPr>
            <a:r>
              <a:rPr lang="en-GB" dirty="0">
                <a:solidFill>
                  <a:srgbClr val="0066CC"/>
                </a:solidFill>
                <a:effectLst/>
                <a:latin typeface="Lucida Sans" pitchFamily="34" charset="0"/>
              </a:rPr>
              <a:t>Who are we?</a:t>
            </a:r>
          </a:p>
          <a:p>
            <a:pPr marL="571500" indent="-571500">
              <a:buFont typeface="Arial" panose="020B0604020202020204" pitchFamily="34" charset="0"/>
              <a:buChar char="•"/>
            </a:pPr>
            <a:r>
              <a:rPr lang="en-GB" dirty="0">
                <a:solidFill>
                  <a:srgbClr val="0066CC"/>
                </a:solidFill>
                <a:latin typeface="Lucida Sans" pitchFamily="34" charset="0"/>
              </a:rPr>
              <a:t>What do we do?</a:t>
            </a:r>
          </a:p>
          <a:p>
            <a:endParaRPr lang="en-GB" dirty="0">
              <a:solidFill>
                <a:srgbClr val="0066CC"/>
              </a:solidFill>
              <a:latin typeface="Lucida Sans" pitchFamily="34" charset="0"/>
            </a:endParaRPr>
          </a:p>
        </p:txBody>
      </p:sp>
      <p:pic>
        <p:nvPicPr>
          <p:cNvPr id="1976" name="Picture 1975">
            <a:extLst>
              <a:ext uri="{FF2B5EF4-FFF2-40B4-BE49-F238E27FC236}">
                <a16:creationId xmlns:a16="http://schemas.microsoft.com/office/drawing/2014/main" id="{4DB76E4A-436A-4792-8B02-722BED6BCD2D}"/>
              </a:ext>
            </a:extLst>
          </p:cNvPr>
          <p:cNvPicPr>
            <a:picLocks noChangeAspect="1"/>
          </p:cNvPicPr>
          <p:nvPr/>
        </p:nvPicPr>
        <p:blipFill rotWithShape="1">
          <a:blip r:embed="rId3" cstate="print">
            <a:extLst>
              <a:ext uri="{BEBA8EAE-BF5A-486C-A8C5-ECC9F3942E4B}">
                <a14:imgProps xmlns:a14="http://schemas.microsoft.com/office/drawing/2010/main">
                  <a14:imgLayer r:embed="rId4">
                    <a14:imgEffect>
                      <a14:brightnessContrast bright="22000"/>
                    </a14:imgEffect>
                  </a14:imgLayer>
                </a14:imgProps>
              </a:ext>
            </a:extLst>
          </a:blip>
          <a:srcRect l="22724" t="16517" r="23856" b="9270"/>
          <a:stretch/>
        </p:blipFill>
        <p:spPr>
          <a:xfrm>
            <a:off x="4139952" y="3429000"/>
            <a:ext cx="2456768" cy="2703799"/>
          </a:xfrm>
          <a:prstGeom prst="rect">
            <a:avLst/>
          </a:prstGeom>
        </p:spPr>
      </p:pic>
      <p:pic>
        <p:nvPicPr>
          <p:cNvPr id="1977" name="Picture 1976">
            <a:extLst>
              <a:ext uri="{FF2B5EF4-FFF2-40B4-BE49-F238E27FC236}">
                <a16:creationId xmlns:a16="http://schemas.microsoft.com/office/drawing/2014/main" id="{AA953E8A-C437-4463-885F-2D98ADF45FA3}"/>
              </a:ext>
            </a:extLst>
          </p:cNvPr>
          <p:cNvPicPr>
            <a:picLocks noChangeAspect="1"/>
          </p:cNvPicPr>
          <p:nvPr/>
        </p:nvPicPr>
        <p:blipFill rotWithShape="1">
          <a:blip r:embed="rId5" cstate="print"/>
          <a:srcRect l="13769" t="21088" r="14925" b="16617"/>
          <a:stretch/>
        </p:blipFill>
        <p:spPr>
          <a:xfrm>
            <a:off x="179512" y="3429000"/>
            <a:ext cx="3906764" cy="2703799"/>
          </a:xfrm>
          <a:prstGeom prst="rect">
            <a:avLst/>
          </a:prstGeom>
        </p:spPr>
      </p:pic>
      <p:pic>
        <p:nvPicPr>
          <p:cNvPr id="1978" name="Picture 1977">
            <a:extLst>
              <a:ext uri="{FF2B5EF4-FFF2-40B4-BE49-F238E27FC236}">
                <a16:creationId xmlns:a16="http://schemas.microsoft.com/office/drawing/2014/main" id="{B7CAD689-B2CC-4278-84B4-8BC7CAB3D4D3}"/>
              </a:ext>
            </a:extLst>
          </p:cNvPr>
          <p:cNvPicPr>
            <a:picLocks noChangeAspect="1"/>
          </p:cNvPicPr>
          <p:nvPr/>
        </p:nvPicPr>
        <p:blipFill rotWithShape="1">
          <a:blip r:embed="rId6" cstate="print"/>
          <a:srcRect l="29104" t="18707" r="32724" b="11841"/>
          <a:stretch/>
        </p:blipFill>
        <p:spPr>
          <a:xfrm>
            <a:off x="6660232" y="3429000"/>
            <a:ext cx="2376264" cy="2703799"/>
          </a:xfrm>
          <a:prstGeom prst="rect">
            <a:avLst/>
          </a:prstGeom>
        </p:spPr>
      </p:pic>
    </p:spTree>
    <p:extLst>
      <p:ext uri="{BB962C8B-B14F-4D97-AF65-F5344CB8AC3E}">
        <p14:creationId xmlns:p14="http://schemas.microsoft.com/office/powerpoint/2010/main" val="2028639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51520" y="332656"/>
            <a:ext cx="4860540" cy="460340"/>
          </a:xfrm>
        </p:spPr>
        <p:txBody>
          <a:bodyPr/>
          <a:lstStyle/>
          <a:p>
            <a:r>
              <a:rPr lang="en-GB" sz="2400" dirty="0">
                <a:solidFill>
                  <a:schemeClr val="bg1"/>
                </a:solidFill>
                <a:effectLst/>
              </a:rPr>
              <a:t>Caxton House - Henderson</a:t>
            </a:r>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2000896" y="2543720"/>
            <a:ext cx="5260533" cy="3142661"/>
          </a:xfrm>
          <a:prstGeom prst="rect">
            <a:avLst/>
          </a:prstGeom>
          <a:scene3d>
            <a:camera prst="orthographicFront">
              <a:rot lat="20999999" lon="0" rev="0"/>
            </a:camera>
            <a:lightRig rig="threePt" dir="t"/>
          </a:scene3d>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093296"/>
            <a:ext cx="792088" cy="619226"/>
          </a:xfrm>
          <a:prstGeom prst="rect">
            <a:avLst/>
          </a:prstGeom>
        </p:spPr>
      </p:pic>
    </p:spTree>
    <p:extLst>
      <p:ext uri="{BB962C8B-B14F-4D97-AF65-F5344CB8AC3E}">
        <p14:creationId xmlns:p14="http://schemas.microsoft.com/office/powerpoint/2010/main" val="39494622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323528" y="260648"/>
            <a:ext cx="6300192" cy="692696"/>
          </a:xfrm>
        </p:spPr>
        <p:txBody>
          <a:bodyPr/>
          <a:lstStyle/>
          <a:p>
            <a:r>
              <a:rPr lang="en-GB" sz="2400" dirty="0">
                <a:solidFill>
                  <a:schemeClr val="bg1"/>
                </a:solidFill>
                <a:effectLst/>
              </a:rPr>
              <a:t>Rail Depot – </a:t>
            </a:r>
            <a:br>
              <a:rPr lang="en-GB" sz="2400" dirty="0">
                <a:solidFill>
                  <a:schemeClr val="bg1"/>
                </a:solidFill>
                <a:effectLst/>
              </a:rPr>
            </a:br>
            <a:r>
              <a:rPr lang="en-GB" sz="2400" dirty="0">
                <a:solidFill>
                  <a:schemeClr val="bg1"/>
                </a:solidFill>
                <a:effectLst/>
              </a:rPr>
              <a:t>DB </a:t>
            </a:r>
            <a:r>
              <a:rPr lang="en-GB" sz="2400" dirty="0" err="1">
                <a:solidFill>
                  <a:schemeClr val="bg1"/>
                </a:solidFill>
                <a:effectLst/>
              </a:rPr>
              <a:t>Schenker</a:t>
            </a:r>
            <a:r>
              <a:rPr lang="en-GB" sz="2400" dirty="0">
                <a:solidFill>
                  <a:schemeClr val="bg1"/>
                </a:solidFill>
                <a:effectLst/>
              </a:rPr>
              <a:t> Rail (UK) Ltd</a:t>
            </a:r>
          </a:p>
        </p:txBody>
      </p:sp>
      <p:pic>
        <p:nvPicPr>
          <p:cNvPr id="4" name="il_fi" descr="http://farm5.staticflickr.com/4064/4462247510_149213dd47_z.jpg"/>
          <p:cNvPicPr/>
          <p:nvPr/>
        </p:nvPicPr>
        <p:blipFill>
          <a:blip r:embed="rId2" cstate="print"/>
          <a:srcRect/>
          <a:stretch>
            <a:fillRect/>
          </a:stretch>
        </p:blipFill>
        <p:spPr bwMode="auto">
          <a:xfrm>
            <a:off x="2195736" y="1628800"/>
            <a:ext cx="4536504" cy="4752527"/>
          </a:xfrm>
          <a:prstGeom prst="rect">
            <a:avLst/>
          </a:prstGeom>
          <a:noFill/>
          <a:ln w="9525">
            <a:noFill/>
            <a:miter lim="800000"/>
            <a:headEnd/>
            <a:tailEnd/>
          </a:ln>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093296"/>
            <a:ext cx="792088" cy="619226"/>
          </a:xfrm>
          <a:prstGeom prst="rect">
            <a:avLst/>
          </a:prstGeom>
        </p:spPr>
      </p:pic>
    </p:spTree>
    <p:extLst>
      <p:ext uri="{BB962C8B-B14F-4D97-AF65-F5344CB8AC3E}">
        <p14:creationId xmlns:p14="http://schemas.microsoft.com/office/powerpoint/2010/main" val="40548601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188640"/>
            <a:ext cx="6156684" cy="856384"/>
          </a:xfrm>
        </p:spPr>
        <p:txBody>
          <a:bodyPr/>
          <a:lstStyle/>
          <a:p>
            <a:r>
              <a:rPr lang="en-GB" sz="2400" dirty="0">
                <a:solidFill>
                  <a:schemeClr val="bg1"/>
                </a:solidFill>
                <a:effectLst/>
              </a:rPr>
              <a:t>West One Shopping Centre, London </a:t>
            </a:r>
            <a:br>
              <a:rPr lang="en-GB" sz="2400" dirty="0">
                <a:solidFill>
                  <a:schemeClr val="bg1"/>
                </a:solidFill>
                <a:effectLst/>
              </a:rPr>
            </a:br>
            <a:r>
              <a:rPr lang="en-GB" sz="2400" dirty="0">
                <a:solidFill>
                  <a:schemeClr val="bg1"/>
                </a:solidFill>
                <a:effectLst/>
              </a:rPr>
              <a:t>- Grosvenor Estate</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95243" y="1700808"/>
            <a:ext cx="4942819" cy="4803002"/>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093296"/>
            <a:ext cx="792088" cy="619226"/>
          </a:xfrm>
          <a:prstGeom prst="rect">
            <a:avLst/>
          </a:prstGeom>
        </p:spPr>
      </p:pic>
    </p:spTree>
    <p:extLst>
      <p:ext uri="{BB962C8B-B14F-4D97-AF65-F5344CB8AC3E}">
        <p14:creationId xmlns:p14="http://schemas.microsoft.com/office/powerpoint/2010/main" val="14479929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3508" y="412376"/>
            <a:ext cx="6084676" cy="784376"/>
          </a:xfrm>
        </p:spPr>
        <p:txBody>
          <a:bodyPr/>
          <a:lstStyle/>
          <a:p>
            <a:r>
              <a:rPr lang="en-GB" sz="2400" dirty="0">
                <a:solidFill>
                  <a:schemeClr val="bg1"/>
                </a:solidFill>
                <a:effectLst/>
              </a:rPr>
              <a:t>Crossrail 2 Route Map</a:t>
            </a:r>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31840" y="1628800"/>
            <a:ext cx="2930990" cy="5229200"/>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093296"/>
            <a:ext cx="792088" cy="619226"/>
          </a:xfrm>
          <a:prstGeom prst="rect">
            <a:avLst/>
          </a:prstGeom>
        </p:spPr>
      </p:pic>
    </p:spTree>
    <p:extLst>
      <p:ext uri="{BB962C8B-B14F-4D97-AF65-F5344CB8AC3E}">
        <p14:creationId xmlns:p14="http://schemas.microsoft.com/office/powerpoint/2010/main" val="3974992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188640"/>
            <a:ext cx="5580620" cy="908720"/>
          </a:xfrm>
        </p:spPr>
        <p:txBody>
          <a:bodyPr/>
          <a:lstStyle/>
          <a:p>
            <a:r>
              <a:rPr lang="en-GB" sz="2400" dirty="0">
                <a:solidFill>
                  <a:schemeClr val="bg1"/>
                </a:solidFill>
                <a:effectLst/>
              </a:rPr>
              <a:t>Waitrose Wimbledon –</a:t>
            </a:r>
            <a:br>
              <a:rPr lang="en-GB" sz="2400" dirty="0">
                <a:solidFill>
                  <a:schemeClr val="bg1"/>
                </a:solidFill>
                <a:effectLst/>
              </a:rPr>
            </a:br>
            <a:r>
              <a:rPr lang="en-GB" sz="2400" dirty="0">
                <a:solidFill>
                  <a:schemeClr val="bg1"/>
                </a:solidFill>
                <a:effectLst/>
              </a:rPr>
              <a:t>Aberdeen Asset Management </a:t>
            </a:r>
          </a:p>
        </p:txBody>
      </p:sp>
      <p:pic>
        <p:nvPicPr>
          <p:cNvPr id="5" name="Picture 4" descr="E:\Business Development\Live Pitches 2015\280 110615 Hermes Report (Emmanuel Pitman)\Work in progress\Hermes - Template_Front.jpg"/>
          <p:cNvPicPr/>
          <p:nvPr/>
        </p:nvPicPr>
        <p:blipFill rotWithShape="1">
          <a:blip r:embed="rId2" cstate="print"/>
          <a:srcRect l="27656" t="42907" r="27693" b="24997"/>
          <a:stretch/>
        </p:blipFill>
        <p:spPr bwMode="auto">
          <a:xfrm>
            <a:off x="951694" y="1832995"/>
            <a:ext cx="3020036" cy="3724712"/>
          </a:xfrm>
          <a:prstGeom prst="rect">
            <a:avLst/>
          </a:prstGeom>
          <a:noFill/>
          <a:ln w="9525">
            <a:noFill/>
            <a:miter lim="800000"/>
            <a:headEnd/>
            <a:tailEnd/>
          </a:ln>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434566" y="1832996"/>
            <a:ext cx="3737295" cy="3737295"/>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6093296"/>
            <a:ext cx="792088" cy="619226"/>
          </a:xfrm>
          <a:prstGeom prst="rect">
            <a:avLst/>
          </a:prstGeom>
        </p:spPr>
      </p:pic>
    </p:spTree>
    <p:extLst>
      <p:ext uri="{BB962C8B-B14F-4D97-AF65-F5344CB8AC3E}">
        <p14:creationId xmlns:p14="http://schemas.microsoft.com/office/powerpoint/2010/main" val="3790832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79512" y="188640"/>
            <a:ext cx="6156684" cy="856384"/>
          </a:xfrm>
        </p:spPr>
        <p:txBody>
          <a:bodyPr/>
          <a:lstStyle/>
          <a:p>
            <a:r>
              <a:rPr lang="en-US" sz="2400" dirty="0">
                <a:solidFill>
                  <a:schemeClr val="bg1"/>
                </a:solidFill>
                <a:effectLst/>
              </a:rPr>
              <a:t>HS2 –  Curzon Street Stations </a:t>
            </a:r>
            <a:br>
              <a:rPr lang="en-US" sz="2400" dirty="0">
                <a:solidFill>
                  <a:schemeClr val="bg1"/>
                </a:solidFill>
                <a:effectLst/>
              </a:rPr>
            </a:br>
            <a:r>
              <a:rPr lang="en-US" sz="2400" dirty="0">
                <a:solidFill>
                  <a:schemeClr val="bg1"/>
                </a:solidFill>
                <a:effectLst/>
              </a:rPr>
              <a:t>– Old and New</a:t>
            </a:r>
            <a:endParaRPr lang="en-GB" sz="2400" dirty="0">
              <a:solidFill>
                <a:schemeClr val="bg1"/>
              </a:solidFill>
              <a:effectLst/>
            </a:endParaRPr>
          </a:p>
        </p:txBody>
      </p:sp>
      <p:sp>
        <p:nvSpPr>
          <p:cNvPr id="2" name="AutoShape 2" descr="Image result for curzon street station"/>
          <p:cNvSpPr>
            <a:spLocks noChangeAspect="1" noChangeArrowheads="1"/>
          </p:cNvSpPr>
          <p:nvPr/>
        </p:nvSpPr>
        <p:spPr bwMode="auto">
          <a:xfrm>
            <a:off x="47625" y="-144463"/>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en-GB" sz="1800">
              <a:solidFill>
                <a:srgbClr val="002244"/>
              </a:solidFill>
              <a:latin typeface="Arial"/>
            </a:endParaRPr>
          </a:p>
        </p:txBody>
      </p:sp>
      <p:sp>
        <p:nvSpPr>
          <p:cNvPr id="5" name="AutoShape 4" descr="Image result for curzon street station"/>
          <p:cNvSpPr>
            <a:spLocks noChangeAspect="1" noChangeArrowheads="1"/>
          </p:cNvSpPr>
          <p:nvPr/>
        </p:nvSpPr>
        <p:spPr bwMode="auto">
          <a:xfrm>
            <a:off x="161925" y="8056"/>
            <a:ext cx="2286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fontAlgn="auto">
              <a:spcBef>
                <a:spcPts val="0"/>
              </a:spcBef>
              <a:spcAft>
                <a:spcPts val="0"/>
              </a:spcAft>
            </a:pPr>
            <a:endParaRPr lang="en-GB" sz="1800">
              <a:solidFill>
                <a:srgbClr val="002244"/>
              </a:solidFill>
              <a:latin typeface="Arial"/>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68402" y="2022513"/>
            <a:ext cx="3762060" cy="3346442"/>
          </a:xfrm>
          <a:prstGeom prst="rect">
            <a:avLst/>
          </a:prstGeom>
        </p:spPr>
      </p:pic>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0525" y="2286034"/>
            <a:ext cx="4286250" cy="2819400"/>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9512" y="6093296"/>
            <a:ext cx="792088" cy="619226"/>
          </a:xfrm>
          <a:prstGeom prst="rect">
            <a:avLst/>
          </a:prstGeom>
        </p:spPr>
      </p:pic>
    </p:spTree>
    <p:extLst>
      <p:ext uri="{BB962C8B-B14F-4D97-AF65-F5344CB8AC3E}">
        <p14:creationId xmlns:p14="http://schemas.microsoft.com/office/powerpoint/2010/main" val="10589428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43508" y="412376"/>
            <a:ext cx="5580620" cy="784376"/>
          </a:xfrm>
        </p:spPr>
        <p:txBody>
          <a:bodyPr/>
          <a:lstStyle/>
          <a:p>
            <a:r>
              <a:rPr lang="en-GB" sz="2400" dirty="0">
                <a:solidFill>
                  <a:schemeClr val="bg1"/>
                </a:solidFill>
                <a:effectLst/>
              </a:rPr>
              <a:t>Birmingham Sites</a:t>
            </a:r>
          </a:p>
        </p:txBody>
      </p:sp>
      <p:grpSp>
        <p:nvGrpSpPr>
          <p:cNvPr id="4" name="Group 14"/>
          <p:cNvGrpSpPr/>
          <p:nvPr/>
        </p:nvGrpSpPr>
        <p:grpSpPr>
          <a:xfrm>
            <a:off x="1227638" y="1628800"/>
            <a:ext cx="6815577" cy="4822100"/>
            <a:chOff x="770075" y="1107601"/>
            <a:chExt cx="9087436" cy="5333774"/>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0075" y="1107601"/>
              <a:ext cx="9087436" cy="5333774"/>
            </a:xfrm>
            <a:prstGeom prst="rect">
              <a:avLst/>
            </a:prstGeom>
          </p:spPr>
        </p:pic>
        <p:sp>
          <p:nvSpPr>
            <p:cNvPr id="5" name="Oval 4"/>
            <p:cNvSpPr/>
            <p:nvPr/>
          </p:nvSpPr>
          <p:spPr>
            <a:xfrm>
              <a:off x="2537927" y="3097762"/>
              <a:ext cx="1174030" cy="1926215"/>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0000"/>
                </a:lnSpc>
                <a:spcBef>
                  <a:spcPts val="0"/>
                </a:spcBef>
                <a:spcAft>
                  <a:spcPts val="600"/>
                </a:spcAft>
              </a:pPr>
              <a:endParaRPr lang="en-GB" sz="1100" dirty="0" err="1">
                <a:solidFill>
                  <a:srgbClr val="FFFFFF"/>
                </a:solidFill>
              </a:endParaRPr>
            </a:p>
          </p:txBody>
        </p:sp>
        <p:sp>
          <p:nvSpPr>
            <p:cNvPr id="7" name="Oval 6"/>
            <p:cNvSpPr/>
            <p:nvPr/>
          </p:nvSpPr>
          <p:spPr>
            <a:xfrm>
              <a:off x="3631833" y="2944502"/>
              <a:ext cx="1117448" cy="878277"/>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0000"/>
                </a:lnSpc>
                <a:spcBef>
                  <a:spcPts val="0"/>
                </a:spcBef>
                <a:spcAft>
                  <a:spcPts val="600"/>
                </a:spcAft>
              </a:pPr>
              <a:endParaRPr lang="en-GB" sz="1100" dirty="0" err="1">
                <a:solidFill>
                  <a:srgbClr val="FFFFFF"/>
                </a:solidFill>
              </a:endParaRPr>
            </a:p>
          </p:txBody>
        </p:sp>
        <p:sp>
          <p:nvSpPr>
            <p:cNvPr id="8" name="Oval 7"/>
            <p:cNvSpPr/>
            <p:nvPr/>
          </p:nvSpPr>
          <p:spPr>
            <a:xfrm>
              <a:off x="6185948" y="2156789"/>
              <a:ext cx="1117448" cy="878277"/>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0000"/>
                </a:lnSpc>
                <a:spcBef>
                  <a:spcPts val="0"/>
                </a:spcBef>
                <a:spcAft>
                  <a:spcPts val="600"/>
                </a:spcAft>
              </a:pPr>
              <a:endParaRPr lang="en-GB" sz="1100" dirty="0" err="1">
                <a:solidFill>
                  <a:srgbClr val="FFFFFF"/>
                </a:solidFill>
              </a:endParaRPr>
            </a:p>
          </p:txBody>
        </p:sp>
        <p:sp>
          <p:nvSpPr>
            <p:cNvPr id="10" name="Oval 9"/>
            <p:cNvSpPr/>
            <p:nvPr/>
          </p:nvSpPr>
          <p:spPr>
            <a:xfrm>
              <a:off x="4805862" y="2658623"/>
              <a:ext cx="1473639" cy="849687"/>
            </a:xfrm>
            <a:prstGeom prst="ellipse">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lnSpc>
                  <a:spcPct val="90000"/>
                </a:lnSpc>
                <a:spcBef>
                  <a:spcPts val="0"/>
                </a:spcBef>
                <a:spcAft>
                  <a:spcPts val="600"/>
                </a:spcAft>
              </a:pPr>
              <a:endParaRPr lang="en-GB" sz="1100" dirty="0" err="1">
                <a:solidFill>
                  <a:srgbClr val="FFFFFF"/>
                </a:solidFill>
              </a:endParaRPr>
            </a:p>
          </p:txBody>
        </p:sp>
        <p:sp>
          <p:nvSpPr>
            <p:cNvPr id="11" name="TextBox 10"/>
            <p:cNvSpPr txBox="1"/>
            <p:nvPr/>
          </p:nvSpPr>
          <p:spPr>
            <a:xfrm>
              <a:off x="2705878" y="3822779"/>
              <a:ext cx="925955" cy="292021"/>
            </a:xfrm>
            <a:prstGeom prst="rect">
              <a:avLst/>
            </a:prstGeom>
            <a:noFill/>
          </p:spPr>
          <p:txBody>
            <a:bodyPr wrap="square" rtlCol="0">
              <a:noAutofit/>
            </a:bodyPr>
            <a:lstStyle/>
            <a:p>
              <a:pPr fontAlgn="auto">
                <a:lnSpc>
                  <a:spcPct val="90000"/>
                </a:lnSpc>
                <a:spcBef>
                  <a:spcPts val="0"/>
                </a:spcBef>
                <a:spcAft>
                  <a:spcPts val="600"/>
                </a:spcAft>
              </a:pPr>
              <a:r>
                <a:rPr lang="en-GB" sz="1100" b="1" dirty="0" err="1">
                  <a:solidFill>
                    <a:srgbClr val="FFFFFF"/>
                  </a:solidFill>
                  <a:latin typeface="Arial"/>
                </a:rPr>
                <a:t>Quintain</a:t>
              </a:r>
              <a:endParaRPr lang="en-GB" sz="1100" b="1" dirty="0">
                <a:solidFill>
                  <a:srgbClr val="FFFFFF"/>
                </a:solidFill>
                <a:latin typeface="Arial"/>
              </a:endParaRPr>
            </a:p>
          </p:txBody>
        </p:sp>
        <p:sp>
          <p:nvSpPr>
            <p:cNvPr id="12" name="TextBox 11"/>
            <p:cNvSpPr txBox="1"/>
            <p:nvPr/>
          </p:nvSpPr>
          <p:spPr>
            <a:xfrm>
              <a:off x="3879907" y="3237629"/>
              <a:ext cx="925955" cy="292021"/>
            </a:xfrm>
            <a:prstGeom prst="rect">
              <a:avLst/>
            </a:prstGeom>
            <a:noFill/>
          </p:spPr>
          <p:txBody>
            <a:bodyPr wrap="square" rtlCol="0">
              <a:noAutofit/>
            </a:bodyPr>
            <a:lstStyle/>
            <a:p>
              <a:pPr fontAlgn="auto">
                <a:lnSpc>
                  <a:spcPct val="90000"/>
                </a:lnSpc>
                <a:spcBef>
                  <a:spcPts val="0"/>
                </a:spcBef>
                <a:spcAft>
                  <a:spcPts val="600"/>
                </a:spcAft>
              </a:pPr>
              <a:r>
                <a:rPr lang="en-GB" sz="1100" b="1" dirty="0">
                  <a:solidFill>
                    <a:srgbClr val="FFFFFF"/>
                  </a:solidFill>
                  <a:latin typeface="Arial"/>
                </a:rPr>
                <a:t>BCU</a:t>
              </a:r>
            </a:p>
          </p:txBody>
        </p:sp>
        <p:sp>
          <p:nvSpPr>
            <p:cNvPr id="13" name="TextBox 12"/>
            <p:cNvSpPr txBox="1"/>
            <p:nvPr/>
          </p:nvSpPr>
          <p:spPr>
            <a:xfrm>
              <a:off x="6377441" y="2430214"/>
              <a:ext cx="1040396" cy="312986"/>
            </a:xfrm>
            <a:prstGeom prst="rect">
              <a:avLst/>
            </a:prstGeom>
            <a:noFill/>
          </p:spPr>
          <p:txBody>
            <a:bodyPr wrap="square" rtlCol="0">
              <a:noAutofit/>
            </a:bodyPr>
            <a:lstStyle/>
            <a:p>
              <a:pPr fontAlgn="auto">
                <a:lnSpc>
                  <a:spcPct val="90000"/>
                </a:lnSpc>
                <a:spcBef>
                  <a:spcPts val="0"/>
                </a:spcBef>
                <a:spcAft>
                  <a:spcPts val="600"/>
                </a:spcAft>
              </a:pPr>
              <a:r>
                <a:rPr lang="en-GB" sz="1100" b="1" dirty="0">
                  <a:solidFill>
                    <a:srgbClr val="FFFFFF"/>
                  </a:solidFill>
                  <a:latin typeface="Arial"/>
                </a:rPr>
                <a:t>Eastside Partnership</a:t>
              </a:r>
            </a:p>
          </p:txBody>
        </p:sp>
        <p:sp>
          <p:nvSpPr>
            <p:cNvPr id="14" name="TextBox 13"/>
            <p:cNvSpPr txBox="1"/>
            <p:nvPr/>
          </p:nvSpPr>
          <p:spPr>
            <a:xfrm>
              <a:off x="4977692" y="2877864"/>
              <a:ext cx="1040396" cy="312986"/>
            </a:xfrm>
            <a:prstGeom prst="rect">
              <a:avLst/>
            </a:prstGeom>
            <a:noFill/>
          </p:spPr>
          <p:txBody>
            <a:bodyPr wrap="square" rtlCol="0">
              <a:noAutofit/>
            </a:bodyPr>
            <a:lstStyle/>
            <a:p>
              <a:pPr fontAlgn="auto">
                <a:lnSpc>
                  <a:spcPct val="90000"/>
                </a:lnSpc>
                <a:spcBef>
                  <a:spcPts val="0"/>
                </a:spcBef>
                <a:spcAft>
                  <a:spcPts val="600"/>
                </a:spcAft>
              </a:pPr>
              <a:r>
                <a:rPr lang="en-GB" sz="1100" b="1" dirty="0">
                  <a:solidFill>
                    <a:srgbClr val="FFFFFF"/>
                  </a:solidFill>
                  <a:latin typeface="Arial"/>
                </a:rPr>
                <a:t>U&amp;I Granger</a:t>
              </a:r>
            </a:p>
          </p:txBody>
        </p:sp>
      </p:grpSp>
      <p:pic>
        <p:nvPicPr>
          <p:cNvPr id="15" name="Picture 1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9512" y="6093296"/>
            <a:ext cx="792088" cy="619226"/>
          </a:xfrm>
          <a:prstGeom prst="rect">
            <a:avLst/>
          </a:prstGeom>
        </p:spPr>
      </p:pic>
    </p:spTree>
    <p:extLst>
      <p:ext uri="{BB962C8B-B14F-4D97-AF65-F5344CB8AC3E}">
        <p14:creationId xmlns:p14="http://schemas.microsoft.com/office/powerpoint/2010/main" val="974173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7624" y="4725144"/>
            <a:ext cx="2820083" cy="943102"/>
          </a:xfrm>
          <a:prstGeom prst="rect">
            <a:avLst/>
          </a:prstGeom>
        </p:spPr>
      </p:pic>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868144" y="4509120"/>
            <a:ext cx="1464627" cy="1088740"/>
          </a:xfrm>
          <a:prstGeom prst="rect">
            <a:avLst/>
          </a:prstGeom>
        </p:spPr>
      </p:pic>
      <p:sp>
        <p:nvSpPr>
          <p:cNvPr id="13" name="TextBox 12"/>
          <p:cNvSpPr txBox="1"/>
          <p:nvPr/>
        </p:nvSpPr>
        <p:spPr>
          <a:xfrm>
            <a:off x="1115616" y="2132856"/>
            <a:ext cx="6912768" cy="2123658"/>
          </a:xfrm>
          <a:prstGeom prst="rect">
            <a:avLst/>
          </a:prstGeom>
          <a:noFill/>
        </p:spPr>
        <p:txBody>
          <a:bodyPr wrap="square" rtlCol="0">
            <a:spAutoFit/>
          </a:bodyPr>
          <a:lstStyle/>
          <a:p>
            <a:pPr algn="ctr"/>
            <a:r>
              <a:rPr lang="en-GB" sz="5400" dirty="0">
                <a:solidFill>
                  <a:srgbClr val="0066CC"/>
                </a:solidFill>
                <a:latin typeface="Lucida Sans" pitchFamily="34" charset="0"/>
              </a:rPr>
              <a:t>Thank you</a:t>
            </a:r>
          </a:p>
          <a:p>
            <a:pPr algn="ctr"/>
            <a:r>
              <a:rPr lang="en-GB" sz="5400" dirty="0">
                <a:solidFill>
                  <a:srgbClr val="0066CC"/>
                </a:solidFill>
                <a:latin typeface="Lucida Sans" pitchFamily="34" charset="0"/>
              </a:rPr>
              <a:t>Any comments?</a:t>
            </a:r>
          </a:p>
          <a:p>
            <a:pPr algn="ctr"/>
            <a:r>
              <a:rPr lang="en-GB" dirty="0" err="1">
                <a:solidFill>
                  <a:srgbClr val="0066CC"/>
                </a:solidFill>
                <a:latin typeface="Lucida Sans" pitchFamily="34" charset="0"/>
              </a:rPr>
              <a:t>rasher@</a:t>
            </a:r>
            <a:r>
              <a:rPr lang="en-GB" err="1">
                <a:solidFill>
                  <a:srgbClr val="0066CC"/>
                </a:solidFill>
                <a:latin typeface="Lucida Sans" pitchFamily="34" charset="0"/>
              </a:rPr>
              <a:t>savills</a:t>
            </a:r>
            <a:r>
              <a:rPr lang="en-GB">
                <a:solidFill>
                  <a:srgbClr val="0066CC"/>
                </a:solidFill>
                <a:latin typeface="Lucida Sans" pitchFamily="34" charset="0"/>
              </a:rPr>
              <a:t>.com</a:t>
            </a:r>
            <a:endParaRPr lang="en-US" dirty="0">
              <a:solidFill>
                <a:srgbClr val="0066CC"/>
              </a:solidFill>
              <a:latin typeface="Lucida Sans" pitchFamily="34" charset="0"/>
            </a:endParaRPr>
          </a:p>
        </p:txBody>
      </p:sp>
    </p:spTree>
    <p:extLst>
      <p:ext uri="{BB962C8B-B14F-4D97-AF65-F5344CB8AC3E}">
        <p14:creationId xmlns:p14="http://schemas.microsoft.com/office/powerpoint/2010/main" val="3355073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noChangeArrowheads="1"/>
          </p:cNvSpPr>
          <p:nvPr>
            <p:ph type="title" idx="4294967295"/>
          </p:nvPr>
        </p:nvSpPr>
        <p:spPr bwMode="auto">
          <a:xfrm>
            <a:off x="250825" y="2276872"/>
            <a:ext cx="9077325" cy="1358503"/>
          </a:xfrm>
          <a:prstGeom prst="rect">
            <a:avLst/>
          </a:prstGeom>
          <a:noFill/>
          <a:ln>
            <a:miter lim="800000"/>
            <a:headEnd/>
            <a:tailEnd/>
          </a:ln>
        </p:spPr>
        <p:txBody>
          <a:bodyPr/>
          <a:lstStyle/>
          <a:p>
            <a:pPr algn="ctr" eaLnBrk="1" hangingPunct="1"/>
            <a:r>
              <a:rPr lang="en-GB" sz="3600" dirty="0">
                <a:ln>
                  <a:noFill/>
                </a:ln>
                <a:solidFill>
                  <a:srgbClr val="0066CC"/>
                </a:solidFill>
                <a:effectLst/>
              </a:rPr>
              <a:t>Recent Infrastructure Projects and Proposals in the UK</a:t>
            </a:r>
          </a:p>
        </p:txBody>
      </p:sp>
      <p:sp>
        <p:nvSpPr>
          <p:cNvPr id="229379" name="Rectangle 3"/>
          <p:cNvSpPr>
            <a:spLocks noGrp="1" noChangeArrowheads="1"/>
          </p:cNvSpPr>
          <p:nvPr>
            <p:ph idx="1"/>
          </p:nvPr>
        </p:nvSpPr>
        <p:spPr>
          <a:xfrm>
            <a:off x="142875" y="3226721"/>
            <a:ext cx="9001125" cy="3596431"/>
          </a:xfrm>
        </p:spPr>
        <p:txBody>
          <a:bodyPr/>
          <a:lstStyle/>
          <a:p>
            <a:pPr eaLnBrk="1" hangingPunct="1">
              <a:spcBef>
                <a:spcPts val="600"/>
              </a:spcBef>
              <a:buFontTx/>
              <a:buNone/>
            </a:pPr>
            <a:endParaRPr lang="en-GB" altLang="en-US" sz="2400" dirty="0">
              <a:solidFill>
                <a:srgbClr val="0066CC"/>
              </a:solidFill>
              <a:latin typeface="Lucida Sans" pitchFamily="34" charset="0"/>
            </a:endParaRPr>
          </a:p>
          <a:p>
            <a:pPr eaLnBrk="1" hangingPunct="1">
              <a:spcBef>
                <a:spcPts val="600"/>
              </a:spcBef>
              <a:buFontTx/>
              <a:buNone/>
            </a:pPr>
            <a:endParaRPr lang="en-GB" altLang="en-US" sz="2000" i="1" dirty="0">
              <a:solidFill>
                <a:srgbClr val="0066CC"/>
              </a:solidFill>
              <a:latin typeface="Lucida Sans" pitchFamily="34" charset="0"/>
            </a:endParaRPr>
          </a:p>
          <a:p>
            <a:pPr algn="ctr" eaLnBrk="1" hangingPunct="1">
              <a:spcBef>
                <a:spcPts val="600"/>
              </a:spcBef>
              <a:buFontTx/>
              <a:buNone/>
            </a:pPr>
            <a:r>
              <a:rPr lang="en-GB" altLang="en-US" sz="2400" b="1" dirty="0">
                <a:solidFill>
                  <a:srgbClr val="0066CC"/>
                </a:solidFill>
                <a:latin typeface="Lucida Sans" pitchFamily="34" charset="0"/>
              </a:rPr>
              <a:t>Meyric Lewis</a:t>
            </a:r>
          </a:p>
          <a:p>
            <a:pPr algn="ctr" eaLnBrk="1" hangingPunct="1">
              <a:spcBef>
                <a:spcPts val="600"/>
              </a:spcBef>
              <a:buFontTx/>
              <a:buNone/>
            </a:pPr>
            <a:r>
              <a:rPr lang="en-GB" altLang="en-US" sz="2400" i="1" dirty="0">
                <a:solidFill>
                  <a:srgbClr val="0066CC"/>
                </a:solidFill>
                <a:latin typeface="Lucida Sans" pitchFamily="34" charset="0"/>
              </a:rPr>
              <a:t>Barrister</a:t>
            </a:r>
          </a:p>
          <a:p>
            <a:pPr algn="ctr" eaLnBrk="1" hangingPunct="1">
              <a:spcBef>
                <a:spcPts val="600"/>
              </a:spcBef>
              <a:buFontTx/>
              <a:buNone/>
            </a:pPr>
            <a:r>
              <a:rPr lang="en-GB" altLang="en-US" sz="2400" i="1" dirty="0">
                <a:solidFill>
                  <a:srgbClr val="0066CC"/>
                </a:solidFill>
                <a:latin typeface="Lucida Sans" pitchFamily="34" charset="0"/>
              </a:rPr>
              <a:t>Francis Taylor Building</a:t>
            </a:r>
          </a:p>
          <a:p>
            <a:pPr algn="ctr" eaLnBrk="1" hangingPunct="1">
              <a:spcBef>
                <a:spcPts val="600"/>
              </a:spcBef>
              <a:buFontTx/>
              <a:buNone/>
            </a:pPr>
            <a:r>
              <a:rPr lang="en-GB" sz="2400" i="1" dirty="0">
                <a:solidFill>
                  <a:srgbClr val="0066CC"/>
                </a:solidFill>
                <a:latin typeface="Lucida Sans" pitchFamily="34" charset="0"/>
              </a:rPr>
              <a:t>Temple, London, UK</a:t>
            </a:r>
            <a:endParaRPr lang="en-GB" sz="24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251520" y="2132856"/>
            <a:ext cx="4608512" cy="4536504"/>
          </a:xfrm>
        </p:spPr>
        <p:txBody>
          <a:bodyPr/>
          <a:lstStyle/>
          <a:p>
            <a:pPr marL="136525" indent="0">
              <a:buNone/>
            </a:pPr>
            <a:r>
              <a:rPr lang="en-GB" sz="2400" dirty="0">
                <a:solidFill>
                  <a:schemeClr val="bg1"/>
                </a:solidFill>
                <a:latin typeface="Arial" pitchFamily="34" charset="0"/>
                <a:cs typeface="Arial" pitchFamily="34" charset="0"/>
              </a:rPr>
              <a:t>     </a:t>
            </a:r>
          </a:p>
          <a:p>
            <a:endParaRPr lang="en-GB" sz="2400" dirty="0">
              <a:solidFill>
                <a:schemeClr val="bg1"/>
              </a:solidFill>
              <a:latin typeface="Arial" pitchFamily="34" charset="0"/>
              <a:cs typeface="Arial" pitchFamily="34" charset="0"/>
            </a:endParaRPr>
          </a:p>
        </p:txBody>
      </p:sp>
      <p:sp>
        <p:nvSpPr>
          <p:cNvPr id="7" name="Title 6"/>
          <p:cNvSpPr>
            <a:spLocks noGrp="1"/>
          </p:cNvSpPr>
          <p:nvPr>
            <p:ph type="title" idx="4294967295"/>
          </p:nvPr>
        </p:nvSpPr>
        <p:spPr>
          <a:xfrm>
            <a:off x="467544" y="1556593"/>
            <a:ext cx="8208963" cy="576263"/>
          </a:xfrm>
          <a:prstGeom prst="rect">
            <a:avLst/>
          </a:prstGeom>
        </p:spPr>
        <p:txBody>
          <a:bodyPr/>
          <a:lstStyle/>
          <a:p>
            <a:pPr algn="ctr"/>
            <a:r>
              <a:rPr lang="en-GB" altLang="en-US" sz="2400" b="0" dirty="0">
                <a:ln>
                  <a:noFill/>
                </a:ln>
                <a:solidFill>
                  <a:srgbClr val="0066CC"/>
                </a:solidFill>
                <a:effectLst/>
              </a:rPr>
              <a:t>The UK today</a:t>
            </a:r>
            <a:br>
              <a:rPr lang="en-GB" altLang="en-US" sz="2800" dirty="0">
                <a:ln>
                  <a:noFill/>
                </a:ln>
                <a:solidFill>
                  <a:srgbClr val="0066CC"/>
                </a:solidFill>
                <a:effectLst/>
              </a:rPr>
            </a:br>
            <a:br>
              <a:rPr lang="en-GB" altLang="en-US" sz="2800" dirty="0">
                <a:ln>
                  <a:noFill/>
                </a:ln>
                <a:solidFill>
                  <a:srgbClr val="0066CC"/>
                </a:solidFill>
                <a:effectLst/>
              </a:rPr>
            </a:br>
            <a:br>
              <a:rPr lang="en-GB" altLang="en-US" sz="2800" dirty="0">
                <a:ln>
                  <a:noFill/>
                </a:ln>
                <a:solidFill>
                  <a:srgbClr val="0066CC"/>
                </a:solidFill>
                <a:effectLst/>
              </a:rPr>
            </a:br>
            <a:endParaRPr lang="en-GB" altLang="en-US" sz="2800" dirty="0">
              <a:ln>
                <a:noFill/>
              </a:ln>
              <a:solidFill>
                <a:srgbClr val="0066CC"/>
              </a:solidFill>
              <a:effectLst/>
            </a:endParaRPr>
          </a:p>
        </p:txBody>
      </p:sp>
      <p:pic>
        <p:nvPicPr>
          <p:cNvPr id="5" name="irc_mi" descr="Image result for baby archie">
            <a:hlinkClick r:id="rId2" tgtFrame="&quot;_blank&quo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11685" y="2132856"/>
            <a:ext cx="6120680" cy="4176464"/>
          </a:xfrm>
          <a:prstGeom prst="rect">
            <a:avLst/>
          </a:prstGeom>
          <a:noFill/>
          <a:ln>
            <a:noFill/>
          </a:ln>
        </p:spPr>
      </p:pic>
    </p:spTree>
    <p:extLst>
      <p:ext uri="{BB962C8B-B14F-4D97-AF65-F5344CB8AC3E}">
        <p14:creationId xmlns:p14="http://schemas.microsoft.com/office/powerpoint/2010/main" val="16758084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51520" y="188640"/>
            <a:ext cx="7886700" cy="810532"/>
          </a:xfrm>
          <a:prstGeom prst="rect">
            <a:avLst/>
          </a:prstGeom>
        </p:spPr>
        <p:txBody>
          <a:bodyPr/>
          <a:lstStyle/>
          <a:p>
            <a:r>
              <a:rPr lang="en-GB" sz="2400" dirty="0">
                <a:effectLst/>
              </a:rPr>
              <a:t>Compulsory Purchase in the UK</a:t>
            </a:r>
          </a:p>
        </p:txBody>
      </p:sp>
      <p:sp>
        <p:nvSpPr>
          <p:cNvPr id="3" name="TextBox 2"/>
          <p:cNvSpPr txBox="1"/>
          <p:nvPr/>
        </p:nvSpPr>
        <p:spPr>
          <a:xfrm>
            <a:off x="543698" y="2199503"/>
            <a:ext cx="8044249" cy="3416320"/>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rgbClr val="0066CC"/>
                </a:solidFill>
                <a:latin typeface="Lucida Sans" pitchFamily="34" charset="0"/>
              </a:rPr>
              <a:t>Compulsory purchase powers are available to Government agencies, Local Authorities, rail and highway authorities and, in some cases, private developers.</a:t>
            </a:r>
          </a:p>
          <a:p>
            <a:pPr marL="285750" indent="-285750">
              <a:buFont typeface="Arial" panose="020B0604020202020204" pitchFamily="34" charset="0"/>
              <a:buChar char="•"/>
            </a:pPr>
            <a:endParaRPr lang="en-GB" dirty="0">
              <a:solidFill>
                <a:srgbClr val="0066CC"/>
              </a:solidFill>
              <a:latin typeface="Lucida Sans" pitchFamily="34" charset="0"/>
            </a:endParaRPr>
          </a:p>
          <a:p>
            <a:pPr marL="285750" indent="-285750">
              <a:buFont typeface="Arial" panose="020B0604020202020204" pitchFamily="34" charset="0"/>
              <a:buChar char="•"/>
            </a:pPr>
            <a:r>
              <a:rPr lang="en-GB" dirty="0">
                <a:solidFill>
                  <a:srgbClr val="0066CC"/>
                </a:solidFill>
                <a:latin typeface="Lucida Sans" pitchFamily="34" charset="0"/>
              </a:rPr>
              <a:t>Different consenting regimes exist for different types of projects, but all must pass the same key test:  Is there a compelling case in the public interest?</a:t>
            </a:r>
          </a:p>
        </p:txBody>
      </p:sp>
    </p:spTree>
    <p:extLst>
      <p:ext uri="{BB962C8B-B14F-4D97-AF65-F5344CB8AC3E}">
        <p14:creationId xmlns:p14="http://schemas.microsoft.com/office/powerpoint/2010/main" val="6429760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251520" y="2132856"/>
            <a:ext cx="4608512" cy="4536504"/>
          </a:xfrm>
        </p:spPr>
        <p:txBody>
          <a:bodyPr/>
          <a:lstStyle/>
          <a:p>
            <a:pPr marL="136525" indent="0">
              <a:buNone/>
            </a:pPr>
            <a:r>
              <a:rPr lang="en-GB" sz="2400" dirty="0">
                <a:solidFill>
                  <a:schemeClr val="bg1"/>
                </a:solidFill>
                <a:latin typeface="Arial" pitchFamily="34" charset="0"/>
                <a:cs typeface="Arial" pitchFamily="34" charset="0"/>
              </a:rPr>
              <a:t>     </a:t>
            </a:r>
          </a:p>
          <a:p>
            <a:endParaRPr lang="en-GB" sz="2400" dirty="0">
              <a:solidFill>
                <a:schemeClr val="bg1"/>
              </a:solidFill>
              <a:latin typeface="Arial" pitchFamily="34" charset="0"/>
              <a:cs typeface="Arial" pitchFamily="34" charset="0"/>
            </a:endParaRPr>
          </a:p>
        </p:txBody>
      </p:sp>
      <p:pic>
        <p:nvPicPr>
          <p:cNvPr id="2" name="Picture 1"/>
          <p:cNvPicPr>
            <a:picLocks noChangeAspect="1"/>
          </p:cNvPicPr>
          <p:nvPr/>
        </p:nvPicPr>
        <p:blipFill>
          <a:blip r:embed="rId2" cstate="print"/>
          <a:stretch>
            <a:fillRect/>
          </a:stretch>
        </p:blipFill>
        <p:spPr>
          <a:xfrm>
            <a:off x="1043608" y="2132856"/>
            <a:ext cx="7056785" cy="3528392"/>
          </a:xfrm>
          <a:prstGeom prst="rect">
            <a:avLst/>
          </a:prstGeom>
        </p:spPr>
      </p:pic>
    </p:spTree>
    <p:extLst>
      <p:ext uri="{BB962C8B-B14F-4D97-AF65-F5344CB8AC3E}">
        <p14:creationId xmlns:p14="http://schemas.microsoft.com/office/powerpoint/2010/main" val="7643916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251520" y="2132856"/>
            <a:ext cx="4608512" cy="4536504"/>
          </a:xfrm>
        </p:spPr>
        <p:txBody>
          <a:bodyPr/>
          <a:lstStyle/>
          <a:p>
            <a:pPr marL="136525" indent="0">
              <a:buNone/>
            </a:pPr>
            <a:r>
              <a:rPr lang="en-GB" sz="2400" dirty="0">
                <a:solidFill>
                  <a:schemeClr val="bg1"/>
                </a:solidFill>
                <a:latin typeface="Arial" pitchFamily="34" charset="0"/>
                <a:cs typeface="Arial" pitchFamily="34" charset="0"/>
              </a:rPr>
              <a:t>     </a:t>
            </a:r>
          </a:p>
          <a:p>
            <a:endParaRPr lang="en-GB" sz="2400" dirty="0">
              <a:solidFill>
                <a:schemeClr val="bg1"/>
              </a:solidFill>
              <a:latin typeface="Arial" pitchFamily="34" charset="0"/>
              <a:cs typeface="Arial" pitchFamily="34" charset="0"/>
            </a:endParaRPr>
          </a:p>
        </p:txBody>
      </p:sp>
      <p:pic>
        <p:nvPicPr>
          <p:cNvPr id="2" name="Picture 1"/>
          <p:cNvPicPr>
            <a:picLocks noChangeAspect="1"/>
          </p:cNvPicPr>
          <p:nvPr/>
        </p:nvPicPr>
        <p:blipFill>
          <a:blip r:embed="rId2" cstate="print"/>
          <a:stretch>
            <a:fillRect/>
          </a:stretch>
        </p:blipFill>
        <p:spPr>
          <a:xfrm>
            <a:off x="899592" y="2060848"/>
            <a:ext cx="7200800" cy="4052365"/>
          </a:xfrm>
          <a:prstGeom prst="rect">
            <a:avLst/>
          </a:prstGeom>
        </p:spPr>
      </p:pic>
    </p:spTree>
    <p:extLst>
      <p:ext uri="{BB962C8B-B14F-4D97-AF65-F5344CB8AC3E}">
        <p14:creationId xmlns:p14="http://schemas.microsoft.com/office/powerpoint/2010/main" val="36295180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7"/>
          <p:cNvSpPr>
            <a:spLocks noGrp="1"/>
          </p:cNvSpPr>
          <p:nvPr>
            <p:ph idx="1"/>
          </p:nvPr>
        </p:nvSpPr>
        <p:spPr>
          <a:xfrm>
            <a:off x="251520" y="2132856"/>
            <a:ext cx="4608512" cy="4536504"/>
          </a:xfrm>
        </p:spPr>
        <p:txBody>
          <a:bodyPr/>
          <a:lstStyle/>
          <a:p>
            <a:pPr marL="136525" indent="0">
              <a:buNone/>
            </a:pPr>
            <a:r>
              <a:rPr lang="en-GB" sz="2400" dirty="0">
                <a:solidFill>
                  <a:schemeClr val="bg1"/>
                </a:solidFill>
                <a:latin typeface="Arial" pitchFamily="34" charset="0"/>
                <a:cs typeface="Arial" pitchFamily="34" charset="0"/>
              </a:rPr>
              <a:t>     </a:t>
            </a:r>
          </a:p>
          <a:p>
            <a:endParaRPr lang="en-GB" sz="2400" dirty="0">
              <a:solidFill>
                <a:schemeClr val="bg1"/>
              </a:solidFill>
              <a:latin typeface="Arial" pitchFamily="34" charset="0"/>
              <a:cs typeface="Arial" pitchFamily="34" charset="0"/>
            </a:endParaRPr>
          </a:p>
        </p:txBody>
      </p:sp>
      <p:sp>
        <p:nvSpPr>
          <p:cNvPr id="7" name="Title 6"/>
          <p:cNvSpPr>
            <a:spLocks noGrp="1"/>
          </p:cNvSpPr>
          <p:nvPr>
            <p:ph type="title" idx="4294967295"/>
          </p:nvPr>
        </p:nvSpPr>
        <p:spPr>
          <a:xfrm>
            <a:off x="107504" y="1556593"/>
            <a:ext cx="8928992" cy="576263"/>
          </a:xfrm>
          <a:prstGeom prst="rect">
            <a:avLst/>
          </a:prstGeom>
        </p:spPr>
        <p:txBody>
          <a:bodyPr/>
          <a:lstStyle/>
          <a:p>
            <a:pPr algn="ctr"/>
            <a:r>
              <a:rPr lang="en-GB" altLang="en-US" sz="2400" b="0" dirty="0">
                <a:ln>
                  <a:noFill/>
                </a:ln>
                <a:solidFill>
                  <a:srgbClr val="0066CC"/>
                </a:solidFill>
                <a:effectLst/>
              </a:rPr>
              <a:t>Heathrow expansion – construction of 3</a:t>
            </a:r>
            <a:r>
              <a:rPr lang="en-GB" altLang="en-US" sz="2400" b="0" baseline="30000" dirty="0">
                <a:ln>
                  <a:noFill/>
                </a:ln>
                <a:solidFill>
                  <a:srgbClr val="0066CC"/>
                </a:solidFill>
                <a:effectLst/>
              </a:rPr>
              <a:t>rd</a:t>
            </a:r>
            <a:r>
              <a:rPr lang="en-GB" altLang="en-US" sz="2400" b="0" dirty="0">
                <a:ln>
                  <a:noFill/>
                </a:ln>
                <a:solidFill>
                  <a:srgbClr val="0066CC"/>
                </a:solidFill>
                <a:effectLst/>
              </a:rPr>
              <a:t> runway</a:t>
            </a:r>
            <a:br>
              <a:rPr lang="en-GB" altLang="en-US" sz="2800" dirty="0">
                <a:ln>
                  <a:noFill/>
                </a:ln>
                <a:solidFill>
                  <a:srgbClr val="0066CC"/>
                </a:solidFill>
                <a:effectLst/>
              </a:rPr>
            </a:br>
            <a:br>
              <a:rPr lang="en-GB" altLang="en-US" sz="2800" dirty="0">
                <a:ln>
                  <a:noFill/>
                </a:ln>
                <a:solidFill>
                  <a:srgbClr val="0066CC"/>
                </a:solidFill>
                <a:effectLst/>
              </a:rPr>
            </a:br>
            <a:endParaRPr lang="en-GB" altLang="en-US" sz="2800" dirty="0">
              <a:ln>
                <a:noFill/>
              </a:ln>
              <a:solidFill>
                <a:srgbClr val="0066CC"/>
              </a:solidFill>
              <a:effectLst/>
            </a:endParaRPr>
          </a:p>
        </p:txBody>
      </p:sp>
      <p:pic>
        <p:nvPicPr>
          <p:cNvPr id="2" name="Picture 1"/>
          <p:cNvPicPr>
            <a:picLocks noChangeAspect="1"/>
          </p:cNvPicPr>
          <p:nvPr/>
        </p:nvPicPr>
        <p:blipFill>
          <a:blip r:embed="rId2" cstate="print"/>
          <a:stretch>
            <a:fillRect/>
          </a:stretch>
        </p:blipFill>
        <p:spPr>
          <a:xfrm>
            <a:off x="1259632" y="2132857"/>
            <a:ext cx="6552728" cy="3744416"/>
          </a:xfrm>
          <a:prstGeom prst="rect">
            <a:avLst/>
          </a:prstGeom>
        </p:spPr>
      </p:pic>
    </p:spTree>
    <p:extLst>
      <p:ext uri="{BB962C8B-B14F-4D97-AF65-F5344CB8AC3E}">
        <p14:creationId xmlns:p14="http://schemas.microsoft.com/office/powerpoint/2010/main" val="114946455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idx="4294967295"/>
          </p:nvPr>
        </p:nvSpPr>
        <p:spPr>
          <a:xfrm>
            <a:off x="395536" y="1772816"/>
            <a:ext cx="8208963" cy="576263"/>
          </a:xfrm>
          <a:prstGeom prst="rect">
            <a:avLst/>
          </a:prstGeom>
        </p:spPr>
        <p:txBody>
          <a:bodyPr/>
          <a:lstStyle/>
          <a:p>
            <a:r>
              <a:rPr lang="en-GB" altLang="en-US" sz="2400" b="0" dirty="0">
                <a:ln>
                  <a:noFill/>
                </a:ln>
                <a:solidFill>
                  <a:srgbClr val="0066CC"/>
                </a:solidFill>
                <a:effectLst/>
              </a:rPr>
              <a:t>5 challenges in the High Court</a:t>
            </a:r>
            <a:br>
              <a:rPr lang="en-GB" altLang="en-US" sz="2400" b="0" dirty="0">
                <a:ln>
                  <a:noFill/>
                </a:ln>
                <a:solidFill>
                  <a:srgbClr val="0066CC"/>
                </a:solidFill>
                <a:effectLst/>
              </a:rPr>
            </a:br>
            <a:br>
              <a:rPr lang="en-GB" altLang="en-US" sz="2400" b="0" dirty="0">
                <a:ln>
                  <a:noFill/>
                </a:ln>
                <a:solidFill>
                  <a:srgbClr val="0066CC"/>
                </a:solidFill>
                <a:effectLst/>
              </a:rPr>
            </a:br>
            <a:r>
              <a:rPr lang="en-GB" altLang="en-US" sz="2400" b="0" dirty="0">
                <a:ln>
                  <a:noFill/>
                </a:ln>
                <a:solidFill>
                  <a:srgbClr val="0066CC"/>
                </a:solidFill>
                <a:effectLst/>
              </a:rPr>
              <a:t>Heard over two weeks</a:t>
            </a:r>
            <a:br>
              <a:rPr lang="en-GB" altLang="en-US" sz="2400" b="0" dirty="0">
                <a:ln>
                  <a:noFill/>
                </a:ln>
                <a:solidFill>
                  <a:srgbClr val="0066CC"/>
                </a:solidFill>
                <a:effectLst/>
              </a:rPr>
            </a:br>
            <a:br>
              <a:rPr lang="en-GB" altLang="en-US" sz="2400" b="0" dirty="0">
                <a:ln>
                  <a:noFill/>
                </a:ln>
                <a:solidFill>
                  <a:srgbClr val="0066CC"/>
                </a:solidFill>
                <a:effectLst/>
              </a:rPr>
            </a:br>
            <a:r>
              <a:rPr lang="en-GB" altLang="en-US" sz="2400" b="0" dirty="0">
                <a:ln>
                  <a:noFill/>
                </a:ln>
                <a:solidFill>
                  <a:srgbClr val="0066CC"/>
                </a:solidFill>
                <a:effectLst/>
              </a:rPr>
              <a:t>Substantial public access (like for Princess Diana inquest)</a:t>
            </a:r>
            <a:br>
              <a:rPr lang="en-GB" altLang="en-US" sz="2400" b="0" dirty="0">
                <a:ln>
                  <a:noFill/>
                </a:ln>
                <a:solidFill>
                  <a:srgbClr val="0066CC"/>
                </a:solidFill>
                <a:effectLst/>
              </a:rPr>
            </a:br>
            <a:br>
              <a:rPr lang="en-GB" altLang="en-US" sz="2400" b="0" dirty="0">
                <a:ln>
                  <a:noFill/>
                </a:ln>
                <a:solidFill>
                  <a:srgbClr val="0066CC"/>
                </a:solidFill>
                <a:effectLst/>
              </a:rPr>
            </a:br>
            <a:r>
              <a:rPr lang="en-GB" altLang="en-US" sz="2400" b="0" dirty="0">
                <a:ln>
                  <a:noFill/>
                </a:ln>
                <a:solidFill>
                  <a:srgbClr val="0066CC"/>
                </a:solidFill>
                <a:effectLst/>
              </a:rPr>
              <a:t>Claimants included Mayor of London and local planning authorities, local residents and Friends</a:t>
            </a:r>
            <a:br>
              <a:rPr lang="en-GB" altLang="en-US" sz="2400" b="0" dirty="0">
                <a:ln>
                  <a:noFill/>
                </a:ln>
                <a:solidFill>
                  <a:srgbClr val="0066CC"/>
                </a:solidFill>
                <a:effectLst/>
              </a:rPr>
            </a:br>
            <a:r>
              <a:rPr lang="en-GB" altLang="en-US" sz="2400" b="0" dirty="0">
                <a:ln>
                  <a:noFill/>
                </a:ln>
                <a:solidFill>
                  <a:srgbClr val="0066CC"/>
                </a:solidFill>
                <a:effectLst/>
              </a:rPr>
              <a:t>of the Earth</a:t>
            </a:r>
            <a:br>
              <a:rPr lang="en-GB" altLang="en-US" sz="2000" dirty="0">
                <a:ln>
                  <a:noFill/>
                </a:ln>
                <a:solidFill>
                  <a:srgbClr val="0066CC"/>
                </a:solidFill>
                <a:effectLst/>
              </a:rPr>
            </a:br>
            <a:br>
              <a:rPr lang="en-GB" altLang="en-US" sz="2000" dirty="0">
                <a:ln>
                  <a:noFill/>
                </a:ln>
                <a:solidFill>
                  <a:srgbClr val="0066CC"/>
                </a:solidFill>
                <a:effectLst/>
              </a:rPr>
            </a:br>
            <a:br>
              <a:rPr lang="en-GB" altLang="en-US" sz="2000" dirty="0">
                <a:ln>
                  <a:noFill/>
                </a:ln>
                <a:solidFill>
                  <a:srgbClr val="0066CC"/>
                </a:solidFill>
                <a:effectLst/>
              </a:rPr>
            </a:br>
            <a:br>
              <a:rPr lang="en-GB" altLang="en-US" sz="2000" dirty="0">
                <a:ln>
                  <a:noFill/>
                </a:ln>
                <a:solidFill>
                  <a:srgbClr val="0066CC"/>
                </a:solidFill>
                <a:effectLst/>
              </a:rPr>
            </a:br>
            <a:br>
              <a:rPr lang="en-GB" altLang="en-US" sz="2000" dirty="0">
                <a:ln>
                  <a:noFill/>
                </a:ln>
                <a:solidFill>
                  <a:srgbClr val="0066CC"/>
                </a:solidFill>
                <a:effectLst/>
              </a:rPr>
            </a:br>
            <a:br>
              <a:rPr lang="en-GB" altLang="en-US" sz="2000" dirty="0">
                <a:ln>
                  <a:noFill/>
                </a:ln>
                <a:solidFill>
                  <a:srgbClr val="0066CC"/>
                </a:solidFill>
                <a:effectLst/>
              </a:rPr>
            </a:br>
            <a:endParaRPr lang="en-GB" altLang="en-US" sz="2000" dirty="0">
              <a:ln>
                <a:noFill/>
              </a:ln>
              <a:solidFill>
                <a:srgbClr val="0066CC"/>
              </a:solidFill>
              <a:effectLst/>
            </a:endParaRPr>
          </a:p>
        </p:txBody>
      </p:sp>
    </p:spTree>
    <p:extLst>
      <p:ext uri="{BB962C8B-B14F-4D97-AF65-F5344CB8AC3E}">
        <p14:creationId xmlns:p14="http://schemas.microsoft.com/office/powerpoint/2010/main" val="7608464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idx="4294967295"/>
          </p:nvPr>
        </p:nvSpPr>
        <p:spPr>
          <a:xfrm>
            <a:off x="107504" y="1484784"/>
            <a:ext cx="8856984" cy="576263"/>
          </a:xfrm>
          <a:prstGeom prst="rect">
            <a:avLst/>
          </a:prstGeom>
        </p:spPr>
        <p:txBody>
          <a:bodyPr/>
          <a:lstStyle/>
          <a:p>
            <a:r>
              <a:rPr lang="en-GB" altLang="en-US" sz="2400" b="0" dirty="0">
                <a:ln>
                  <a:noFill/>
                </a:ln>
                <a:solidFill>
                  <a:srgbClr val="0066CC"/>
                </a:solidFill>
                <a:effectLst/>
              </a:rPr>
              <a:t>Allegations of</a:t>
            </a:r>
            <a:br>
              <a:rPr lang="en-GB" altLang="en-US" sz="2800" dirty="0">
                <a:ln>
                  <a:noFill/>
                </a:ln>
                <a:solidFill>
                  <a:srgbClr val="0066CC"/>
                </a:solidFill>
                <a:effectLst/>
              </a:rPr>
            </a:br>
            <a:br>
              <a:rPr lang="en-GB" altLang="en-US" sz="2800" dirty="0">
                <a:ln>
                  <a:noFill/>
                </a:ln>
                <a:solidFill>
                  <a:srgbClr val="0066CC"/>
                </a:solidFill>
                <a:effectLst/>
              </a:rPr>
            </a:br>
            <a:r>
              <a:rPr lang="en-GB" altLang="en-US" sz="2200" dirty="0">
                <a:ln>
                  <a:noFill/>
                </a:ln>
                <a:solidFill>
                  <a:srgbClr val="0066CC"/>
                </a:solidFill>
                <a:effectLst/>
              </a:rPr>
              <a:t>•</a:t>
            </a:r>
            <a:r>
              <a:rPr lang="en-GB" altLang="en-US" sz="1800" b="0" dirty="0">
                <a:ln>
                  <a:noFill/>
                </a:ln>
                <a:solidFill>
                  <a:srgbClr val="0066CC"/>
                </a:solidFill>
                <a:effectLst/>
              </a:rPr>
              <a:t>	Inadequate consultation</a:t>
            </a:r>
            <a:br>
              <a:rPr lang="en-GB" altLang="en-US" sz="1800" b="0" dirty="0">
                <a:ln>
                  <a:noFill/>
                </a:ln>
                <a:solidFill>
                  <a:srgbClr val="0066CC"/>
                </a:solidFill>
                <a:effectLst/>
              </a:rPr>
            </a:br>
            <a:br>
              <a:rPr lang="en-GB" altLang="en-US" sz="1800" b="0" dirty="0">
                <a:ln>
                  <a:noFill/>
                </a:ln>
                <a:solidFill>
                  <a:srgbClr val="0066CC"/>
                </a:solidFill>
                <a:effectLst/>
              </a:rPr>
            </a:br>
            <a:r>
              <a:rPr lang="en-GB" altLang="en-US" sz="1800" dirty="0">
                <a:ln>
                  <a:noFill/>
                </a:ln>
                <a:solidFill>
                  <a:srgbClr val="0066CC"/>
                </a:solidFill>
                <a:effectLst/>
              </a:rPr>
              <a:t>•</a:t>
            </a:r>
            <a:r>
              <a:rPr lang="en-GB" altLang="en-US" sz="1800" b="0" dirty="0">
                <a:ln>
                  <a:noFill/>
                </a:ln>
                <a:solidFill>
                  <a:srgbClr val="0066CC"/>
                </a:solidFill>
                <a:effectLst/>
              </a:rPr>
              <a:t>	Predetermination</a:t>
            </a:r>
            <a:br>
              <a:rPr lang="en-GB" altLang="en-US" sz="1800" b="0" dirty="0">
                <a:ln>
                  <a:noFill/>
                </a:ln>
                <a:solidFill>
                  <a:srgbClr val="0066CC"/>
                </a:solidFill>
                <a:effectLst/>
              </a:rPr>
            </a:br>
            <a:br>
              <a:rPr lang="en-GB" altLang="en-US" sz="1800" b="0" dirty="0">
                <a:ln>
                  <a:noFill/>
                </a:ln>
                <a:solidFill>
                  <a:srgbClr val="0066CC"/>
                </a:solidFill>
                <a:effectLst/>
              </a:rPr>
            </a:br>
            <a:r>
              <a:rPr lang="en-GB" altLang="en-US" sz="1800" dirty="0">
                <a:ln>
                  <a:noFill/>
                </a:ln>
                <a:solidFill>
                  <a:srgbClr val="0066CC"/>
                </a:solidFill>
                <a:effectLst/>
              </a:rPr>
              <a:t>•</a:t>
            </a:r>
            <a:r>
              <a:rPr lang="en-GB" altLang="en-US" sz="1800" b="0" dirty="0">
                <a:ln>
                  <a:noFill/>
                </a:ln>
                <a:solidFill>
                  <a:srgbClr val="0066CC"/>
                </a:solidFill>
                <a:effectLst/>
              </a:rPr>
              <a:t>	Impact on surface access </a:t>
            </a:r>
            <a:r>
              <a:rPr lang="en-GB" altLang="en-US" sz="1800" b="0" dirty="0" err="1">
                <a:ln>
                  <a:noFill/>
                </a:ln>
                <a:solidFill>
                  <a:srgbClr val="0066CC"/>
                </a:solidFill>
                <a:effectLst/>
              </a:rPr>
              <a:t>ie</a:t>
            </a:r>
            <a:r>
              <a:rPr lang="en-GB" altLang="en-US" sz="1800" b="0" dirty="0">
                <a:ln>
                  <a:noFill/>
                </a:ln>
                <a:solidFill>
                  <a:srgbClr val="0066CC"/>
                </a:solidFill>
                <a:effectLst/>
              </a:rPr>
              <a:t> road/rail</a:t>
            </a:r>
            <a:br>
              <a:rPr lang="en-GB" altLang="en-US" sz="1800" b="0" dirty="0">
                <a:ln>
                  <a:noFill/>
                </a:ln>
                <a:solidFill>
                  <a:srgbClr val="0066CC"/>
                </a:solidFill>
                <a:effectLst/>
              </a:rPr>
            </a:br>
            <a:br>
              <a:rPr lang="en-GB" altLang="en-US" sz="1800" b="0" dirty="0">
                <a:ln>
                  <a:noFill/>
                </a:ln>
                <a:solidFill>
                  <a:srgbClr val="0066CC"/>
                </a:solidFill>
                <a:effectLst/>
              </a:rPr>
            </a:br>
            <a:r>
              <a:rPr lang="en-GB" altLang="en-US" sz="1800" dirty="0">
                <a:ln>
                  <a:noFill/>
                </a:ln>
                <a:solidFill>
                  <a:srgbClr val="0066CC"/>
                </a:solidFill>
                <a:effectLst/>
              </a:rPr>
              <a:t>•</a:t>
            </a:r>
            <a:r>
              <a:rPr lang="en-GB" altLang="en-US" sz="1800" b="0" dirty="0">
                <a:ln>
                  <a:noFill/>
                </a:ln>
                <a:solidFill>
                  <a:srgbClr val="0066CC"/>
                </a:solidFill>
                <a:effectLst/>
              </a:rPr>
              <a:t>	Impact on air quality</a:t>
            </a:r>
            <a:br>
              <a:rPr lang="en-GB" altLang="en-US" sz="1800" b="0" dirty="0">
                <a:ln>
                  <a:noFill/>
                </a:ln>
                <a:solidFill>
                  <a:srgbClr val="0066CC"/>
                </a:solidFill>
                <a:effectLst/>
              </a:rPr>
            </a:br>
            <a:br>
              <a:rPr lang="en-GB" altLang="en-US" sz="1800" b="0" dirty="0">
                <a:ln>
                  <a:noFill/>
                </a:ln>
                <a:solidFill>
                  <a:srgbClr val="0066CC"/>
                </a:solidFill>
                <a:effectLst/>
              </a:rPr>
            </a:br>
            <a:r>
              <a:rPr lang="en-GB" altLang="en-US" sz="1800" dirty="0">
                <a:ln>
                  <a:noFill/>
                </a:ln>
                <a:solidFill>
                  <a:srgbClr val="0066CC"/>
                </a:solidFill>
                <a:effectLst/>
              </a:rPr>
              <a:t>•</a:t>
            </a:r>
            <a:r>
              <a:rPr lang="en-GB" altLang="en-US" sz="1800" b="0" dirty="0">
                <a:ln>
                  <a:noFill/>
                </a:ln>
                <a:solidFill>
                  <a:srgbClr val="0066CC"/>
                </a:solidFill>
                <a:effectLst/>
              </a:rPr>
              <a:t>	Impact on ecological habitats</a:t>
            </a:r>
            <a:br>
              <a:rPr lang="en-GB" altLang="en-US" sz="1800" b="0" dirty="0">
                <a:ln>
                  <a:noFill/>
                </a:ln>
                <a:solidFill>
                  <a:srgbClr val="0066CC"/>
                </a:solidFill>
                <a:effectLst/>
              </a:rPr>
            </a:br>
            <a:br>
              <a:rPr lang="en-GB" altLang="en-US" sz="1800" b="0" dirty="0">
                <a:ln>
                  <a:noFill/>
                </a:ln>
                <a:solidFill>
                  <a:srgbClr val="0066CC"/>
                </a:solidFill>
                <a:effectLst/>
              </a:rPr>
            </a:br>
            <a:r>
              <a:rPr lang="en-GB" altLang="en-US" sz="1800" dirty="0">
                <a:ln>
                  <a:noFill/>
                </a:ln>
                <a:solidFill>
                  <a:srgbClr val="0066CC"/>
                </a:solidFill>
                <a:effectLst/>
              </a:rPr>
              <a:t>•</a:t>
            </a:r>
            <a:r>
              <a:rPr lang="en-GB" altLang="en-US" sz="1800" b="0" dirty="0">
                <a:ln>
                  <a:noFill/>
                </a:ln>
                <a:solidFill>
                  <a:srgbClr val="0066CC"/>
                </a:solidFill>
                <a:effectLst/>
              </a:rPr>
              <a:t>	Friends of the Earth and Plan B Earth took the lead on climate change</a:t>
            </a:r>
            <a:br>
              <a:rPr lang="en-GB" altLang="en-US" sz="2800" dirty="0">
                <a:ln>
                  <a:noFill/>
                </a:ln>
                <a:solidFill>
                  <a:srgbClr val="0066CC"/>
                </a:solidFill>
                <a:effectLst/>
              </a:rPr>
            </a:br>
            <a:br>
              <a:rPr lang="en-GB" altLang="en-US" sz="2800" dirty="0">
                <a:ln>
                  <a:noFill/>
                </a:ln>
                <a:solidFill>
                  <a:srgbClr val="0066CC"/>
                </a:solidFill>
                <a:effectLst/>
              </a:rPr>
            </a:br>
            <a:br>
              <a:rPr lang="en-GB" altLang="en-US" sz="2800" dirty="0">
                <a:ln>
                  <a:noFill/>
                </a:ln>
                <a:solidFill>
                  <a:srgbClr val="0066CC"/>
                </a:solidFill>
                <a:effectLst/>
              </a:rPr>
            </a:br>
            <a:r>
              <a:rPr lang="en-GB" altLang="en-US" sz="2800" dirty="0">
                <a:ln>
                  <a:noFill/>
                </a:ln>
                <a:solidFill>
                  <a:srgbClr val="0066CC"/>
                </a:solidFill>
                <a:effectLst/>
              </a:rPr>
              <a:t> </a:t>
            </a:r>
          </a:p>
        </p:txBody>
      </p:sp>
      <p:sp>
        <p:nvSpPr>
          <p:cNvPr id="3" name="TextBox 2"/>
          <p:cNvSpPr txBox="1"/>
          <p:nvPr/>
        </p:nvSpPr>
        <p:spPr>
          <a:xfrm>
            <a:off x="1007604" y="2492896"/>
            <a:ext cx="7056784" cy="3600400"/>
          </a:xfrm>
          <a:prstGeom prst="rect">
            <a:avLst/>
          </a:prstGeom>
          <a:noFill/>
        </p:spPr>
        <p:txBody>
          <a:bodyPr wrap="square" rtlCol="0">
            <a:spAutoFit/>
          </a:bodyPr>
          <a:lstStyle/>
          <a:p>
            <a:endParaRPr lang="en-GB" dirty="0"/>
          </a:p>
        </p:txBody>
      </p:sp>
    </p:spTree>
    <p:extLst>
      <p:ext uri="{BB962C8B-B14F-4D97-AF65-F5344CB8AC3E}">
        <p14:creationId xmlns:p14="http://schemas.microsoft.com/office/powerpoint/2010/main" val="21192616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79512" y="1628800"/>
            <a:ext cx="8784976" cy="648072"/>
          </a:xfrm>
          <a:prstGeom prst="rect">
            <a:avLst/>
          </a:prstGeom>
        </p:spPr>
        <p:txBody>
          <a:bodyPr/>
          <a:lstStyle/>
          <a:p>
            <a:pPr algn="ctr"/>
            <a:r>
              <a:rPr lang="en-GB" altLang="en-US" sz="2400" b="0" dirty="0">
                <a:ln>
                  <a:noFill/>
                </a:ln>
                <a:solidFill>
                  <a:srgbClr val="0066CC"/>
                </a:solidFill>
                <a:effectLst/>
              </a:rPr>
              <a:t>Court acknowledged (after 188 page judgment)</a:t>
            </a:r>
            <a:br>
              <a:rPr lang="en-GB" altLang="en-US" sz="2400" b="0" dirty="0">
                <a:ln>
                  <a:noFill/>
                </a:ln>
                <a:solidFill>
                  <a:srgbClr val="0066CC"/>
                </a:solidFill>
                <a:effectLst/>
              </a:rPr>
            </a:br>
            <a:br>
              <a:rPr lang="en-GB" altLang="en-US" sz="2400" b="0" dirty="0">
                <a:ln>
                  <a:noFill/>
                </a:ln>
                <a:solidFill>
                  <a:srgbClr val="0066CC"/>
                </a:solidFill>
                <a:effectLst/>
              </a:rPr>
            </a:br>
            <a:br>
              <a:rPr lang="en-GB" altLang="en-US" sz="2400" b="0" dirty="0">
                <a:ln>
                  <a:noFill/>
                </a:ln>
                <a:solidFill>
                  <a:srgbClr val="0066CC"/>
                </a:solidFill>
                <a:effectLst/>
              </a:rPr>
            </a:br>
            <a:br>
              <a:rPr lang="en-GB" altLang="en-US" sz="2400" b="0" dirty="0">
                <a:ln>
                  <a:noFill/>
                </a:ln>
                <a:solidFill>
                  <a:srgbClr val="0066CC"/>
                </a:solidFill>
                <a:effectLst/>
              </a:rPr>
            </a:br>
            <a:r>
              <a:rPr lang="en-GB" altLang="en-US" sz="2400" b="0" dirty="0">
                <a:ln>
                  <a:noFill/>
                </a:ln>
                <a:solidFill>
                  <a:srgbClr val="0066CC"/>
                </a:solidFill>
                <a:effectLst/>
              </a:rPr>
              <a:t>	</a:t>
            </a:r>
            <a:br>
              <a:rPr lang="en-GB" altLang="en-US" sz="2600" dirty="0">
                <a:ln>
                  <a:noFill/>
                </a:ln>
                <a:solidFill>
                  <a:srgbClr val="0066CC"/>
                </a:solidFill>
                <a:effectLst/>
              </a:rPr>
            </a:br>
            <a:endParaRPr lang="en-GB" altLang="en-US" sz="2600" dirty="0">
              <a:ln>
                <a:noFill/>
              </a:ln>
              <a:solidFill>
                <a:srgbClr val="0066CC"/>
              </a:solidFill>
              <a:effectLst/>
            </a:endParaRPr>
          </a:p>
        </p:txBody>
      </p:sp>
      <p:sp>
        <p:nvSpPr>
          <p:cNvPr id="4" name="TextBox 3"/>
          <p:cNvSpPr txBox="1"/>
          <p:nvPr/>
        </p:nvSpPr>
        <p:spPr>
          <a:xfrm>
            <a:off x="323528" y="2564904"/>
            <a:ext cx="7920880" cy="2031325"/>
          </a:xfrm>
          <a:prstGeom prst="rect">
            <a:avLst/>
          </a:prstGeom>
          <a:noFill/>
        </p:spPr>
        <p:txBody>
          <a:bodyPr wrap="square" rtlCol="0">
            <a:spAutoFit/>
          </a:bodyPr>
          <a:lstStyle/>
          <a:p>
            <a:pPr>
              <a:buFont typeface="Arial" pitchFamily="34" charset="0"/>
              <a:buChar char="•"/>
            </a:pPr>
            <a:r>
              <a:rPr lang="en-GB" altLang="en-US" sz="1800" dirty="0">
                <a:solidFill>
                  <a:srgbClr val="0066CC"/>
                </a:solidFill>
                <a:latin typeface="Lucida Sans" pitchFamily="34" charset="0"/>
              </a:rPr>
              <a:t> Claims involved underlying issues on which the parties, and many members of the public, held strong and sincere views</a:t>
            </a:r>
          </a:p>
          <a:p>
            <a:pPr>
              <a:buFont typeface="Arial" pitchFamily="34" charset="0"/>
              <a:buChar char="•"/>
            </a:pPr>
            <a:endParaRPr lang="en-GB" altLang="en-US" sz="1800" dirty="0">
              <a:solidFill>
                <a:srgbClr val="0066CC"/>
              </a:solidFill>
              <a:latin typeface="Lucida Sans" pitchFamily="34" charset="0"/>
            </a:endParaRPr>
          </a:p>
          <a:p>
            <a:pPr>
              <a:buFont typeface="Arial" pitchFamily="34" charset="0"/>
              <a:buChar char="•"/>
            </a:pPr>
            <a:r>
              <a:rPr lang="en-GB" altLang="en-US" sz="1800" dirty="0">
                <a:solidFill>
                  <a:srgbClr val="0066CC"/>
                </a:solidFill>
                <a:latin typeface="Lucida Sans" pitchFamily="34" charset="0"/>
              </a:rPr>
              <a:t> But emphasised that the hearing had been concerned only with the legality, and not the merits, of the Airports National Policy Statement</a:t>
            </a:r>
          </a:p>
          <a:p>
            <a:pPr>
              <a:buFont typeface="Arial" pitchFamily="34" charset="0"/>
              <a:buChar char="•"/>
            </a:pPr>
            <a:endParaRPr lang="en-GB" altLang="en-US" sz="1800" dirty="0">
              <a:solidFill>
                <a:srgbClr val="0066CC"/>
              </a:solidFill>
              <a:latin typeface="Lucida Sans" pitchFamily="34" charset="0"/>
            </a:endParaRPr>
          </a:p>
          <a:p>
            <a:pPr>
              <a:buFont typeface="Arial" pitchFamily="34" charset="0"/>
              <a:buChar char="•"/>
            </a:pPr>
            <a:r>
              <a:rPr lang="en-GB" altLang="en-US" sz="1800" dirty="0">
                <a:solidFill>
                  <a:srgbClr val="0066CC"/>
                </a:solidFill>
                <a:latin typeface="Lucida Sans" pitchFamily="34" charset="0"/>
              </a:rPr>
              <a:t> BUT none of the judicial review claims succeeded </a:t>
            </a:r>
            <a:endParaRPr lang="en-US" sz="1800" dirty="0">
              <a:latin typeface="Lucida Sans" pitchFamily="34" charset="0"/>
            </a:endParaRPr>
          </a:p>
        </p:txBody>
      </p:sp>
    </p:spTree>
    <p:extLst>
      <p:ext uri="{BB962C8B-B14F-4D97-AF65-F5344CB8AC3E}">
        <p14:creationId xmlns:p14="http://schemas.microsoft.com/office/powerpoint/2010/main" val="399540299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3508" y="1469981"/>
            <a:ext cx="9000492" cy="691679"/>
          </a:xfrm>
          <a:prstGeom prst="rect">
            <a:avLst/>
          </a:prstGeom>
        </p:spPr>
        <p:txBody>
          <a:bodyPr/>
          <a:lstStyle/>
          <a:p>
            <a:pPr algn="ctr"/>
            <a:r>
              <a:rPr lang="en-GB" altLang="en-US" sz="2400" b="0" dirty="0">
                <a:ln>
                  <a:noFill/>
                </a:ln>
                <a:solidFill>
                  <a:srgbClr val="0066CC"/>
                </a:solidFill>
                <a:effectLst/>
              </a:rPr>
              <a:t>Less controversial?  Crossrail/the Elizabeth line A new underground line for London</a:t>
            </a:r>
            <a:br>
              <a:rPr lang="en-GB" altLang="en-US" sz="2400" b="0" dirty="0">
                <a:ln>
                  <a:noFill/>
                </a:ln>
                <a:solidFill>
                  <a:srgbClr val="0066CC"/>
                </a:solidFill>
                <a:effectLst/>
              </a:rPr>
            </a:br>
            <a:r>
              <a:rPr lang="en-GB" altLang="en-US" sz="2400" b="0" dirty="0">
                <a:ln>
                  <a:noFill/>
                </a:ln>
                <a:solidFill>
                  <a:srgbClr val="0066CC"/>
                </a:solidFill>
                <a:effectLst/>
              </a:rPr>
              <a:t>Opening "late 2018” (!?); project cost $19bn USD</a:t>
            </a:r>
            <a:br>
              <a:rPr lang="en-GB" altLang="en-US" sz="2800" dirty="0">
                <a:ln>
                  <a:noFill/>
                </a:ln>
                <a:solidFill>
                  <a:srgbClr val="0066CC"/>
                </a:solidFill>
                <a:effectLst/>
              </a:rPr>
            </a:br>
            <a:br>
              <a:rPr lang="en-GB" altLang="en-US" sz="2800" dirty="0">
                <a:ln>
                  <a:noFill/>
                </a:ln>
                <a:solidFill>
                  <a:srgbClr val="0066CC"/>
                </a:solidFill>
                <a:effectLst/>
              </a:rPr>
            </a:br>
            <a:endParaRPr lang="en-GB" altLang="en-US" sz="2800" dirty="0">
              <a:ln>
                <a:noFill/>
              </a:ln>
              <a:solidFill>
                <a:srgbClr val="0066CC"/>
              </a:solidFill>
              <a:effectLst/>
            </a:endParaRPr>
          </a:p>
        </p:txBody>
      </p:sp>
      <p:sp>
        <p:nvSpPr>
          <p:cNvPr id="4" name="Content Placeholder 3"/>
          <p:cNvSpPr>
            <a:spLocks noGrp="1"/>
          </p:cNvSpPr>
          <p:nvPr>
            <p:ph idx="1"/>
          </p:nvPr>
        </p:nvSpPr>
        <p:spPr/>
        <p:txBody>
          <a:bodyPr/>
          <a:lstStyle/>
          <a:p>
            <a:endParaRPr lang="en-GB" dirty="0"/>
          </a:p>
          <a:p>
            <a:endParaRPr lang="en-GB" dirty="0"/>
          </a:p>
          <a:p>
            <a:endParaRPr lang="en-GB" dirty="0"/>
          </a:p>
        </p:txBody>
      </p:sp>
      <p:pic>
        <p:nvPicPr>
          <p:cNvPr id="7" name="Picture 6" descr="http://cdn1.theweek.co.uk/sites/theweek/files/2017/02/170217_elizabeth_small_0.jpg">
            <a:hlinkClick r:id="rId2"/>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9672" y="2852936"/>
            <a:ext cx="6336704" cy="3528392"/>
          </a:xfrm>
          <a:prstGeom prst="rect">
            <a:avLst/>
          </a:prstGeom>
          <a:noFill/>
          <a:ln>
            <a:noFill/>
          </a:ln>
        </p:spPr>
      </p:pic>
    </p:spTree>
    <p:extLst>
      <p:ext uri="{BB962C8B-B14F-4D97-AF65-F5344CB8AC3E}">
        <p14:creationId xmlns:p14="http://schemas.microsoft.com/office/powerpoint/2010/main" val="38811307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79512" y="1484784"/>
            <a:ext cx="8856984" cy="691679"/>
          </a:xfrm>
          <a:prstGeom prst="rect">
            <a:avLst/>
          </a:prstGeom>
        </p:spPr>
        <p:txBody>
          <a:bodyPr/>
          <a:lstStyle/>
          <a:p>
            <a:pPr algn="ctr"/>
            <a:r>
              <a:rPr lang="en-GB" altLang="en-US" sz="2400" b="0" dirty="0">
                <a:ln>
                  <a:noFill/>
                </a:ln>
                <a:solidFill>
                  <a:srgbClr val="0066CC"/>
                </a:solidFill>
                <a:effectLst/>
              </a:rPr>
              <a:t>To be followed by Crossrail 2 (new north-south line; opening 2030s?; project cost $38bn USD)</a:t>
            </a:r>
            <a:br>
              <a:rPr lang="en-GB" altLang="en-US" sz="2400" b="0" dirty="0">
                <a:ln>
                  <a:noFill/>
                </a:ln>
                <a:solidFill>
                  <a:srgbClr val="0066CC"/>
                </a:solidFill>
                <a:effectLst/>
              </a:rPr>
            </a:br>
            <a:endParaRPr lang="en-GB" altLang="en-US" sz="2400" b="0" dirty="0">
              <a:ln>
                <a:noFill/>
              </a:ln>
              <a:solidFill>
                <a:srgbClr val="0066CC"/>
              </a:solidFill>
              <a:effectLst/>
            </a:endParaRPr>
          </a:p>
        </p:txBody>
      </p:sp>
      <p:sp>
        <p:nvSpPr>
          <p:cNvPr id="4" name="Content Placeholder 3"/>
          <p:cNvSpPr>
            <a:spLocks noGrp="1"/>
          </p:cNvSpPr>
          <p:nvPr>
            <p:ph idx="1"/>
          </p:nvPr>
        </p:nvSpPr>
        <p:spPr/>
        <p:txBody>
          <a:bodyPr/>
          <a:lstStyle/>
          <a:p>
            <a:endParaRPr lang="en-GB" dirty="0"/>
          </a:p>
          <a:p>
            <a:endParaRPr lang="en-GB" dirty="0"/>
          </a:p>
          <a:p>
            <a:endParaRPr lang="en-GB" dirty="0"/>
          </a:p>
        </p:txBody>
      </p:sp>
      <p:pic>
        <p:nvPicPr>
          <p:cNvPr id="5" name="Picture 2" descr="https://www.networkrail.co.uk/assets/0/72/4294967297/30064771426/30064773996/1d8dced7-2730-47df-b3a7-904e6692f4c0.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19672" y="2564904"/>
            <a:ext cx="5738813" cy="4057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49647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idx="4294967295"/>
          </p:nvPr>
        </p:nvSpPr>
        <p:spPr>
          <a:xfrm>
            <a:off x="179512" y="1412776"/>
            <a:ext cx="8568952" cy="576263"/>
          </a:xfrm>
          <a:prstGeom prst="rect">
            <a:avLst/>
          </a:prstGeom>
        </p:spPr>
        <p:txBody>
          <a:bodyPr/>
          <a:lstStyle/>
          <a:p>
            <a:pPr algn="ctr"/>
            <a:r>
              <a:rPr lang="en-GB" altLang="en-US" sz="2400" b="0" dirty="0">
                <a:ln>
                  <a:noFill/>
                </a:ln>
                <a:solidFill>
                  <a:srgbClr val="0066CC"/>
                </a:solidFill>
                <a:effectLst/>
              </a:rPr>
              <a:t>Silvertown tunnel – construction from 2019 or 2020; opening from 2025; cost 1.3bn USD</a:t>
            </a:r>
            <a:br>
              <a:rPr lang="en-GB" altLang="en-US" sz="2400" b="0" dirty="0">
                <a:ln>
                  <a:noFill/>
                </a:ln>
                <a:solidFill>
                  <a:srgbClr val="0066CC"/>
                </a:solidFill>
                <a:effectLst/>
              </a:rPr>
            </a:br>
            <a:br>
              <a:rPr lang="en-GB" altLang="en-US" sz="2800" dirty="0">
                <a:ln>
                  <a:noFill/>
                </a:ln>
                <a:solidFill>
                  <a:srgbClr val="0066CC"/>
                </a:solidFill>
                <a:effectLst/>
              </a:rPr>
            </a:br>
            <a:endParaRPr lang="en-GB" altLang="en-US" sz="2800" dirty="0">
              <a:ln>
                <a:noFill/>
              </a:ln>
              <a:solidFill>
                <a:srgbClr val="0066CC"/>
              </a:solidFill>
              <a:effectLst/>
            </a:endParaRPr>
          </a:p>
        </p:txBody>
      </p:sp>
      <p:sp>
        <p:nvSpPr>
          <p:cNvPr id="14" name="Text Placeholder 13"/>
          <p:cNvSpPr>
            <a:spLocks noGrp="1"/>
          </p:cNvSpPr>
          <p:nvPr>
            <p:ph type="body" sz="quarter" idx="4294967295"/>
          </p:nvPr>
        </p:nvSpPr>
        <p:spPr>
          <a:xfrm>
            <a:off x="7452320" y="1988840"/>
            <a:ext cx="1979712" cy="1871662"/>
          </a:xfrm>
        </p:spPr>
        <p:txBody>
          <a:bodyPr/>
          <a:lstStyle/>
          <a:p>
            <a:endParaRPr lang="en-GB" sz="1800" dirty="0"/>
          </a:p>
          <a:p>
            <a:pPr>
              <a:buNone/>
            </a:pPr>
            <a:endParaRPr lang="en-GB" sz="1000" b="0" dirty="0">
              <a:solidFill>
                <a:schemeClr val="bg1"/>
              </a:solidFill>
            </a:endParaRPr>
          </a:p>
        </p:txBody>
      </p:sp>
      <p:pic>
        <p:nvPicPr>
          <p:cNvPr id="3" name="Content Placeholder 2"/>
          <p:cNvPicPr>
            <a:picLocks noGrp="1" noChangeAspect="1"/>
          </p:cNvPicPr>
          <p:nvPr>
            <p:ph idx="1"/>
          </p:nvPr>
        </p:nvPicPr>
        <p:blipFill>
          <a:blip r:embed="rId2" cstate="print"/>
          <a:stretch>
            <a:fillRect/>
          </a:stretch>
        </p:blipFill>
        <p:spPr>
          <a:xfrm>
            <a:off x="2155932" y="2420938"/>
            <a:ext cx="4482885" cy="4032250"/>
          </a:xfrm>
          <a:prstGeom prst="rect">
            <a:avLst/>
          </a:prstGeom>
        </p:spPr>
      </p:pic>
    </p:spTree>
    <p:extLst>
      <p:ext uri="{BB962C8B-B14F-4D97-AF65-F5344CB8AC3E}">
        <p14:creationId xmlns:p14="http://schemas.microsoft.com/office/powerpoint/2010/main" val="19901021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idx="4294967295"/>
          </p:nvPr>
        </p:nvSpPr>
        <p:spPr>
          <a:xfrm>
            <a:off x="172544" y="1535603"/>
            <a:ext cx="8424936" cy="576263"/>
          </a:xfrm>
          <a:prstGeom prst="rect">
            <a:avLst/>
          </a:prstGeom>
        </p:spPr>
        <p:txBody>
          <a:bodyPr/>
          <a:lstStyle/>
          <a:p>
            <a:pPr algn="ctr"/>
            <a:r>
              <a:rPr lang="en-GB" altLang="en-US" sz="2400" b="0" dirty="0">
                <a:ln>
                  <a:noFill/>
                </a:ln>
                <a:solidFill>
                  <a:srgbClr val="0066CC"/>
                </a:solidFill>
                <a:effectLst/>
              </a:rPr>
              <a:t>Lower Thames Crossing – approval process about to commence; opening 2027; cost up to $8.7bn USD</a:t>
            </a:r>
            <a:br>
              <a:rPr lang="en-GB" altLang="en-US" sz="2400" b="0" dirty="0">
                <a:ln>
                  <a:noFill/>
                </a:ln>
                <a:solidFill>
                  <a:srgbClr val="0066CC"/>
                </a:solidFill>
                <a:effectLst/>
              </a:rPr>
            </a:br>
            <a:br>
              <a:rPr lang="en-GB" altLang="en-US" sz="2800" dirty="0">
                <a:ln>
                  <a:noFill/>
                </a:ln>
                <a:solidFill>
                  <a:srgbClr val="0066CC"/>
                </a:solidFill>
                <a:effectLst/>
              </a:rPr>
            </a:br>
            <a:endParaRPr lang="en-GB" altLang="en-US" sz="2800" dirty="0">
              <a:ln>
                <a:noFill/>
              </a:ln>
              <a:solidFill>
                <a:srgbClr val="0066CC"/>
              </a:solidFill>
              <a:effectLst/>
            </a:endParaRPr>
          </a:p>
        </p:txBody>
      </p:sp>
      <p:sp>
        <p:nvSpPr>
          <p:cNvPr id="14" name="Text Placeholder 13"/>
          <p:cNvSpPr>
            <a:spLocks noGrp="1"/>
          </p:cNvSpPr>
          <p:nvPr>
            <p:ph type="body" sz="quarter" idx="4294967295"/>
          </p:nvPr>
        </p:nvSpPr>
        <p:spPr>
          <a:xfrm>
            <a:off x="7452320" y="1988840"/>
            <a:ext cx="1979712" cy="1871662"/>
          </a:xfrm>
        </p:spPr>
        <p:txBody>
          <a:bodyPr/>
          <a:lstStyle/>
          <a:p>
            <a:endParaRPr lang="en-GB" sz="1800" dirty="0"/>
          </a:p>
          <a:p>
            <a:pPr>
              <a:buNone/>
            </a:pPr>
            <a:endParaRPr lang="en-GB" sz="1000" b="0" dirty="0">
              <a:solidFill>
                <a:schemeClr val="bg1"/>
              </a:solidFill>
            </a:endParaRPr>
          </a:p>
        </p:txBody>
      </p:sp>
      <p:pic>
        <p:nvPicPr>
          <p:cNvPr id="3" name="Content Placeholder 2"/>
          <p:cNvPicPr>
            <a:picLocks noGrp="1" noChangeAspect="1"/>
          </p:cNvPicPr>
          <p:nvPr>
            <p:ph idx="1"/>
          </p:nvPr>
        </p:nvPicPr>
        <p:blipFill>
          <a:blip r:embed="rId2" cstate="print"/>
          <a:stretch>
            <a:fillRect/>
          </a:stretch>
        </p:blipFill>
        <p:spPr>
          <a:xfrm>
            <a:off x="1519643" y="2780928"/>
            <a:ext cx="5730737" cy="3450635"/>
          </a:xfrm>
          <a:prstGeom prst="rect">
            <a:avLst/>
          </a:prstGeom>
        </p:spPr>
      </p:pic>
    </p:spTree>
    <p:extLst>
      <p:ext uri="{BB962C8B-B14F-4D97-AF65-F5344CB8AC3E}">
        <p14:creationId xmlns:p14="http://schemas.microsoft.com/office/powerpoint/2010/main" val="2341091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347F75C3-4092-4D1B-9B23-F5755ED93F61}"/>
              </a:ext>
            </a:extLst>
          </p:cNvPr>
          <p:cNvGraphicFramePr/>
          <p:nvPr>
            <p:extLst>
              <p:ext uri="{D42A27DB-BD31-4B8C-83A1-F6EECF244321}">
                <p14:modId xmlns:p14="http://schemas.microsoft.com/office/powerpoint/2010/main" val="31559424"/>
              </p:ext>
            </p:extLst>
          </p:nvPr>
        </p:nvGraphicFramePr>
        <p:xfrm>
          <a:off x="0" y="692696"/>
          <a:ext cx="9006840" cy="5344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itle 1">
            <a:extLst>
              <a:ext uri="{FF2B5EF4-FFF2-40B4-BE49-F238E27FC236}">
                <a16:creationId xmlns:a16="http://schemas.microsoft.com/office/drawing/2014/main" id="{8408B32A-FB73-4E56-A70A-BFAD77C1330B}"/>
              </a:ext>
            </a:extLst>
          </p:cNvPr>
          <p:cNvSpPr txBox="1">
            <a:spLocks/>
          </p:cNvSpPr>
          <p:nvPr/>
        </p:nvSpPr>
        <p:spPr>
          <a:xfrm>
            <a:off x="251520" y="332656"/>
            <a:ext cx="7886700" cy="81053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dirty="0"/>
              <a:t>Compulsory Purchase in the UK</a:t>
            </a:r>
          </a:p>
        </p:txBody>
      </p:sp>
      <p:graphicFrame>
        <p:nvGraphicFramePr>
          <p:cNvPr id="5" name="Diagram 4">
            <a:extLst>
              <a:ext uri="{FF2B5EF4-FFF2-40B4-BE49-F238E27FC236}">
                <a16:creationId xmlns:a16="http://schemas.microsoft.com/office/drawing/2014/main" id="{E452522E-D2AA-4491-B37B-02054983C6DD}"/>
              </a:ext>
            </a:extLst>
          </p:cNvPr>
          <p:cNvGraphicFramePr/>
          <p:nvPr>
            <p:extLst>
              <p:ext uri="{D42A27DB-BD31-4B8C-83A1-F6EECF244321}">
                <p14:modId xmlns:p14="http://schemas.microsoft.com/office/powerpoint/2010/main" val="480042650"/>
              </p:ext>
            </p:extLst>
          </p:nvPr>
        </p:nvGraphicFramePr>
        <p:xfrm>
          <a:off x="251520" y="5157192"/>
          <a:ext cx="8395280" cy="7360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69013666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0992" y="1556792"/>
            <a:ext cx="9073008" cy="576263"/>
          </a:xfrm>
          <a:prstGeom prst="rect">
            <a:avLst/>
          </a:prstGeom>
        </p:spPr>
        <p:txBody>
          <a:bodyPr/>
          <a:lstStyle/>
          <a:p>
            <a:pPr algn="ctr"/>
            <a:r>
              <a:rPr lang="en-GB" altLang="en-US" sz="2400" b="0" dirty="0">
                <a:ln>
                  <a:noFill/>
                </a:ln>
                <a:solidFill>
                  <a:srgbClr val="0066CC"/>
                </a:solidFill>
                <a:effectLst/>
              </a:rPr>
              <a:t>High Speed rail link London to Birmingham (then Manchester and Leeds) cost $71bn USD</a:t>
            </a:r>
          </a:p>
        </p:txBody>
      </p:sp>
      <p:sp>
        <p:nvSpPr>
          <p:cNvPr id="3" name="Content Placeholder 2"/>
          <p:cNvSpPr>
            <a:spLocks noGrp="1"/>
          </p:cNvSpPr>
          <p:nvPr>
            <p:ph idx="1"/>
          </p:nvPr>
        </p:nvSpPr>
        <p:spPr>
          <a:xfrm>
            <a:off x="1403648" y="2420888"/>
            <a:ext cx="6768752" cy="3887842"/>
          </a:xfrm>
        </p:spPr>
        <p:txBody>
          <a:bodyPr/>
          <a:lstStyle/>
          <a:p>
            <a:pPr algn="ctr"/>
            <a:endParaRPr lang="en-GB" dirty="0"/>
          </a:p>
          <a:p>
            <a:endParaRPr lang="en-GB"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5736" y="2617787"/>
            <a:ext cx="4243388" cy="3690938"/>
          </a:xfrm>
          <a:prstGeom prst="rect">
            <a:avLst/>
          </a:prstGeom>
        </p:spPr>
      </p:pic>
    </p:spTree>
    <p:extLst>
      <p:ext uri="{BB962C8B-B14F-4D97-AF65-F5344CB8AC3E}">
        <p14:creationId xmlns:p14="http://schemas.microsoft.com/office/powerpoint/2010/main" val="29987087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59024" y="3645024"/>
            <a:ext cx="8605464" cy="2880320"/>
          </a:xfrm>
        </p:spPr>
        <p:txBody>
          <a:bodyPr/>
          <a:lstStyle/>
          <a:p>
            <a:pPr marL="136525" indent="0">
              <a:buNone/>
            </a:pPr>
            <a:r>
              <a:rPr lang="en-GB" sz="1800" b="1" u="sng" dirty="0">
                <a:solidFill>
                  <a:srgbClr val="0066CC"/>
                </a:solidFill>
                <a:latin typeface="+mj-lt"/>
                <a:ea typeface="+mj-ea"/>
                <a:cs typeface="+mj-cs"/>
              </a:rPr>
              <a:t>SUMMARY OF ARGUMENTS</a:t>
            </a:r>
          </a:p>
          <a:p>
            <a:endParaRPr lang="en-GB" sz="1800" dirty="0">
              <a:solidFill>
                <a:srgbClr val="0066CC"/>
              </a:solidFill>
              <a:latin typeface="+mj-lt"/>
              <a:ea typeface="+mj-ea"/>
              <a:cs typeface="+mj-cs"/>
            </a:endParaRPr>
          </a:p>
          <a:p>
            <a:pPr marL="136525" indent="0">
              <a:buNone/>
            </a:pPr>
            <a:r>
              <a:rPr lang="en-GB" sz="1800" dirty="0">
                <a:solidFill>
                  <a:srgbClr val="0066CC"/>
                </a:solidFill>
                <a:latin typeface="+mj-lt"/>
                <a:ea typeface="+mj-ea"/>
                <a:cs typeface="+mj-cs"/>
              </a:rPr>
              <a:t>1. HS2 accepts that taking someone’s land by compulsion when that is not directly for the purpose of a public body’s undertaking but to accommodate the impact of that undertaking on another party is a “very serious thing”, is “exceptional” and requires “the most clear cut and convincing justification”.</a:t>
            </a:r>
          </a:p>
          <a:p>
            <a:endParaRPr lang="en-GB" sz="1800" dirty="0">
              <a:solidFill>
                <a:srgbClr val="0066CC"/>
              </a:solidFill>
              <a:latin typeface="+mj-lt"/>
              <a:ea typeface="+mj-ea"/>
              <a:cs typeface="+mj-cs"/>
            </a:endParaRPr>
          </a:p>
          <a:p>
            <a:pPr marL="136525" indent="0">
              <a:buNone/>
            </a:pPr>
            <a:r>
              <a:rPr lang="en-GB" sz="1800" dirty="0">
                <a:solidFill>
                  <a:srgbClr val="0066CC"/>
                </a:solidFill>
                <a:latin typeface="+mj-lt"/>
                <a:ea typeface="+mj-ea"/>
                <a:cs typeface="+mj-cs"/>
              </a:rPr>
              <a:t>2. No such justification has been advanced (or exists) in this case.</a:t>
            </a:r>
          </a:p>
          <a:p>
            <a:endParaRPr lang="en-GB" sz="1800" dirty="0">
              <a:solidFill>
                <a:schemeClr val="bg1"/>
              </a:solidFill>
              <a:latin typeface="Arial" pitchFamily="34" charset="0"/>
              <a:cs typeface="Arial" pitchFamily="34" charset="0"/>
            </a:endParaRPr>
          </a:p>
          <a:p>
            <a:endParaRPr lang="en-GB" sz="2400" dirty="0">
              <a:solidFill>
                <a:schemeClr val="bg1"/>
              </a:solidFill>
              <a:latin typeface="Arial" pitchFamily="34" charset="0"/>
              <a:cs typeface="Arial" pitchFamily="34" charset="0"/>
            </a:endParaRPr>
          </a:p>
          <a:p>
            <a:endParaRPr lang="en-GB" sz="2400" dirty="0">
              <a:solidFill>
                <a:schemeClr val="bg1"/>
              </a:solidFill>
              <a:latin typeface="Arial" pitchFamily="34" charset="0"/>
              <a:cs typeface="Arial" pitchFamily="34" charset="0"/>
            </a:endParaRPr>
          </a:p>
        </p:txBody>
      </p:sp>
      <p:sp>
        <p:nvSpPr>
          <p:cNvPr id="2" name="Title 1"/>
          <p:cNvSpPr>
            <a:spLocks noGrp="1"/>
          </p:cNvSpPr>
          <p:nvPr>
            <p:ph type="title" idx="4294967295"/>
          </p:nvPr>
        </p:nvSpPr>
        <p:spPr>
          <a:xfrm>
            <a:off x="359024" y="1412776"/>
            <a:ext cx="8784976" cy="1080120"/>
          </a:xfrm>
          <a:prstGeom prst="rect">
            <a:avLst/>
          </a:prstGeom>
        </p:spPr>
        <p:txBody>
          <a:bodyPr/>
          <a:lstStyle/>
          <a:p>
            <a:r>
              <a:rPr lang="en-GB" altLang="en-US" sz="2200" dirty="0">
                <a:ln>
                  <a:noFill/>
                </a:ln>
                <a:solidFill>
                  <a:srgbClr val="0066CC"/>
                </a:solidFill>
                <a:effectLst/>
              </a:rPr>
              <a:t>HS2 – Latest debate:</a:t>
            </a:r>
            <a:br>
              <a:rPr lang="en-GB" altLang="en-US" sz="2200" dirty="0">
                <a:ln>
                  <a:noFill/>
                </a:ln>
                <a:solidFill>
                  <a:srgbClr val="0066CC"/>
                </a:solidFill>
                <a:effectLst/>
              </a:rPr>
            </a:br>
            <a:br>
              <a:rPr lang="en-GB" altLang="en-US" sz="2200" dirty="0">
                <a:ln>
                  <a:noFill/>
                </a:ln>
                <a:solidFill>
                  <a:srgbClr val="0066CC"/>
                </a:solidFill>
                <a:effectLst/>
              </a:rPr>
            </a:br>
            <a:r>
              <a:rPr lang="en-GB" altLang="en-US" sz="2200" dirty="0">
                <a:ln>
                  <a:noFill/>
                </a:ln>
                <a:solidFill>
                  <a:srgbClr val="0066CC"/>
                </a:solidFill>
                <a:effectLst/>
              </a:rPr>
              <a:t>“robbing Peter to pay Paul” – </a:t>
            </a:r>
            <a:r>
              <a:rPr lang="en-GB" altLang="en-US" sz="2200" dirty="0" err="1">
                <a:ln>
                  <a:noFill/>
                </a:ln>
                <a:solidFill>
                  <a:srgbClr val="0066CC"/>
                </a:solidFill>
                <a:effectLst/>
              </a:rPr>
              <a:t>ie</a:t>
            </a:r>
            <a:r>
              <a:rPr lang="en-GB" altLang="en-US" sz="2200" dirty="0">
                <a:ln>
                  <a:noFill/>
                </a:ln>
                <a:solidFill>
                  <a:srgbClr val="0066CC"/>
                </a:solidFill>
                <a:effectLst/>
              </a:rPr>
              <a:t> taking neighbours’ land to compensate for facilities lost to construction of railway (</a:t>
            </a:r>
            <a:r>
              <a:rPr lang="en-GB" altLang="en-US" sz="2200" dirty="0" err="1">
                <a:ln>
                  <a:noFill/>
                </a:ln>
                <a:solidFill>
                  <a:srgbClr val="0066CC"/>
                </a:solidFill>
                <a:effectLst/>
              </a:rPr>
              <a:t>eg</a:t>
            </a:r>
            <a:r>
              <a:rPr lang="en-GB" altLang="en-US" sz="2200" dirty="0">
                <a:ln>
                  <a:noFill/>
                </a:ln>
                <a:solidFill>
                  <a:srgbClr val="0066CC"/>
                </a:solidFill>
                <a:effectLst/>
              </a:rPr>
              <a:t> County Showground/Golf Club)</a:t>
            </a:r>
          </a:p>
        </p:txBody>
      </p:sp>
    </p:spTree>
    <p:extLst>
      <p:ext uri="{BB962C8B-B14F-4D97-AF65-F5344CB8AC3E}">
        <p14:creationId xmlns:p14="http://schemas.microsoft.com/office/powerpoint/2010/main" val="408194490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43508" y="1469981"/>
            <a:ext cx="9000492" cy="691679"/>
          </a:xfrm>
          <a:prstGeom prst="rect">
            <a:avLst/>
          </a:prstGeom>
        </p:spPr>
        <p:txBody>
          <a:bodyPr/>
          <a:lstStyle/>
          <a:p>
            <a:br>
              <a:rPr lang="en-GB" altLang="en-US" sz="1800" b="0" dirty="0">
                <a:ln>
                  <a:noFill/>
                </a:ln>
                <a:solidFill>
                  <a:srgbClr val="0066CC"/>
                </a:solidFill>
                <a:effectLst/>
              </a:rPr>
            </a:br>
            <a:r>
              <a:rPr lang="en-GB" altLang="en-US" sz="1800" b="0" dirty="0">
                <a:ln>
                  <a:noFill/>
                </a:ln>
                <a:solidFill>
                  <a:srgbClr val="0066CC"/>
                </a:solidFill>
                <a:effectLst/>
              </a:rPr>
              <a:t>3. In particular, the </a:t>
            </a:r>
            <a:r>
              <a:rPr lang="en-GB" altLang="en-US" sz="1800" b="0" dirty="0" err="1">
                <a:ln>
                  <a:noFill/>
                </a:ln>
                <a:solidFill>
                  <a:srgbClr val="0066CC"/>
                </a:solidFill>
                <a:effectLst/>
              </a:rPr>
              <a:t>landtake</a:t>
            </a:r>
            <a:r>
              <a:rPr lang="en-GB" altLang="en-US" sz="1800" b="0" dirty="0">
                <a:ln>
                  <a:noFill/>
                </a:ln>
                <a:solidFill>
                  <a:srgbClr val="0066CC"/>
                </a:solidFill>
                <a:effectLst/>
              </a:rPr>
              <a:t> of 23.84 acres for “replacement car parking” is clearly excessive, not least because agreement is under discussion for a private sale of a lesser area.</a:t>
            </a:r>
            <a:br>
              <a:rPr lang="en-GB" altLang="en-US" sz="1800" b="0" dirty="0">
                <a:ln>
                  <a:noFill/>
                </a:ln>
                <a:solidFill>
                  <a:srgbClr val="0066CC"/>
                </a:solidFill>
                <a:effectLst/>
              </a:rPr>
            </a:br>
            <a:br>
              <a:rPr lang="en-GB" altLang="en-US" sz="1800" b="0" dirty="0">
                <a:ln>
                  <a:noFill/>
                </a:ln>
                <a:solidFill>
                  <a:srgbClr val="0066CC"/>
                </a:solidFill>
                <a:effectLst/>
              </a:rPr>
            </a:br>
            <a:r>
              <a:rPr lang="en-GB" altLang="en-US" sz="1800" b="0" dirty="0">
                <a:ln>
                  <a:noFill/>
                </a:ln>
                <a:solidFill>
                  <a:srgbClr val="0066CC"/>
                </a:solidFill>
                <a:effectLst/>
              </a:rPr>
              <a:t>4. In any event, in terms of Government policy on the use of compulsory purchase powers, compulsory purchase can only be justified as a matter of “last resort” after reasonable steps have been taken to purchase the land needed by agreement.</a:t>
            </a:r>
            <a:br>
              <a:rPr lang="en-GB" altLang="en-US" sz="1800" b="0" dirty="0">
                <a:ln>
                  <a:noFill/>
                </a:ln>
                <a:solidFill>
                  <a:srgbClr val="0066CC"/>
                </a:solidFill>
                <a:effectLst/>
              </a:rPr>
            </a:br>
            <a:br>
              <a:rPr lang="en-GB" altLang="en-US" sz="1800" b="0" dirty="0">
                <a:ln>
                  <a:noFill/>
                </a:ln>
                <a:solidFill>
                  <a:srgbClr val="0066CC"/>
                </a:solidFill>
                <a:effectLst/>
              </a:rPr>
            </a:br>
            <a:r>
              <a:rPr lang="en-GB" altLang="en-US" sz="1800" b="0" dirty="0">
                <a:ln>
                  <a:noFill/>
                </a:ln>
                <a:solidFill>
                  <a:srgbClr val="0066CC"/>
                </a:solidFill>
                <a:effectLst/>
              </a:rPr>
              <a:t>5. Therefore, given that such an agreement will shortly be concluded there is no justification (let alone an “exceptional” one) for taking your petitioners land by compulsion at all.</a:t>
            </a:r>
            <a:br>
              <a:rPr lang="en-GB" altLang="en-US" sz="1800" b="0" dirty="0">
                <a:ln>
                  <a:noFill/>
                </a:ln>
                <a:solidFill>
                  <a:srgbClr val="0066CC"/>
                </a:solidFill>
                <a:effectLst/>
              </a:rPr>
            </a:br>
            <a:br>
              <a:rPr lang="en-GB" altLang="en-US" sz="1800" b="0" dirty="0">
                <a:ln>
                  <a:noFill/>
                </a:ln>
                <a:solidFill>
                  <a:srgbClr val="0066CC"/>
                </a:solidFill>
                <a:effectLst/>
              </a:rPr>
            </a:br>
            <a:r>
              <a:rPr lang="en-GB" altLang="en-US" sz="1800" b="0" dirty="0">
                <a:ln>
                  <a:noFill/>
                </a:ln>
                <a:solidFill>
                  <a:srgbClr val="0066CC"/>
                </a:solidFill>
                <a:effectLst/>
              </a:rPr>
              <a:t>6. Your petitioners therefore respectfully request that the “replacement car parking” land should be removed from HS2 Additional Provision 2.</a:t>
            </a:r>
            <a:br>
              <a:rPr lang="en-GB" altLang="en-US" sz="1800" b="0" dirty="0">
                <a:ln>
                  <a:noFill/>
                </a:ln>
                <a:solidFill>
                  <a:srgbClr val="0066CC"/>
                </a:solidFill>
                <a:effectLst/>
              </a:rPr>
            </a:br>
            <a:br>
              <a:rPr lang="en-GB" altLang="en-US" sz="1800" b="0" dirty="0">
                <a:ln>
                  <a:noFill/>
                </a:ln>
                <a:solidFill>
                  <a:srgbClr val="0066CC"/>
                </a:solidFill>
                <a:effectLst/>
              </a:rPr>
            </a:br>
            <a:r>
              <a:rPr lang="en-GB" altLang="en-US" sz="1800" b="0" dirty="0">
                <a:ln>
                  <a:noFill/>
                </a:ln>
                <a:solidFill>
                  <a:srgbClr val="0066CC"/>
                </a:solidFill>
                <a:effectLst/>
              </a:rPr>
              <a:t>							     MEYRIC LEWIS</a:t>
            </a:r>
            <a:br>
              <a:rPr lang="en-GB" altLang="en-US" sz="1800" dirty="0">
                <a:ln>
                  <a:noFill/>
                </a:ln>
                <a:solidFill>
                  <a:srgbClr val="0066CC"/>
                </a:solidFill>
                <a:effectLst/>
              </a:rPr>
            </a:br>
            <a:endParaRPr lang="en-GB" altLang="en-US" sz="1800" dirty="0">
              <a:ln>
                <a:noFill/>
              </a:ln>
              <a:solidFill>
                <a:srgbClr val="0066CC"/>
              </a:solidFill>
              <a:effectLst/>
            </a:endParaRPr>
          </a:p>
        </p:txBody>
      </p:sp>
    </p:spTree>
    <p:extLst>
      <p:ext uri="{BB962C8B-B14F-4D97-AF65-F5344CB8AC3E}">
        <p14:creationId xmlns:p14="http://schemas.microsoft.com/office/powerpoint/2010/main" val="11414497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79512" y="1484784"/>
            <a:ext cx="8856984" cy="691679"/>
          </a:xfrm>
          <a:prstGeom prst="rect">
            <a:avLst/>
          </a:prstGeom>
        </p:spPr>
        <p:txBody>
          <a:bodyPr/>
          <a:lstStyle/>
          <a:p>
            <a:pPr algn="ctr"/>
            <a:r>
              <a:rPr lang="en-GB" altLang="en-US" sz="2400" b="0" dirty="0">
                <a:ln>
                  <a:noFill/>
                </a:ln>
                <a:solidFill>
                  <a:srgbClr val="0066CC"/>
                </a:solidFill>
                <a:effectLst/>
              </a:rPr>
              <a:t>Oxford Cambridge Arc – </a:t>
            </a:r>
            <a:br>
              <a:rPr lang="en-GB" altLang="en-US" sz="2400" b="0" dirty="0">
                <a:ln>
                  <a:noFill/>
                </a:ln>
                <a:solidFill>
                  <a:srgbClr val="0066CC"/>
                </a:solidFill>
                <a:effectLst/>
              </a:rPr>
            </a:br>
            <a:r>
              <a:rPr lang="en-GB" altLang="en-US" sz="2400" b="0" dirty="0">
                <a:ln>
                  <a:noFill/>
                </a:ln>
                <a:solidFill>
                  <a:srgbClr val="0066CC"/>
                </a:solidFill>
                <a:effectLst/>
              </a:rPr>
              <a:t>housing, commercial development, road and rail links</a:t>
            </a:r>
          </a:p>
        </p:txBody>
      </p:sp>
      <p:pic>
        <p:nvPicPr>
          <p:cNvPr id="6" name="Picture 5"/>
          <p:cNvPicPr>
            <a:picLocks noChangeAspect="1"/>
          </p:cNvPicPr>
          <p:nvPr/>
        </p:nvPicPr>
        <p:blipFill>
          <a:blip r:embed="rId2" cstate="print"/>
          <a:stretch>
            <a:fillRect/>
          </a:stretch>
        </p:blipFill>
        <p:spPr>
          <a:xfrm>
            <a:off x="1835696" y="2564904"/>
            <a:ext cx="5184576" cy="3890171"/>
          </a:xfrm>
          <a:prstGeom prst="rect">
            <a:avLst/>
          </a:prstGeom>
        </p:spPr>
      </p:pic>
    </p:spTree>
    <p:extLst>
      <p:ext uri="{BB962C8B-B14F-4D97-AF65-F5344CB8AC3E}">
        <p14:creationId xmlns:p14="http://schemas.microsoft.com/office/powerpoint/2010/main" val="5666247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41564" y="1412776"/>
            <a:ext cx="9102436" cy="648072"/>
          </a:xfrm>
          <a:prstGeom prst="rect">
            <a:avLst/>
          </a:prstGeom>
        </p:spPr>
        <p:txBody>
          <a:bodyPr/>
          <a:lstStyle/>
          <a:p>
            <a:pPr algn="ctr"/>
            <a:r>
              <a:rPr lang="en-GB" altLang="en-US" sz="2400" b="0" dirty="0" err="1">
                <a:ln>
                  <a:noFill/>
                </a:ln>
                <a:solidFill>
                  <a:srgbClr val="0066CC"/>
                </a:solidFill>
                <a:effectLst/>
              </a:rPr>
              <a:t>Fairbourne</a:t>
            </a:r>
            <a:r>
              <a:rPr lang="en-GB" altLang="en-US" sz="2400" b="0" dirty="0">
                <a:ln>
                  <a:noFill/>
                </a:ln>
                <a:solidFill>
                  <a:srgbClr val="0066CC"/>
                </a:solidFill>
                <a:effectLst/>
              </a:rPr>
              <a:t>, Wales – too expensive to rebuild sea defences.  Village will be flooded by Irish Sea within 20-40 years</a:t>
            </a:r>
            <a:br>
              <a:rPr lang="en-GB" altLang="en-US" sz="2800" dirty="0">
                <a:ln>
                  <a:noFill/>
                </a:ln>
                <a:solidFill>
                  <a:srgbClr val="0066CC"/>
                </a:solidFill>
                <a:effectLst/>
              </a:rPr>
            </a:br>
            <a:br>
              <a:rPr lang="en-GB" altLang="en-US" sz="2800" dirty="0">
                <a:ln>
                  <a:noFill/>
                </a:ln>
                <a:solidFill>
                  <a:srgbClr val="0066CC"/>
                </a:solidFill>
                <a:effectLst/>
              </a:rPr>
            </a:br>
            <a:endParaRPr lang="en-GB" altLang="en-US" sz="2800" dirty="0">
              <a:ln>
                <a:noFill/>
              </a:ln>
              <a:solidFill>
                <a:srgbClr val="0066CC"/>
              </a:solidFill>
              <a:effectLst/>
            </a:endParaRPr>
          </a:p>
        </p:txBody>
      </p:sp>
      <p:pic>
        <p:nvPicPr>
          <p:cNvPr id="4" name="Picture 3"/>
          <p:cNvPicPr>
            <a:picLocks noChangeAspect="1"/>
          </p:cNvPicPr>
          <p:nvPr/>
        </p:nvPicPr>
        <p:blipFill>
          <a:blip r:embed="rId2" cstate="print"/>
          <a:stretch>
            <a:fillRect/>
          </a:stretch>
        </p:blipFill>
        <p:spPr>
          <a:xfrm>
            <a:off x="1532442" y="2492896"/>
            <a:ext cx="6120680" cy="3852300"/>
          </a:xfrm>
          <a:prstGeom prst="rect">
            <a:avLst/>
          </a:prstGeom>
        </p:spPr>
      </p:pic>
    </p:spTree>
    <p:extLst>
      <p:ext uri="{BB962C8B-B14F-4D97-AF65-F5344CB8AC3E}">
        <p14:creationId xmlns:p14="http://schemas.microsoft.com/office/powerpoint/2010/main" val="46093361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23528" y="1484784"/>
            <a:ext cx="8208963" cy="576263"/>
          </a:xfrm>
          <a:prstGeom prst="rect">
            <a:avLst/>
          </a:prstGeom>
        </p:spPr>
        <p:txBody>
          <a:bodyPr/>
          <a:lstStyle/>
          <a:p>
            <a:pPr algn="ctr"/>
            <a:r>
              <a:rPr lang="en-GB" altLang="en-US" sz="2400" b="0" dirty="0">
                <a:ln>
                  <a:noFill/>
                </a:ln>
                <a:solidFill>
                  <a:srgbClr val="0066CC"/>
                </a:solidFill>
                <a:effectLst/>
              </a:rPr>
              <a:t>Youth of today</a:t>
            </a:r>
          </a:p>
        </p:txBody>
      </p:sp>
      <p:pic>
        <p:nvPicPr>
          <p:cNvPr id="4" name="Picture 3"/>
          <p:cNvPicPr>
            <a:picLocks noChangeAspect="1"/>
          </p:cNvPicPr>
          <p:nvPr/>
        </p:nvPicPr>
        <p:blipFill>
          <a:blip r:embed="rId2" cstate="print"/>
          <a:stretch>
            <a:fillRect/>
          </a:stretch>
        </p:blipFill>
        <p:spPr>
          <a:xfrm>
            <a:off x="1043608" y="2276872"/>
            <a:ext cx="7037454" cy="3960440"/>
          </a:xfrm>
          <a:prstGeom prst="rect">
            <a:avLst/>
          </a:prstGeom>
        </p:spPr>
      </p:pic>
    </p:spTree>
    <p:extLst>
      <p:ext uri="{BB962C8B-B14F-4D97-AF65-F5344CB8AC3E}">
        <p14:creationId xmlns:p14="http://schemas.microsoft.com/office/powerpoint/2010/main" val="4084934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23528" y="1484784"/>
            <a:ext cx="8568952" cy="576263"/>
          </a:xfrm>
          <a:prstGeom prst="rect">
            <a:avLst/>
          </a:prstGeom>
        </p:spPr>
        <p:txBody>
          <a:bodyPr/>
          <a:lstStyle/>
          <a:p>
            <a:pPr algn="ctr"/>
            <a:r>
              <a:rPr lang="en-GB" altLang="en-US" sz="2400" b="0" dirty="0">
                <a:ln>
                  <a:noFill/>
                </a:ln>
                <a:solidFill>
                  <a:srgbClr val="0066CC"/>
                </a:solidFill>
                <a:effectLst/>
              </a:rPr>
              <a:t>London 2020 – useful words and phrases</a:t>
            </a:r>
          </a:p>
        </p:txBody>
      </p:sp>
      <p:pic>
        <p:nvPicPr>
          <p:cNvPr id="4" name="Picture 3"/>
          <p:cNvPicPr>
            <a:picLocks noChangeAspect="1"/>
          </p:cNvPicPr>
          <p:nvPr/>
        </p:nvPicPr>
        <p:blipFill>
          <a:blip r:embed="rId2" cstate="print"/>
          <a:stretch>
            <a:fillRect/>
          </a:stretch>
        </p:blipFill>
        <p:spPr>
          <a:xfrm>
            <a:off x="1547664" y="2088068"/>
            <a:ext cx="5544616" cy="4769932"/>
          </a:xfrm>
          <a:prstGeom prst="rect">
            <a:avLst/>
          </a:prstGeom>
        </p:spPr>
      </p:pic>
    </p:spTree>
    <p:extLst>
      <p:ext uri="{BB962C8B-B14F-4D97-AF65-F5344CB8AC3E}">
        <p14:creationId xmlns:p14="http://schemas.microsoft.com/office/powerpoint/2010/main" val="179355326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0992" y="1406456"/>
            <a:ext cx="9073008" cy="576263"/>
          </a:xfrm>
          <a:prstGeom prst="rect">
            <a:avLst/>
          </a:prstGeom>
        </p:spPr>
        <p:txBody>
          <a:bodyPr/>
          <a:lstStyle/>
          <a:p>
            <a:pPr algn="ctr"/>
            <a:r>
              <a:rPr lang="en-GB" altLang="en-US" sz="2400" b="0" dirty="0">
                <a:ln>
                  <a:noFill/>
                </a:ln>
                <a:solidFill>
                  <a:srgbClr val="0066CC"/>
                </a:solidFill>
                <a:effectLst/>
              </a:rPr>
              <a:t>Just time for another picture of the happy couple </a:t>
            </a:r>
            <a:br>
              <a:rPr lang="en-GB" altLang="en-US" sz="2400" b="0" dirty="0">
                <a:ln>
                  <a:noFill/>
                </a:ln>
                <a:solidFill>
                  <a:srgbClr val="0066CC"/>
                </a:solidFill>
                <a:effectLst/>
              </a:rPr>
            </a:br>
            <a:r>
              <a:rPr lang="en-GB" altLang="en-US" sz="2400" b="0" dirty="0">
                <a:ln>
                  <a:noFill/>
                </a:ln>
                <a:solidFill>
                  <a:srgbClr val="0066CC"/>
                </a:solidFill>
                <a:effectLst/>
              </a:rPr>
              <a:t>(plus 1)</a:t>
            </a:r>
          </a:p>
        </p:txBody>
      </p:sp>
      <p:pic>
        <p:nvPicPr>
          <p:cNvPr id="4" name="Picture 3"/>
          <p:cNvPicPr>
            <a:picLocks noChangeAspect="1"/>
          </p:cNvPicPr>
          <p:nvPr/>
        </p:nvPicPr>
        <p:blipFill>
          <a:blip r:embed="rId2" cstate="print"/>
          <a:stretch>
            <a:fillRect/>
          </a:stretch>
        </p:blipFill>
        <p:spPr>
          <a:xfrm>
            <a:off x="1331640" y="2492896"/>
            <a:ext cx="6249625" cy="3744416"/>
          </a:xfrm>
          <a:prstGeom prst="rect">
            <a:avLst/>
          </a:prstGeom>
        </p:spPr>
      </p:pic>
    </p:spTree>
    <p:extLst>
      <p:ext uri="{BB962C8B-B14F-4D97-AF65-F5344CB8AC3E}">
        <p14:creationId xmlns:p14="http://schemas.microsoft.com/office/powerpoint/2010/main" val="107629382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8" name="Rectangle 2"/>
          <p:cNvSpPr>
            <a:spLocks noGrp="1" noChangeArrowheads="1"/>
          </p:cNvSpPr>
          <p:nvPr>
            <p:ph type="title" idx="4294967295"/>
          </p:nvPr>
        </p:nvSpPr>
        <p:spPr bwMode="auto">
          <a:xfrm>
            <a:off x="250825" y="2276872"/>
            <a:ext cx="9077325" cy="1358503"/>
          </a:xfrm>
          <a:prstGeom prst="rect">
            <a:avLst/>
          </a:prstGeom>
          <a:noFill/>
          <a:ln>
            <a:miter lim="800000"/>
            <a:headEnd/>
            <a:tailEnd/>
          </a:ln>
        </p:spPr>
        <p:txBody>
          <a:bodyPr/>
          <a:lstStyle/>
          <a:p>
            <a:pPr algn="ctr" eaLnBrk="1" hangingPunct="1"/>
            <a:r>
              <a:rPr lang="en-GB" sz="3600" dirty="0">
                <a:ln>
                  <a:noFill/>
                </a:ln>
                <a:solidFill>
                  <a:srgbClr val="0066CC"/>
                </a:solidFill>
                <a:effectLst/>
              </a:rPr>
              <a:t>Recent Infrastructure Projects and Proposals in the UK</a:t>
            </a:r>
          </a:p>
        </p:txBody>
      </p:sp>
      <p:sp>
        <p:nvSpPr>
          <p:cNvPr id="229379" name="Rectangle 3"/>
          <p:cNvSpPr>
            <a:spLocks noGrp="1" noChangeArrowheads="1"/>
          </p:cNvSpPr>
          <p:nvPr>
            <p:ph idx="1"/>
          </p:nvPr>
        </p:nvSpPr>
        <p:spPr>
          <a:xfrm>
            <a:off x="142875" y="3226721"/>
            <a:ext cx="9001125" cy="3596431"/>
          </a:xfrm>
        </p:spPr>
        <p:txBody>
          <a:bodyPr/>
          <a:lstStyle/>
          <a:p>
            <a:pPr eaLnBrk="1" hangingPunct="1">
              <a:spcBef>
                <a:spcPts val="600"/>
              </a:spcBef>
              <a:buFontTx/>
              <a:buNone/>
            </a:pPr>
            <a:endParaRPr lang="en-GB" altLang="en-US" sz="2400" dirty="0">
              <a:solidFill>
                <a:srgbClr val="0066CC"/>
              </a:solidFill>
              <a:latin typeface="Lucida Sans" pitchFamily="34" charset="0"/>
            </a:endParaRPr>
          </a:p>
          <a:p>
            <a:pPr eaLnBrk="1" hangingPunct="1">
              <a:spcBef>
                <a:spcPts val="600"/>
              </a:spcBef>
              <a:buFontTx/>
              <a:buNone/>
            </a:pPr>
            <a:endParaRPr lang="en-GB" altLang="en-US" sz="2000" i="1" dirty="0">
              <a:solidFill>
                <a:srgbClr val="0066CC"/>
              </a:solidFill>
              <a:latin typeface="Lucida Sans" pitchFamily="34" charset="0"/>
            </a:endParaRPr>
          </a:p>
          <a:p>
            <a:pPr algn="ctr" eaLnBrk="1" hangingPunct="1">
              <a:spcBef>
                <a:spcPts val="600"/>
              </a:spcBef>
              <a:buFontTx/>
              <a:buNone/>
            </a:pPr>
            <a:r>
              <a:rPr lang="en-GB" altLang="en-US" sz="2400" b="1" dirty="0">
                <a:solidFill>
                  <a:srgbClr val="0066CC"/>
                </a:solidFill>
                <a:latin typeface="Lucida Sans" pitchFamily="34" charset="0"/>
              </a:rPr>
              <a:t>Meyric Lewis</a:t>
            </a:r>
          </a:p>
          <a:p>
            <a:pPr algn="ctr" eaLnBrk="1" hangingPunct="1">
              <a:spcBef>
                <a:spcPts val="600"/>
              </a:spcBef>
              <a:buFontTx/>
              <a:buNone/>
            </a:pPr>
            <a:r>
              <a:rPr lang="en-GB" altLang="en-US" sz="2400" i="1" dirty="0">
                <a:solidFill>
                  <a:srgbClr val="0066CC"/>
                </a:solidFill>
                <a:latin typeface="Lucida Sans" pitchFamily="34" charset="0"/>
              </a:rPr>
              <a:t>Barrister</a:t>
            </a:r>
          </a:p>
          <a:p>
            <a:pPr algn="ctr" eaLnBrk="1" hangingPunct="1">
              <a:spcBef>
                <a:spcPts val="600"/>
              </a:spcBef>
              <a:buFontTx/>
              <a:buNone/>
            </a:pPr>
            <a:r>
              <a:rPr lang="en-GB" altLang="en-US" sz="2400" i="1" dirty="0">
                <a:solidFill>
                  <a:srgbClr val="0066CC"/>
                </a:solidFill>
                <a:latin typeface="Lucida Sans" pitchFamily="34" charset="0"/>
              </a:rPr>
              <a:t>Francis Taylor Building</a:t>
            </a:r>
          </a:p>
          <a:p>
            <a:pPr algn="ctr" eaLnBrk="1" hangingPunct="1">
              <a:spcBef>
                <a:spcPts val="600"/>
              </a:spcBef>
              <a:buFontTx/>
              <a:buNone/>
            </a:pPr>
            <a:r>
              <a:rPr lang="en-GB" sz="2400" i="1" dirty="0">
                <a:solidFill>
                  <a:srgbClr val="0066CC"/>
                </a:solidFill>
                <a:latin typeface="Lucida Sans" pitchFamily="34" charset="0"/>
              </a:rPr>
              <a:t>Temple, London, UK</a:t>
            </a:r>
            <a:endParaRPr lang="en-GB" sz="2400" dirty="0"/>
          </a:p>
        </p:txBody>
      </p:sp>
    </p:spTree>
    <p:extLst>
      <p:ext uri="{BB962C8B-B14F-4D97-AF65-F5344CB8AC3E}">
        <p14:creationId xmlns:p14="http://schemas.microsoft.com/office/powerpoint/2010/main" val="71094878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88640"/>
            <a:ext cx="7687766" cy="1052737"/>
          </a:xfrm>
        </p:spPr>
        <p:txBody>
          <a:bodyPr/>
          <a:lstStyle/>
          <a:p>
            <a:r>
              <a:rPr lang="en-GB" sz="2400" dirty="0">
                <a:effectLst/>
              </a:rPr>
              <a:t>International Summit 2020 – </a:t>
            </a:r>
            <a:br>
              <a:rPr lang="en-GB" sz="2400" dirty="0">
                <a:effectLst/>
              </a:rPr>
            </a:br>
            <a:r>
              <a:rPr lang="en-GB" sz="2400" dirty="0">
                <a:effectLst/>
              </a:rPr>
              <a:t>How to book</a:t>
            </a:r>
          </a:p>
        </p:txBody>
      </p:sp>
      <p:pic>
        <p:nvPicPr>
          <p:cNvPr id="5" name="Content Placeholder 4">
            <a:extLst>
              <a:ext uri="{FF2B5EF4-FFF2-40B4-BE49-F238E27FC236}">
                <a16:creationId xmlns:a16="http://schemas.microsoft.com/office/drawing/2014/main" id="{96C46D51-092C-465F-B141-37AC1193EFD6}"/>
              </a:ext>
            </a:extLst>
          </p:cNvPr>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t="7309" b="768"/>
          <a:stretch/>
        </p:blipFill>
        <p:spPr>
          <a:xfrm>
            <a:off x="4788024" y="3573016"/>
            <a:ext cx="2443457" cy="2201090"/>
          </a:xfrm>
        </p:spPr>
      </p:pic>
      <p:pic>
        <p:nvPicPr>
          <p:cNvPr id="6" name="Content Placeholder 4">
            <a:extLst>
              <a:ext uri="{FF2B5EF4-FFF2-40B4-BE49-F238E27FC236}">
                <a16:creationId xmlns:a16="http://schemas.microsoft.com/office/drawing/2014/main" id="{6C7BDC3B-7694-4A04-9D8F-593CBD0EF78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4288" r="9693"/>
          <a:stretch/>
        </p:blipFill>
        <p:spPr>
          <a:xfrm>
            <a:off x="4788024" y="1844824"/>
            <a:ext cx="3960440" cy="1584176"/>
          </a:xfrm>
          <a:prstGeom prst="rect">
            <a:avLst/>
          </a:prstGeom>
        </p:spPr>
      </p:pic>
      <p:pic>
        <p:nvPicPr>
          <p:cNvPr id="7" name="Content Placeholder 4">
            <a:extLst>
              <a:ext uri="{FF2B5EF4-FFF2-40B4-BE49-F238E27FC236}">
                <a16:creationId xmlns:a16="http://schemas.microsoft.com/office/drawing/2014/main" id="{A19338A3-C182-49A8-BA72-BFD412520DA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5400000">
            <a:off x="6959859" y="3921463"/>
            <a:ext cx="2232246" cy="1535356"/>
          </a:xfrm>
          <a:prstGeom prst="rect">
            <a:avLst/>
          </a:prstGeom>
        </p:spPr>
      </p:pic>
      <p:sp>
        <p:nvSpPr>
          <p:cNvPr id="9" name="TextBox 8"/>
          <p:cNvSpPr txBox="1"/>
          <p:nvPr/>
        </p:nvSpPr>
        <p:spPr>
          <a:xfrm>
            <a:off x="611560" y="1916832"/>
            <a:ext cx="3960440" cy="3231654"/>
          </a:xfrm>
          <a:prstGeom prst="rect">
            <a:avLst/>
          </a:prstGeom>
          <a:noFill/>
        </p:spPr>
        <p:txBody>
          <a:bodyPr wrap="square" rtlCol="0">
            <a:spAutoFit/>
          </a:bodyPr>
          <a:lstStyle/>
          <a:p>
            <a:pPr>
              <a:buFont typeface="Arial" pitchFamily="34" charset="0"/>
              <a:buChar char="•"/>
            </a:pPr>
            <a:r>
              <a:rPr lang="en-GB" sz="1800" dirty="0">
                <a:solidFill>
                  <a:srgbClr val="0066CC"/>
                </a:solidFill>
                <a:latin typeface="Lucida Sans" pitchFamily="34" charset="0"/>
              </a:rPr>
              <a:t> Website is live now and</a:t>
            </a:r>
          </a:p>
          <a:p>
            <a:r>
              <a:rPr lang="en-GB" sz="1800" dirty="0">
                <a:solidFill>
                  <a:srgbClr val="0066CC"/>
                </a:solidFill>
                <a:latin typeface="Lucida Sans" pitchFamily="34" charset="0"/>
              </a:rPr>
              <a:t>international delegates can book and will have a free cancel period of 100 days so they can co-ordinate flights and hotels at preferential rates</a:t>
            </a:r>
          </a:p>
          <a:p>
            <a:endParaRPr lang="en-GB" sz="1800" dirty="0">
              <a:solidFill>
                <a:srgbClr val="0066CC"/>
              </a:solidFill>
              <a:latin typeface="Lucida Sans" pitchFamily="34" charset="0"/>
            </a:endParaRPr>
          </a:p>
          <a:p>
            <a:pPr>
              <a:buFont typeface="Arial" pitchFamily="34" charset="0"/>
              <a:buChar char="•"/>
            </a:pPr>
            <a:r>
              <a:rPr lang="en-GB" sz="1800" dirty="0">
                <a:solidFill>
                  <a:srgbClr val="0066CC"/>
                </a:solidFill>
                <a:latin typeface="Lucida Sans" pitchFamily="34" charset="0"/>
              </a:rPr>
              <a:t> No payments will be sought until Dec 2019</a:t>
            </a:r>
          </a:p>
          <a:p>
            <a:pPr>
              <a:buFont typeface="Arial" pitchFamily="34" charset="0"/>
              <a:buChar char="•"/>
            </a:pPr>
            <a:endParaRPr lang="en-GB" sz="1800" u="sng" dirty="0">
              <a:solidFill>
                <a:srgbClr val="0066CC"/>
              </a:solidFill>
              <a:latin typeface="Lucida Sans" pitchFamily="34" charset="0"/>
              <a:hlinkClick r:id="rId6">
                <a:extLst>
                  <a:ext uri="{A12FA001-AC4F-418D-AE19-62706E023703}">
                    <ahyp:hlinkClr xmlns:ahyp="http://schemas.microsoft.com/office/drawing/2018/hyperlinkcolor" val="tx"/>
                  </a:ext>
                </a:extLst>
              </a:hlinkClick>
            </a:endParaRPr>
          </a:p>
          <a:p>
            <a:r>
              <a:rPr lang="en-GB" u="sng" dirty="0">
                <a:solidFill>
                  <a:srgbClr val="0066FF"/>
                </a:solidFill>
                <a:hlinkClick r:id="rId6">
                  <a:extLst>
                    <a:ext uri="{A12FA001-AC4F-418D-AE19-62706E023703}">
                      <ahyp:hlinkClr xmlns:ahyp="http://schemas.microsoft.com/office/drawing/2018/hyperlinkcolor" val="tx"/>
                    </a:ext>
                  </a:extLst>
                </a:hlinkClick>
              </a:rPr>
              <a:t>www.landassemblysummit.org</a:t>
            </a:r>
            <a:endParaRPr lang="en-GB" sz="1800" dirty="0">
              <a:solidFill>
                <a:srgbClr val="0066CC"/>
              </a:solidFill>
              <a:latin typeface="Lucida Sans" pitchFamily="34" charset="0"/>
            </a:endParaRPr>
          </a:p>
        </p:txBody>
      </p:sp>
    </p:spTree>
    <p:extLst>
      <p:ext uri="{BB962C8B-B14F-4D97-AF65-F5344CB8AC3E}">
        <p14:creationId xmlns:p14="http://schemas.microsoft.com/office/powerpoint/2010/main" val="27608328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07504" y="260648"/>
            <a:ext cx="7886700" cy="810532"/>
          </a:xfrm>
          <a:prstGeom prst="rect">
            <a:avLst/>
          </a:prstGeom>
        </p:spPr>
        <p:txBody>
          <a:bodyPr/>
          <a:lstStyle/>
          <a:p>
            <a:r>
              <a:rPr lang="en-GB" sz="2400" dirty="0">
                <a:effectLst/>
              </a:rPr>
              <a:t>Compensation and relocation</a:t>
            </a:r>
          </a:p>
        </p:txBody>
      </p:sp>
      <p:sp>
        <p:nvSpPr>
          <p:cNvPr id="3" name="TextBox 2"/>
          <p:cNvSpPr txBox="1"/>
          <p:nvPr/>
        </p:nvSpPr>
        <p:spPr>
          <a:xfrm>
            <a:off x="539552" y="1916832"/>
            <a:ext cx="8044249" cy="4524315"/>
          </a:xfrm>
          <a:prstGeom prst="rect">
            <a:avLst/>
          </a:prstGeom>
          <a:noFill/>
        </p:spPr>
        <p:txBody>
          <a:bodyPr wrap="square" rtlCol="0">
            <a:spAutoFit/>
          </a:bodyPr>
          <a:lstStyle/>
          <a:p>
            <a:r>
              <a:rPr lang="en-GB" dirty="0">
                <a:solidFill>
                  <a:srgbClr val="0066CC"/>
                </a:solidFill>
                <a:effectLst/>
                <a:latin typeface="Lucida Sans" pitchFamily="34" charset="0"/>
              </a:rPr>
              <a:t>Displaced landowners and businesses are entitled to:</a:t>
            </a:r>
          </a:p>
          <a:p>
            <a:endParaRPr lang="en-GB" dirty="0">
              <a:solidFill>
                <a:srgbClr val="0066CC"/>
              </a:solidFill>
              <a:effectLst/>
              <a:latin typeface="Lucida Sans" pitchFamily="34" charset="0"/>
            </a:endParaRPr>
          </a:p>
          <a:p>
            <a:pPr marL="571500" indent="-571500">
              <a:buFont typeface="Arial" panose="020B0604020202020204" pitchFamily="34" charset="0"/>
              <a:buChar char="•"/>
            </a:pPr>
            <a:r>
              <a:rPr lang="en-GB" dirty="0">
                <a:solidFill>
                  <a:srgbClr val="0066CC"/>
                </a:solidFill>
                <a:latin typeface="Lucida Sans" pitchFamily="34" charset="0"/>
              </a:rPr>
              <a:t>Market value of land acquired</a:t>
            </a:r>
          </a:p>
          <a:p>
            <a:pPr marL="571500" indent="-571500">
              <a:buFont typeface="Arial" panose="020B0604020202020204" pitchFamily="34" charset="0"/>
              <a:buChar char="•"/>
            </a:pPr>
            <a:r>
              <a:rPr lang="en-GB" dirty="0">
                <a:solidFill>
                  <a:srgbClr val="0066CC"/>
                </a:solidFill>
                <a:effectLst/>
                <a:latin typeface="Lucida Sans" pitchFamily="34" charset="0"/>
              </a:rPr>
              <a:t>Disturbance costs (</a:t>
            </a:r>
            <a:r>
              <a:rPr lang="en-GB" dirty="0" err="1">
                <a:solidFill>
                  <a:srgbClr val="0066CC"/>
                </a:solidFill>
                <a:effectLst/>
                <a:latin typeface="Lucida Sans" pitchFamily="34" charset="0"/>
              </a:rPr>
              <a:t>incl</a:t>
            </a:r>
            <a:r>
              <a:rPr lang="en-GB" dirty="0">
                <a:solidFill>
                  <a:srgbClr val="0066CC"/>
                </a:solidFill>
                <a:effectLst/>
                <a:latin typeface="Lucida Sans" pitchFamily="34" charset="0"/>
              </a:rPr>
              <a:t> relocation costs, loss of profits, redundancy costs, fit-out costs professional fees etc)</a:t>
            </a:r>
          </a:p>
          <a:p>
            <a:pPr marL="571500" indent="-571500">
              <a:buFont typeface="Arial" panose="020B0604020202020204" pitchFamily="34" charset="0"/>
              <a:buChar char="•"/>
            </a:pPr>
            <a:endParaRPr lang="en-GB" dirty="0">
              <a:solidFill>
                <a:srgbClr val="0066CC"/>
              </a:solidFill>
              <a:latin typeface="Lucida Sans" pitchFamily="34" charset="0"/>
            </a:endParaRPr>
          </a:p>
          <a:p>
            <a:r>
              <a:rPr lang="en-GB" dirty="0">
                <a:solidFill>
                  <a:srgbClr val="0066CC"/>
                </a:solidFill>
                <a:effectLst/>
                <a:latin typeface="Lucida Sans" pitchFamily="34" charset="0"/>
              </a:rPr>
              <a:t>Compensation is usually paid after possession has been taken and title has vested.</a:t>
            </a:r>
          </a:p>
          <a:p>
            <a:pPr marL="571500" indent="-571500">
              <a:buFont typeface="Arial" panose="020B0604020202020204" pitchFamily="34" charset="0"/>
              <a:buChar char="•"/>
            </a:pPr>
            <a:endParaRPr lang="en-GB" dirty="0">
              <a:solidFill>
                <a:srgbClr val="0066CC"/>
              </a:solidFill>
              <a:latin typeface="Lucida Sans" pitchFamily="34" charset="0"/>
            </a:endParaRPr>
          </a:p>
          <a:p>
            <a:endParaRPr lang="en-GB" dirty="0">
              <a:solidFill>
                <a:srgbClr val="0066CC"/>
              </a:solidFill>
              <a:latin typeface="Lucida Sans" pitchFamily="34" charset="0"/>
            </a:endParaRPr>
          </a:p>
        </p:txBody>
      </p:sp>
    </p:spTree>
    <p:extLst>
      <p:ext uri="{BB962C8B-B14F-4D97-AF65-F5344CB8AC3E}">
        <p14:creationId xmlns:p14="http://schemas.microsoft.com/office/powerpoint/2010/main" val="35004696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251520" y="332656"/>
            <a:ext cx="7886700" cy="576064"/>
          </a:xfrm>
          <a:prstGeom prst="rect">
            <a:avLst/>
          </a:prstGeom>
        </p:spPr>
        <p:txBody>
          <a:bodyPr/>
          <a:lstStyle/>
          <a:p>
            <a:r>
              <a:rPr lang="en-GB" sz="2400" dirty="0">
                <a:effectLst/>
              </a:rPr>
              <a:t>Use of CP powers is on the increase</a:t>
            </a:r>
          </a:p>
        </p:txBody>
      </p:sp>
      <p:sp>
        <p:nvSpPr>
          <p:cNvPr id="3" name="TextBox 2"/>
          <p:cNvSpPr txBox="1"/>
          <p:nvPr/>
        </p:nvSpPr>
        <p:spPr>
          <a:xfrm>
            <a:off x="543698" y="2199504"/>
            <a:ext cx="8044249" cy="830997"/>
          </a:xfrm>
          <a:prstGeom prst="rect">
            <a:avLst/>
          </a:prstGeom>
          <a:noFill/>
        </p:spPr>
        <p:txBody>
          <a:bodyPr wrap="square" rtlCol="0">
            <a:spAutoFit/>
          </a:bodyPr>
          <a:lstStyle/>
          <a:p>
            <a:endParaRPr lang="en-GB" dirty="0"/>
          </a:p>
          <a:p>
            <a:endParaRPr lang="en-GB" dirty="0"/>
          </a:p>
        </p:txBody>
      </p:sp>
      <p:pic>
        <p:nvPicPr>
          <p:cNvPr id="4" name="Picture 2" descr="http://www.ascenda-mcl.com/IMG/UserFiles/Images/DRL6%20Package_1.png">
            <a:extLst>
              <a:ext uri="{FF2B5EF4-FFF2-40B4-BE49-F238E27FC236}">
                <a16:creationId xmlns:a16="http://schemas.microsoft.com/office/drawing/2014/main" id="{F7A18847-1C2B-478E-9C92-4F705BC529E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47638" y="2024063"/>
            <a:ext cx="2220516" cy="1852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http://www.londonrelocationconsultancy.com/images/WoodberryPark1.jpg">
            <a:extLst>
              <a:ext uri="{FF2B5EF4-FFF2-40B4-BE49-F238E27FC236}">
                <a16:creationId xmlns:a16="http://schemas.microsoft.com/office/drawing/2014/main" id="{9787F854-4282-47DE-AF7B-3A7493F9911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l="4477" r="13913"/>
          <a:stretch>
            <a:fillRect/>
          </a:stretch>
        </p:blipFill>
        <p:spPr bwMode="auto">
          <a:xfrm>
            <a:off x="2562225" y="4335463"/>
            <a:ext cx="2039541" cy="183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0" descr="http://www.steelconstruction.info/images/thumb/d/d7/Emirates_Air_Line-1.jpg/400px-Emirates_Air_Line-1.jpg">
            <a:extLst>
              <a:ext uri="{FF2B5EF4-FFF2-40B4-BE49-F238E27FC236}">
                <a16:creationId xmlns:a16="http://schemas.microsoft.com/office/drawing/2014/main" id="{6FB0E0D0-406E-495C-B5B8-8C76181A113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562225" y="2027239"/>
            <a:ext cx="2039541" cy="184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2" descr="http://news.images.itv.com/image/file/427739/image_update_img.jpg">
            <a:extLst>
              <a:ext uri="{FF2B5EF4-FFF2-40B4-BE49-F238E27FC236}">
                <a16:creationId xmlns:a16="http://schemas.microsoft.com/office/drawing/2014/main" id="{3BC18DDB-0987-43DD-8E26-EE162A6D3310}"/>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r="16974"/>
          <a:stretch>
            <a:fillRect/>
          </a:stretch>
        </p:blipFill>
        <p:spPr bwMode="auto">
          <a:xfrm>
            <a:off x="4794647" y="4335464"/>
            <a:ext cx="2089547"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descr="http://www.digitaljournal.com/img/9/2/1/3/9/6/i/5/3/1/o/WindTurbine_Siemens.jpg">
            <a:extLst>
              <a:ext uri="{FF2B5EF4-FFF2-40B4-BE49-F238E27FC236}">
                <a16:creationId xmlns:a16="http://schemas.microsoft.com/office/drawing/2014/main" id="{AB4F7AE7-39F7-4A47-BC71-A4CDF038D83B}"/>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l="10941" t="4128" r="23753"/>
          <a:stretch>
            <a:fillRect/>
          </a:stretch>
        </p:blipFill>
        <p:spPr bwMode="auto">
          <a:xfrm>
            <a:off x="6987779" y="2065338"/>
            <a:ext cx="1993106" cy="407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8" descr="http://www.aptcontrols.co.uk/images/news/bullring.jpg">
            <a:extLst>
              <a:ext uri="{FF2B5EF4-FFF2-40B4-BE49-F238E27FC236}">
                <a16:creationId xmlns:a16="http://schemas.microsoft.com/office/drawing/2014/main" id="{6B8B57C1-8B75-4E78-8DEC-AAFD734304A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794647" y="2027239"/>
            <a:ext cx="2089547" cy="184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2" descr="Image result for high speed 2">
            <a:extLst>
              <a:ext uri="{FF2B5EF4-FFF2-40B4-BE49-F238E27FC236}">
                <a16:creationId xmlns:a16="http://schemas.microsoft.com/office/drawing/2014/main" id="{B18812D0-A0A6-4402-A3F5-4E138B4F1CA0}"/>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l="13136" r="17905"/>
          <a:stretch>
            <a:fillRect/>
          </a:stretch>
        </p:blipFill>
        <p:spPr bwMode="auto">
          <a:xfrm>
            <a:off x="147638" y="4335464"/>
            <a:ext cx="2237185" cy="183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2271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21A1B96-678E-479D-96D4-8F1389937D4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111" y="1875434"/>
            <a:ext cx="2843561" cy="4663440"/>
          </a:xfrm>
          <a:prstGeom prst="rect">
            <a:avLst/>
          </a:prstGeom>
        </p:spPr>
      </p:pic>
      <p:sp>
        <p:nvSpPr>
          <p:cNvPr id="7" name="Title 1">
            <a:extLst>
              <a:ext uri="{FF2B5EF4-FFF2-40B4-BE49-F238E27FC236}">
                <a16:creationId xmlns:a16="http://schemas.microsoft.com/office/drawing/2014/main" id="{924AA904-BA76-4B62-AB27-436AE7B05109}"/>
              </a:ext>
            </a:extLst>
          </p:cNvPr>
          <p:cNvSpPr>
            <a:spLocks noGrp="1"/>
          </p:cNvSpPr>
          <p:nvPr>
            <p:ph type="title" idx="4294967295"/>
          </p:nvPr>
        </p:nvSpPr>
        <p:spPr>
          <a:xfrm>
            <a:off x="251520" y="116632"/>
            <a:ext cx="7886700" cy="810532"/>
          </a:xfrm>
          <a:prstGeom prst="rect">
            <a:avLst/>
          </a:prstGeom>
        </p:spPr>
        <p:txBody>
          <a:bodyPr/>
          <a:lstStyle/>
          <a:p>
            <a:r>
              <a:rPr lang="en-GB" sz="2400" dirty="0">
                <a:effectLst/>
              </a:rPr>
              <a:t>Compulsory purchase – </a:t>
            </a:r>
            <a:br>
              <a:rPr lang="en-GB" sz="2400" dirty="0">
                <a:effectLst/>
              </a:rPr>
            </a:br>
            <a:r>
              <a:rPr lang="en-GB" sz="2400" dirty="0">
                <a:effectLst/>
              </a:rPr>
              <a:t>facilitating major infrastructure</a:t>
            </a:r>
          </a:p>
        </p:txBody>
      </p:sp>
      <p:pic>
        <p:nvPicPr>
          <p:cNvPr id="9" name="Picture 8">
            <a:extLst>
              <a:ext uri="{FF2B5EF4-FFF2-40B4-BE49-F238E27FC236}">
                <a16:creationId xmlns:a16="http://schemas.microsoft.com/office/drawing/2014/main" id="{2E15978F-9A02-469A-8F8A-CC839364BC0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38278" y="1875435"/>
            <a:ext cx="2467444" cy="2509211"/>
          </a:xfrm>
          <a:prstGeom prst="rect">
            <a:avLst/>
          </a:prstGeom>
        </p:spPr>
      </p:pic>
      <p:pic>
        <p:nvPicPr>
          <p:cNvPr id="11" name="Picture 10">
            <a:extLst>
              <a:ext uri="{FF2B5EF4-FFF2-40B4-BE49-F238E27FC236}">
                <a16:creationId xmlns:a16="http://schemas.microsoft.com/office/drawing/2014/main" id="{29B87B8B-38A0-4F10-8FF1-8D323F780F5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b="3808"/>
          <a:stretch/>
        </p:blipFill>
        <p:spPr>
          <a:xfrm>
            <a:off x="6182328" y="1875435"/>
            <a:ext cx="2491713" cy="2509211"/>
          </a:xfrm>
          <a:prstGeom prst="rect">
            <a:avLst/>
          </a:prstGeom>
        </p:spPr>
      </p:pic>
      <p:pic>
        <p:nvPicPr>
          <p:cNvPr id="13" name="Picture 12">
            <a:extLst>
              <a:ext uri="{FF2B5EF4-FFF2-40B4-BE49-F238E27FC236}">
                <a16:creationId xmlns:a16="http://schemas.microsoft.com/office/drawing/2014/main" id="{E5EC3F43-26D0-45BD-B1E3-3F847255D8C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338277" y="4517464"/>
            <a:ext cx="2467444" cy="2192709"/>
          </a:xfrm>
          <a:prstGeom prst="rect">
            <a:avLst/>
          </a:prstGeom>
        </p:spPr>
      </p:pic>
      <p:pic>
        <p:nvPicPr>
          <p:cNvPr id="15" name="Picture 14">
            <a:extLst>
              <a:ext uri="{FF2B5EF4-FFF2-40B4-BE49-F238E27FC236}">
                <a16:creationId xmlns:a16="http://schemas.microsoft.com/office/drawing/2014/main" id="{B2E84FD7-1836-4914-A9AC-F6E22E1D7B4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82326" y="4517464"/>
            <a:ext cx="2491715" cy="2192709"/>
          </a:xfrm>
          <a:prstGeom prst="rect">
            <a:avLst/>
          </a:prstGeom>
        </p:spPr>
      </p:pic>
    </p:spTree>
    <p:extLst>
      <p:ext uri="{BB962C8B-B14F-4D97-AF65-F5344CB8AC3E}">
        <p14:creationId xmlns:p14="http://schemas.microsoft.com/office/powerpoint/2010/main" val="3511474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179512" y="116632"/>
            <a:ext cx="8280920" cy="810532"/>
          </a:xfrm>
          <a:prstGeom prst="rect">
            <a:avLst/>
          </a:prstGeom>
        </p:spPr>
        <p:txBody>
          <a:bodyPr/>
          <a:lstStyle/>
          <a:p>
            <a:r>
              <a:rPr lang="en-GB" sz="2400" dirty="0">
                <a:effectLst/>
              </a:rPr>
              <a:t>Come over to our International </a:t>
            </a:r>
            <a:br>
              <a:rPr lang="en-GB" sz="2400" dirty="0">
                <a:effectLst/>
              </a:rPr>
            </a:br>
            <a:r>
              <a:rPr lang="en-GB" sz="2400" dirty="0">
                <a:effectLst/>
              </a:rPr>
              <a:t>Summit in 2020</a:t>
            </a:r>
          </a:p>
        </p:txBody>
      </p:sp>
      <p:pic>
        <p:nvPicPr>
          <p:cNvPr id="4" name="Picture 3">
            <a:extLst>
              <a:ext uri="{FF2B5EF4-FFF2-40B4-BE49-F238E27FC236}">
                <a16:creationId xmlns:a16="http://schemas.microsoft.com/office/drawing/2014/main" id="{B5D3F6A5-153B-40B1-9EDA-CF913F509088}"/>
              </a:ext>
            </a:extLst>
          </p:cNvPr>
          <p:cNvPicPr/>
          <p:nvPr/>
        </p:nvPicPr>
        <p:blipFill rotWithShape="1">
          <a:blip r:embed="rId3" cstate="print"/>
          <a:srcRect t="8480" r="2568" b="4064"/>
          <a:stretch/>
        </p:blipFill>
        <p:spPr bwMode="auto">
          <a:xfrm>
            <a:off x="323528" y="1484784"/>
            <a:ext cx="8068648" cy="4833257"/>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4907577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8058F8A-D5A8-4561-821A-F4A9812D709D}"/>
              </a:ext>
            </a:extLst>
          </p:cNvPr>
          <p:cNvPicPr/>
          <p:nvPr/>
        </p:nvPicPr>
        <p:blipFill rotWithShape="1">
          <a:blip r:embed="rId3" cstate="print"/>
          <a:srcRect l="19526" t="60245" r="19967" b="4853"/>
          <a:stretch/>
        </p:blipFill>
        <p:spPr bwMode="auto">
          <a:xfrm>
            <a:off x="467544" y="1772816"/>
            <a:ext cx="7998668" cy="4282751"/>
          </a:xfrm>
          <a:prstGeom prst="rect">
            <a:avLst/>
          </a:prstGeom>
          <a:ln>
            <a:noFill/>
          </a:ln>
          <a:extLst>
            <a:ext uri="{53640926-AAD7-44D8-BBD7-CCE9431645EC}">
              <a14:shadowObscured xmlns:a14="http://schemas.microsoft.com/office/drawing/2010/main"/>
            </a:ext>
          </a:extLst>
        </p:spPr>
      </p:pic>
      <p:sp>
        <p:nvSpPr>
          <p:cNvPr id="4" name="Title 1">
            <a:extLst>
              <a:ext uri="{FF2B5EF4-FFF2-40B4-BE49-F238E27FC236}">
                <a16:creationId xmlns:a16="http://schemas.microsoft.com/office/drawing/2014/main" id="{BA5F7DF3-BE96-401F-9B70-0C93C5383B37}"/>
              </a:ext>
            </a:extLst>
          </p:cNvPr>
          <p:cNvSpPr txBox="1">
            <a:spLocks/>
          </p:cNvSpPr>
          <p:nvPr/>
        </p:nvSpPr>
        <p:spPr>
          <a:xfrm>
            <a:off x="179512" y="260648"/>
            <a:ext cx="5455518" cy="81053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2400" b="1" dirty="0"/>
              <a:t>International Summit 2020 – </a:t>
            </a:r>
          </a:p>
          <a:p>
            <a:r>
              <a:rPr lang="en-GB" sz="2400" b="1" dirty="0"/>
              <a:t>Draft itinerary </a:t>
            </a:r>
          </a:p>
        </p:txBody>
      </p:sp>
      <p:sp>
        <p:nvSpPr>
          <p:cNvPr id="5" name="TextBox 4">
            <a:extLst>
              <a:ext uri="{FF2B5EF4-FFF2-40B4-BE49-F238E27FC236}">
                <a16:creationId xmlns:a16="http://schemas.microsoft.com/office/drawing/2014/main" id="{E4E6BBEB-0FDD-4A3A-8120-A8E23CA420D8}"/>
              </a:ext>
            </a:extLst>
          </p:cNvPr>
          <p:cNvSpPr txBox="1"/>
          <p:nvPr/>
        </p:nvSpPr>
        <p:spPr>
          <a:xfrm>
            <a:off x="3198068" y="5625787"/>
            <a:ext cx="5717333" cy="1077218"/>
          </a:xfrm>
          <a:prstGeom prst="rect">
            <a:avLst/>
          </a:prstGeom>
          <a:solidFill>
            <a:srgbClr val="FFFF00"/>
          </a:solidFill>
        </p:spPr>
        <p:txBody>
          <a:bodyPr wrap="square" rtlCol="0">
            <a:spAutoFit/>
          </a:bodyPr>
          <a:lstStyle/>
          <a:p>
            <a:r>
              <a:rPr lang="en-GB" sz="1600" b="1" dirty="0">
                <a:solidFill>
                  <a:schemeClr val="bg1"/>
                </a:solidFill>
              </a:rPr>
              <a:t>A Call for papers and possible speakers</a:t>
            </a:r>
            <a:endParaRPr lang="en-GB" sz="1600" b="1" dirty="0">
              <a:solidFill>
                <a:schemeClr val="bg1"/>
              </a:solidFill>
              <a:hlinkClick r:id="rId4"/>
            </a:endParaRPr>
          </a:p>
          <a:p>
            <a:r>
              <a:rPr lang="en-GB" sz="1600" dirty="0">
                <a:solidFill>
                  <a:schemeClr val="bg1"/>
                </a:solidFill>
              </a:rPr>
              <a:t>If you have a paper or case study that you feel could be added to the programme, please make contact - </a:t>
            </a:r>
            <a:r>
              <a:rPr lang="en-GB" sz="1600" dirty="0">
                <a:hlinkClick r:id="rId4"/>
              </a:rPr>
              <a:t>cpa@compulsorypurchaseassociation.org</a:t>
            </a:r>
            <a:endParaRPr lang="en-GB" sz="1600" dirty="0"/>
          </a:p>
        </p:txBody>
      </p:sp>
    </p:spTree>
    <p:extLst>
      <p:ext uri="{BB962C8B-B14F-4D97-AF65-F5344CB8AC3E}">
        <p14:creationId xmlns:p14="http://schemas.microsoft.com/office/powerpoint/2010/main" val="3714373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Custom 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4F6128"/>
      </a:hlink>
      <a:folHlink>
        <a:srgbClr val="4F612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10.xml><?xml version="1.0" encoding="utf-8"?>
<a:theme xmlns:a="http://schemas.openxmlformats.org/drawingml/2006/main" name="7_Savills Base Layout">
  <a:themeElements>
    <a:clrScheme name="Custom 2">
      <a:dk1>
        <a:srgbClr val="002244"/>
      </a:dk1>
      <a:lt1>
        <a:srgbClr val="FFFFFF"/>
      </a:lt1>
      <a:dk2>
        <a:srgbClr val="666666"/>
      </a:dk2>
      <a:lt2>
        <a:srgbClr val="EAE4DA"/>
      </a:lt2>
      <a:accent1>
        <a:srgbClr val="002244"/>
      </a:accent1>
      <a:accent2>
        <a:srgbClr val="006470"/>
      </a:accent2>
      <a:accent3>
        <a:srgbClr val="673154"/>
      </a:accent3>
      <a:accent4>
        <a:srgbClr val="A1A7C0"/>
      </a:accent4>
      <a:accent5>
        <a:srgbClr val="9E1F5E"/>
      </a:accent5>
      <a:accent6>
        <a:srgbClr val="FFE850"/>
      </a:accent6>
      <a:hlink>
        <a:srgbClr val="006370"/>
      </a:hlink>
      <a:folHlink>
        <a:srgbClr val="A1A7C0"/>
      </a:folHlink>
    </a:clrScheme>
    <a:fontScheme name="Office Them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tint val="40000"/>
              </a:schemeClr>
            </a:gs>
            <a:gs pos="40000">
              <a:schemeClr val="phClr">
                <a:tint val="45000"/>
                <a:shade val="99000"/>
              </a:schemeClr>
            </a:gs>
            <a:gs pos="100000">
              <a:schemeClr val="phClr">
                <a:shade val="20000"/>
              </a:schemeClr>
            </a:gs>
          </a:gsLst>
          <a:lin ang="5400000" scaled="0"/>
        </a:gradFill>
        <a:gradFill rotWithShape="1">
          <a:gsLst>
            <a:gs pos="0">
              <a:schemeClr val="phClr">
                <a:tint val="80000"/>
              </a:schemeClr>
            </a:gs>
            <a:gs pos="100000">
              <a:schemeClr val="phClr">
                <a:shade val="3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scene3d>
            <a:camera prst="orthographicFront" fov="0">
              <a:rot lat="0" lon="0" rev="0"/>
            </a:camera>
            <a:lightRig rig="threePt" dir="tl"/>
          </a:scene3d>
          <a:sp3d>
            <a:bevelT w="0" h="0"/>
          </a:sp3d>
        </a:effectStyle>
        <a:effectStyle>
          <a:effectLst/>
          <a:scene3d>
            <a:camera prst="orthographicFront" fov="0">
              <a:rot lat="0" lon="0" rev="0"/>
            </a:camera>
            <a:lightRig rig="threePt" dir="tl"/>
          </a:scene3d>
          <a:sp3d>
            <a:bevelT w="0" h="0"/>
          </a:sp3d>
        </a:effectStyle>
        <a:effectStyle>
          <a:effectLst>
            <a:outerShdw blurRad="50800" dist="12700" dir="5400000" algn="ctr" rotWithShape="0">
              <a:srgbClr val="000000">
                <a:alpha val="63000"/>
              </a:srgbClr>
            </a:outerShdw>
          </a:effectLst>
          <a:scene3d>
            <a:camera prst="orthographicFront" fov="0">
              <a:rot lat="0" lon="0" rev="0"/>
            </a:camera>
            <a:lightRig rig="threePt" dir="tl"/>
          </a:scene3d>
          <a:sp3d>
            <a:bevelT w="0" h="0"/>
          </a:sp3d>
        </a:effectStyle>
      </a:effectStyleLst>
      <a:bgFillStyleLst>
        <a:solidFill>
          <a:schemeClr val="phClr"/>
        </a:solidFill>
        <a:solidFill>
          <a:schemeClr val="phClr"/>
        </a:solidFill>
        <a:gradFill rotWithShape="1">
          <a:gsLst>
            <a:gs pos="0">
              <a:schemeClr val="phClr">
                <a:tint val="80000"/>
              </a:schemeClr>
            </a:gs>
            <a:gs pos="100000">
              <a:schemeClr val="phClr">
                <a:shade val="30000"/>
              </a:schemeClr>
            </a:gs>
          </a:gsLst>
          <a:lin ang="5400000" scaled="0"/>
        </a:gradFill>
      </a:bgFillStyleLst>
    </a:fmtScheme>
  </a:themeElements>
  <a:objectDefaults>
    <a:spDef>
      <a:spPr>
        <a:solidFill>
          <a:schemeClr val="accent1"/>
        </a:solidFill>
        <a:ln>
          <a:noFill/>
        </a:ln>
      </a:spPr>
      <a:bodyPr rtlCol="0" anchor="ctr"/>
      <a:lstStyle>
        <a:defPPr algn="ctr">
          <a:lnSpc>
            <a:spcPct val="90000"/>
          </a:lnSpc>
          <a:spcAft>
            <a:spcPts val="600"/>
          </a:spcAft>
          <a:defRPr sz="11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Autofit/>
      </a:bodyPr>
      <a:lstStyle>
        <a:defPPr>
          <a:lnSpc>
            <a:spcPct val="90000"/>
          </a:lnSpc>
          <a:spcAft>
            <a:spcPts val="600"/>
          </a:spcAft>
          <a:defRPr sz="1100" dirty="0" err="1" smtClean="0">
            <a:solidFill>
              <a:schemeClr val="tx1"/>
            </a:solidFill>
          </a:defRPr>
        </a:defPPr>
      </a:lstStyle>
    </a:txDef>
  </a:objectDefaults>
  <a:extraClrSchemeLst/>
  <a:extLst>
    <a:ext uri="{05A4C25C-085E-4340-85A3-A5531E510DB2}">
      <thm15:themeFamily xmlns:thm15="http://schemas.microsoft.com/office/thememl/2012/main" name="Presentation2" id="{30781FE8-7FC2-4F87-BA1C-43ECD4E777ED}" vid="{8B14368D-285A-4F6F-AC35-6C6EB95BE222}"/>
    </a:ext>
  </a:extLst>
</a:theme>
</file>

<file path=ppt/theme/theme11.xml><?xml version="1.0" encoding="utf-8"?>
<a:theme xmlns:a="http://schemas.openxmlformats.org/drawingml/2006/main" name="8_Savills Base Layout">
  <a:themeElements>
    <a:clrScheme name="Custom 2">
      <a:dk1>
        <a:srgbClr val="002244"/>
      </a:dk1>
      <a:lt1>
        <a:srgbClr val="FFFFFF"/>
      </a:lt1>
      <a:dk2>
        <a:srgbClr val="666666"/>
      </a:dk2>
      <a:lt2>
        <a:srgbClr val="EAE4DA"/>
      </a:lt2>
      <a:accent1>
        <a:srgbClr val="002244"/>
      </a:accent1>
      <a:accent2>
        <a:srgbClr val="006470"/>
      </a:accent2>
      <a:accent3>
        <a:srgbClr val="673154"/>
      </a:accent3>
      <a:accent4>
        <a:srgbClr val="A1A7C0"/>
      </a:accent4>
      <a:accent5>
        <a:srgbClr val="9E1F5E"/>
      </a:accent5>
      <a:accent6>
        <a:srgbClr val="FFE850"/>
      </a:accent6>
      <a:hlink>
        <a:srgbClr val="006370"/>
      </a:hlink>
      <a:folHlink>
        <a:srgbClr val="A1A7C0"/>
      </a:folHlink>
    </a:clrScheme>
    <a:fontScheme name="Office Them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tint val="40000"/>
              </a:schemeClr>
            </a:gs>
            <a:gs pos="40000">
              <a:schemeClr val="phClr">
                <a:tint val="45000"/>
                <a:shade val="99000"/>
              </a:schemeClr>
            </a:gs>
            <a:gs pos="100000">
              <a:schemeClr val="phClr">
                <a:shade val="20000"/>
              </a:schemeClr>
            </a:gs>
          </a:gsLst>
          <a:lin ang="5400000" scaled="0"/>
        </a:gradFill>
        <a:gradFill rotWithShape="1">
          <a:gsLst>
            <a:gs pos="0">
              <a:schemeClr val="phClr">
                <a:tint val="80000"/>
              </a:schemeClr>
            </a:gs>
            <a:gs pos="100000">
              <a:schemeClr val="phClr">
                <a:shade val="3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scene3d>
            <a:camera prst="orthographicFront" fov="0">
              <a:rot lat="0" lon="0" rev="0"/>
            </a:camera>
            <a:lightRig rig="threePt" dir="tl"/>
          </a:scene3d>
          <a:sp3d>
            <a:bevelT w="0" h="0"/>
          </a:sp3d>
        </a:effectStyle>
        <a:effectStyle>
          <a:effectLst/>
          <a:scene3d>
            <a:camera prst="orthographicFront" fov="0">
              <a:rot lat="0" lon="0" rev="0"/>
            </a:camera>
            <a:lightRig rig="threePt" dir="tl"/>
          </a:scene3d>
          <a:sp3d>
            <a:bevelT w="0" h="0"/>
          </a:sp3d>
        </a:effectStyle>
        <a:effectStyle>
          <a:effectLst>
            <a:outerShdw blurRad="50800" dist="12700" dir="5400000" algn="ctr" rotWithShape="0">
              <a:srgbClr val="000000">
                <a:alpha val="63000"/>
              </a:srgbClr>
            </a:outerShdw>
          </a:effectLst>
          <a:scene3d>
            <a:camera prst="orthographicFront" fov="0">
              <a:rot lat="0" lon="0" rev="0"/>
            </a:camera>
            <a:lightRig rig="threePt" dir="tl"/>
          </a:scene3d>
          <a:sp3d>
            <a:bevelT w="0" h="0"/>
          </a:sp3d>
        </a:effectStyle>
      </a:effectStyleLst>
      <a:bgFillStyleLst>
        <a:solidFill>
          <a:schemeClr val="phClr"/>
        </a:solidFill>
        <a:solidFill>
          <a:schemeClr val="phClr"/>
        </a:solidFill>
        <a:gradFill rotWithShape="1">
          <a:gsLst>
            <a:gs pos="0">
              <a:schemeClr val="phClr">
                <a:tint val="80000"/>
              </a:schemeClr>
            </a:gs>
            <a:gs pos="100000">
              <a:schemeClr val="phClr">
                <a:shade val="30000"/>
              </a:schemeClr>
            </a:gs>
          </a:gsLst>
          <a:lin ang="5400000" scaled="0"/>
        </a:gradFill>
      </a:bgFillStyleLst>
    </a:fmtScheme>
  </a:themeElements>
  <a:objectDefaults>
    <a:spDef>
      <a:spPr>
        <a:solidFill>
          <a:schemeClr val="accent1"/>
        </a:solidFill>
        <a:ln>
          <a:noFill/>
        </a:ln>
      </a:spPr>
      <a:bodyPr rtlCol="0" anchor="ctr"/>
      <a:lstStyle>
        <a:defPPr algn="ctr">
          <a:lnSpc>
            <a:spcPct val="90000"/>
          </a:lnSpc>
          <a:spcAft>
            <a:spcPts val="600"/>
          </a:spcAft>
          <a:defRPr sz="11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Autofit/>
      </a:bodyPr>
      <a:lstStyle>
        <a:defPPr>
          <a:lnSpc>
            <a:spcPct val="90000"/>
          </a:lnSpc>
          <a:spcAft>
            <a:spcPts val="600"/>
          </a:spcAft>
          <a:defRPr sz="1100" dirty="0" err="1" smtClean="0">
            <a:solidFill>
              <a:schemeClr val="tx1"/>
            </a:solidFill>
          </a:defRPr>
        </a:defPPr>
      </a:lstStyle>
    </a:txDef>
  </a:objectDefaults>
  <a:extraClrSchemeLst/>
  <a:extLst>
    <a:ext uri="{05A4C25C-085E-4340-85A3-A5531E510DB2}">
      <thm15:themeFamily xmlns:thm15="http://schemas.microsoft.com/office/thememl/2012/main" name="Presentation2" id="{30781FE8-7FC2-4F87-BA1C-43ECD4E777ED}" vid="{8B14368D-285A-4F6F-AC35-6C6EB95BE222}"/>
    </a:ext>
  </a:extLst>
</a:theme>
</file>

<file path=ppt/theme/theme12.xml><?xml version="1.0" encoding="utf-8"?>
<a:theme xmlns:a="http://schemas.openxmlformats.org/drawingml/2006/main" name="9_Savills Base Layout">
  <a:themeElements>
    <a:clrScheme name="Custom 2">
      <a:dk1>
        <a:srgbClr val="002244"/>
      </a:dk1>
      <a:lt1>
        <a:srgbClr val="FFFFFF"/>
      </a:lt1>
      <a:dk2>
        <a:srgbClr val="666666"/>
      </a:dk2>
      <a:lt2>
        <a:srgbClr val="EAE4DA"/>
      </a:lt2>
      <a:accent1>
        <a:srgbClr val="002244"/>
      </a:accent1>
      <a:accent2>
        <a:srgbClr val="006470"/>
      </a:accent2>
      <a:accent3>
        <a:srgbClr val="673154"/>
      </a:accent3>
      <a:accent4>
        <a:srgbClr val="A1A7C0"/>
      </a:accent4>
      <a:accent5>
        <a:srgbClr val="9E1F5E"/>
      </a:accent5>
      <a:accent6>
        <a:srgbClr val="FFE850"/>
      </a:accent6>
      <a:hlink>
        <a:srgbClr val="006370"/>
      </a:hlink>
      <a:folHlink>
        <a:srgbClr val="A1A7C0"/>
      </a:folHlink>
    </a:clrScheme>
    <a:fontScheme name="Office Them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tint val="40000"/>
              </a:schemeClr>
            </a:gs>
            <a:gs pos="40000">
              <a:schemeClr val="phClr">
                <a:tint val="45000"/>
                <a:shade val="99000"/>
              </a:schemeClr>
            </a:gs>
            <a:gs pos="100000">
              <a:schemeClr val="phClr">
                <a:shade val="20000"/>
              </a:schemeClr>
            </a:gs>
          </a:gsLst>
          <a:lin ang="5400000" scaled="0"/>
        </a:gradFill>
        <a:gradFill rotWithShape="1">
          <a:gsLst>
            <a:gs pos="0">
              <a:schemeClr val="phClr">
                <a:tint val="80000"/>
              </a:schemeClr>
            </a:gs>
            <a:gs pos="100000">
              <a:schemeClr val="phClr">
                <a:shade val="3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scene3d>
            <a:camera prst="orthographicFront" fov="0">
              <a:rot lat="0" lon="0" rev="0"/>
            </a:camera>
            <a:lightRig rig="threePt" dir="tl"/>
          </a:scene3d>
          <a:sp3d>
            <a:bevelT w="0" h="0"/>
          </a:sp3d>
        </a:effectStyle>
        <a:effectStyle>
          <a:effectLst/>
          <a:scene3d>
            <a:camera prst="orthographicFront" fov="0">
              <a:rot lat="0" lon="0" rev="0"/>
            </a:camera>
            <a:lightRig rig="threePt" dir="tl"/>
          </a:scene3d>
          <a:sp3d>
            <a:bevelT w="0" h="0"/>
          </a:sp3d>
        </a:effectStyle>
        <a:effectStyle>
          <a:effectLst>
            <a:outerShdw blurRad="50800" dist="12700" dir="5400000" algn="ctr" rotWithShape="0">
              <a:srgbClr val="000000">
                <a:alpha val="63000"/>
              </a:srgbClr>
            </a:outerShdw>
          </a:effectLst>
          <a:scene3d>
            <a:camera prst="orthographicFront" fov="0">
              <a:rot lat="0" lon="0" rev="0"/>
            </a:camera>
            <a:lightRig rig="threePt" dir="tl"/>
          </a:scene3d>
          <a:sp3d>
            <a:bevelT w="0" h="0"/>
          </a:sp3d>
        </a:effectStyle>
      </a:effectStyleLst>
      <a:bgFillStyleLst>
        <a:solidFill>
          <a:schemeClr val="phClr"/>
        </a:solidFill>
        <a:solidFill>
          <a:schemeClr val="phClr"/>
        </a:solidFill>
        <a:gradFill rotWithShape="1">
          <a:gsLst>
            <a:gs pos="0">
              <a:schemeClr val="phClr">
                <a:tint val="80000"/>
              </a:schemeClr>
            </a:gs>
            <a:gs pos="100000">
              <a:schemeClr val="phClr">
                <a:shade val="30000"/>
              </a:schemeClr>
            </a:gs>
          </a:gsLst>
          <a:lin ang="5400000" scaled="0"/>
        </a:gradFill>
      </a:bgFillStyleLst>
    </a:fmtScheme>
  </a:themeElements>
  <a:objectDefaults>
    <a:spDef>
      <a:spPr>
        <a:solidFill>
          <a:schemeClr val="accent1"/>
        </a:solidFill>
        <a:ln>
          <a:noFill/>
        </a:ln>
      </a:spPr>
      <a:bodyPr rtlCol="0" anchor="ctr"/>
      <a:lstStyle>
        <a:defPPr algn="ctr">
          <a:lnSpc>
            <a:spcPct val="90000"/>
          </a:lnSpc>
          <a:spcAft>
            <a:spcPts val="600"/>
          </a:spcAft>
          <a:defRPr sz="11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Autofit/>
      </a:bodyPr>
      <a:lstStyle>
        <a:defPPr>
          <a:lnSpc>
            <a:spcPct val="90000"/>
          </a:lnSpc>
          <a:spcAft>
            <a:spcPts val="600"/>
          </a:spcAft>
          <a:defRPr sz="1100" dirty="0" err="1" smtClean="0">
            <a:solidFill>
              <a:schemeClr val="tx1"/>
            </a:solidFill>
          </a:defRPr>
        </a:defPPr>
      </a:lstStyle>
    </a:txDef>
  </a:objectDefaults>
  <a:extraClrSchemeLst/>
  <a:extLst>
    <a:ext uri="{05A4C25C-085E-4340-85A3-A5531E510DB2}">
      <thm15:themeFamily xmlns:thm15="http://schemas.microsoft.com/office/thememl/2012/main" name="Presentation2" id="{30781FE8-7FC2-4F87-BA1C-43ECD4E777ED}" vid="{8B14368D-285A-4F6F-AC35-6C6EB95BE222}"/>
    </a:ext>
  </a:extLst>
</a:theme>
</file>

<file path=ppt/theme/theme13.xml><?xml version="1.0" encoding="utf-8"?>
<a:theme xmlns:a="http://schemas.openxmlformats.org/drawingml/2006/main" name="10_Savills Base Layout">
  <a:themeElements>
    <a:clrScheme name="Custom 2">
      <a:dk1>
        <a:srgbClr val="002244"/>
      </a:dk1>
      <a:lt1>
        <a:srgbClr val="FFFFFF"/>
      </a:lt1>
      <a:dk2>
        <a:srgbClr val="666666"/>
      </a:dk2>
      <a:lt2>
        <a:srgbClr val="EAE4DA"/>
      </a:lt2>
      <a:accent1>
        <a:srgbClr val="002244"/>
      </a:accent1>
      <a:accent2>
        <a:srgbClr val="006470"/>
      </a:accent2>
      <a:accent3>
        <a:srgbClr val="673154"/>
      </a:accent3>
      <a:accent4>
        <a:srgbClr val="A1A7C0"/>
      </a:accent4>
      <a:accent5>
        <a:srgbClr val="9E1F5E"/>
      </a:accent5>
      <a:accent6>
        <a:srgbClr val="FFE850"/>
      </a:accent6>
      <a:hlink>
        <a:srgbClr val="006370"/>
      </a:hlink>
      <a:folHlink>
        <a:srgbClr val="A1A7C0"/>
      </a:folHlink>
    </a:clrScheme>
    <a:fontScheme name="Office Them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tint val="40000"/>
              </a:schemeClr>
            </a:gs>
            <a:gs pos="40000">
              <a:schemeClr val="phClr">
                <a:tint val="45000"/>
                <a:shade val="99000"/>
              </a:schemeClr>
            </a:gs>
            <a:gs pos="100000">
              <a:schemeClr val="phClr">
                <a:shade val="20000"/>
              </a:schemeClr>
            </a:gs>
          </a:gsLst>
          <a:lin ang="5400000" scaled="0"/>
        </a:gradFill>
        <a:gradFill rotWithShape="1">
          <a:gsLst>
            <a:gs pos="0">
              <a:schemeClr val="phClr">
                <a:tint val="80000"/>
              </a:schemeClr>
            </a:gs>
            <a:gs pos="100000">
              <a:schemeClr val="phClr">
                <a:shade val="3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scene3d>
            <a:camera prst="orthographicFront" fov="0">
              <a:rot lat="0" lon="0" rev="0"/>
            </a:camera>
            <a:lightRig rig="threePt" dir="tl"/>
          </a:scene3d>
          <a:sp3d>
            <a:bevelT w="0" h="0"/>
          </a:sp3d>
        </a:effectStyle>
        <a:effectStyle>
          <a:effectLst/>
          <a:scene3d>
            <a:camera prst="orthographicFront" fov="0">
              <a:rot lat="0" lon="0" rev="0"/>
            </a:camera>
            <a:lightRig rig="threePt" dir="tl"/>
          </a:scene3d>
          <a:sp3d>
            <a:bevelT w="0" h="0"/>
          </a:sp3d>
        </a:effectStyle>
        <a:effectStyle>
          <a:effectLst>
            <a:outerShdw blurRad="50800" dist="12700" dir="5400000" algn="ctr" rotWithShape="0">
              <a:srgbClr val="000000">
                <a:alpha val="63000"/>
              </a:srgbClr>
            </a:outerShdw>
          </a:effectLst>
          <a:scene3d>
            <a:camera prst="orthographicFront" fov="0">
              <a:rot lat="0" lon="0" rev="0"/>
            </a:camera>
            <a:lightRig rig="threePt" dir="tl"/>
          </a:scene3d>
          <a:sp3d>
            <a:bevelT w="0" h="0"/>
          </a:sp3d>
        </a:effectStyle>
      </a:effectStyleLst>
      <a:bgFillStyleLst>
        <a:solidFill>
          <a:schemeClr val="phClr"/>
        </a:solidFill>
        <a:solidFill>
          <a:schemeClr val="phClr"/>
        </a:solidFill>
        <a:gradFill rotWithShape="1">
          <a:gsLst>
            <a:gs pos="0">
              <a:schemeClr val="phClr">
                <a:tint val="80000"/>
              </a:schemeClr>
            </a:gs>
            <a:gs pos="100000">
              <a:schemeClr val="phClr">
                <a:shade val="30000"/>
              </a:schemeClr>
            </a:gs>
          </a:gsLst>
          <a:lin ang="5400000" scaled="0"/>
        </a:gradFill>
      </a:bgFillStyleLst>
    </a:fmtScheme>
  </a:themeElements>
  <a:objectDefaults>
    <a:spDef>
      <a:spPr>
        <a:solidFill>
          <a:schemeClr val="accent1"/>
        </a:solidFill>
        <a:ln>
          <a:noFill/>
        </a:ln>
      </a:spPr>
      <a:bodyPr rtlCol="0" anchor="ctr"/>
      <a:lstStyle>
        <a:defPPr algn="ctr">
          <a:lnSpc>
            <a:spcPct val="90000"/>
          </a:lnSpc>
          <a:spcAft>
            <a:spcPts val="600"/>
          </a:spcAft>
          <a:defRPr sz="11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Autofit/>
      </a:bodyPr>
      <a:lstStyle>
        <a:defPPr>
          <a:lnSpc>
            <a:spcPct val="90000"/>
          </a:lnSpc>
          <a:spcAft>
            <a:spcPts val="600"/>
          </a:spcAft>
          <a:defRPr sz="1100" dirty="0" err="1" smtClean="0">
            <a:solidFill>
              <a:schemeClr val="tx1"/>
            </a:solidFill>
          </a:defRPr>
        </a:defPPr>
      </a:lstStyle>
    </a:txDef>
  </a:objectDefaults>
  <a:extraClrSchemeLst/>
  <a:extLst>
    <a:ext uri="{05A4C25C-085E-4340-85A3-A5531E510DB2}">
      <thm15:themeFamily xmlns:thm15="http://schemas.microsoft.com/office/thememl/2012/main" name="Presentation2" id="{30781FE8-7FC2-4F87-BA1C-43ECD4E777ED}" vid="{8B14368D-285A-4F6F-AC35-6C6EB95BE222}"/>
    </a:ext>
  </a:extLst>
</a:theme>
</file>

<file path=ppt/theme/theme14.xml><?xml version="1.0" encoding="utf-8"?>
<a:theme xmlns:a="http://schemas.openxmlformats.org/drawingml/2006/main" name="11_Savills Base Layout">
  <a:themeElements>
    <a:clrScheme name="Custom 2">
      <a:dk1>
        <a:srgbClr val="002244"/>
      </a:dk1>
      <a:lt1>
        <a:srgbClr val="FFFFFF"/>
      </a:lt1>
      <a:dk2>
        <a:srgbClr val="666666"/>
      </a:dk2>
      <a:lt2>
        <a:srgbClr val="EAE4DA"/>
      </a:lt2>
      <a:accent1>
        <a:srgbClr val="002244"/>
      </a:accent1>
      <a:accent2>
        <a:srgbClr val="006470"/>
      </a:accent2>
      <a:accent3>
        <a:srgbClr val="673154"/>
      </a:accent3>
      <a:accent4>
        <a:srgbClr val="A1A7C0"/>
      </a:accent4>
      <a:accent5>
        <a:srgbClr val="9E1F5E"/>
      </a:accent5>
      <a:accent6>
        <a:srgbClr val="FFE850"/>
      </a:accent6>
      <a:hlink>
        <a:srgbClr val="006370"/>
      </a:hlink>
      <a:folHlink>
        <a:srgbClr val="A1A7C0"/>
      </a:folHlink>
    </a:clrScheme>
    <a:fontScheme name="Office Them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tint val="40000"/>
              </a:schemeClr>
            </a:gs>
            <a:gs pos="40000">
              <a:schemeClr val="phClr">
                <a:tint val="45000"/>
                <a:shade val="99000"/>
              </a:schemeClr>
            </a:gs>
            <a:gs pos="100000">
              <a:schemeClr val="phClr">
                <a:shade val="20000"/>
              </a:schemeClr>
            </a:gs>
          </a:gsLst>
          <a:lin ang="5400000" scaled="0"/>
        </a:gradFill>
        <a:gradFill rotWithShape="1">
          <a:gsLst>
            <a:gs pos="0">
              <a:schemeClr val="phClr">
                <a:tint val="80000"/>
              </a:schemeClr>
            </a:gs>
            <a:gs pos="100000">
              <a:schemeClr val="phClr">
                <a:shade val="3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scene3d>
            <a:camera prst="orthographicFront" fov="0">
              <a:rot lat="0" lon="0" rev="0"/>
            </a:camera>
            <a:lightRig rig="threePt" dir="tl"/>
          </a:scene3d>
          <a:sp3d>
            <a:bevelT w="0" h="0"/>
          </a:sp3d>
        </a:effectStyle>
        <a:effectStyle>
          <a:effectLst/>
          <a:scene3d>
            <a:camera prst="orthographicFront" fov="0">
              <a:rot lat="0" lon="0" rev="0"/>
            </a:camera>
            <a:lightRig rig="threePt" dir="tl"/>
          </a:scene3d>
          <a:sp3d>
            <a:bevelT w="0" h="0"/>
          </a:sp3d>
        </a:effectStyle>
        <a:effectStyle>
          <a:effectLst>
            <a:outerShdw blurRad="50800" dist="12700" dir="5400000" algn="ctr" rotWithShape="0">
              <a:srgbClr val="000000">
                <a:alpha val="63000"/>
              </a:srgbClr>
            </a:outerShdw>
          </a:effectLst>
          <a:scene3d>
            <a:camera prst="orthographicFront" fov="0">
              <a:rot lat="0" lon="0" rev="0"/>
            </a:camera>
            <a:lightRig rig="threePt" dir="tl"/>
          </a:scene3d>
          <a:sp3d>
            <a:bevelT w="0" h="0"/>
          </a:sp3d>
        </a:effectStyle>
      </a:effectStyleLst>
      <a:bgFillStyleLst>
        <a:solidFill>
          <a:schemeClr val="phClr"/>
        </a:solidFill>
        <a:solidFill>
          <a:schemeClr val="phClr"/>
        </a:solidFill>
        <a:gradFill rotWithShape="1">
          <a:gsLst>
            <a:gs pos="0">
              <a:schemeClr val="phClr">
                <a:tint val="80000"/>
              </a:schemeClr>
            </a:gs>
            <a:gs pos="100000">
              <a:schemeClr val="phClr">
                <a:shade val="30000"/>
              </a:schemeClr>
            </a:gs>
          </a:gsLst>
          <a:lin ang="5400000" scaled="0"/>
        </a:gradFill>
      </a:bgFillStyleLst>
    </a:fmtScheme>
  </a:themeElements>
  <a:objectDefaults>
    <a:spDef>
      <a:spPr>
        <a:solidFill>
          <a:schemeClr val="accent1"/>
        </a:solidFill>
        <a:ln>
          <a:noFill/>
        </a:ln>
      </a:spPr>
      <a:bodyPr rtlCol="0" anchor="ctr"/>
      <a:lstStyle>
        <a:defPPr algn="ctr">
          <a:lnSpc>
            <a:spcPct val="90000"/>
          </a:lnSpc>
          <a:spcAft>
            <a:spcPts val="600"/>
          </a:spcAft>
          <a:defRPr sz="11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Autofit/>
      </a:bodyPr>
      <a:lstStyle>
        <a:defPPr>
          <a:lnSpc>
            <a:spcPct val="90000"/>
          </a:lnSpc>
          <a:spcAft>
            <a:spcPts val="600"/>
          </a:spcAft>
          <a:defRPr sz="1100" dirty="0" err="1" smtClean="0">
            <a:solidFill>
              <a:schemeClr val="tx1"/>
            </a:solidFill>
          </a:defRPr>
        </a:defPPr>
      </a:lstStyle>
    </a:txDef>
  </a:objectDefaults>
  <a:extraClrSchemeLst/>
  <a:extLst>
    <a:ext uri="{05A4C25C-085E-4340-85A3-A5531E510DB2}">
      <thm15:themeFamily xmlns:thm15="http://schemas.microsoft.com/office/thememl/2012/main" name="Presentation2" id="{30781FE8-7FC2-4F87-BA1C-43ECD4E777ED}" vid="{8B14368D-285A-4F6F-AC35-6C6EB95BE222}"/>
    </a:ext>
  </a:extLst>
</a:theme>
</file>

<file path=ppt/theme/theme15.xml><?xml version="1.0" encoding="utf-8"?>
<a:theme xmlns:a="http://schemas.openxmlformats.org/drawingml/2006/main" name="12_Savills Base Layout">
  <a:themeElements>
    <a:clrScheme name="Custom 2">
      <a:dk1>
        <a:srgbClr val="002244"/>
      </a:dk1>
      <a:lt1>
        <a:srgbClr val="FFFFFF"/>
      </a:lt1>
      <a:dk2>
        <a:srgbClr val="666666"/>
      </a:dk2>
      <a:lt2>
        <a:srgbClr val="EAE4DA"/>
      </a:lt2>
      <a:accent1>
        <a:srgbClr val="002244"/>
      </a:accent1>
      <a:accent2>
        <a:srgbClr val="006470"/>
      </a:accent2>
      <a:accent3>
        <a:srgbClr val="673154"/>
      </a:accent3>
      <a:accent4>
        <a:srgbClr val="A1A7C0"/>
      </a:accent4>
      <a:accent5>
        <a:srgbClr val="9E1F5E"/>
      </a:accent5>
      <a:accent6>
        <a:srgbClr val="FFE850"/>
      </a:accent6>
      <a:hlink>
        <a:srgbClr val="006370"/>
      </a:hlink>
      <a:folHlink>
        <a:srgbClr val="A1A7C0"/>
      </a:folHlink>
    </a:clrScheme>
    <a:fontScheme name="Office Them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tint val="40000"/>
              </a:schemeClr>
            </a:gs>
            <a:gs pos="40000">
              <a:schemeClr val="phClr">
                <a:tint val="45000"/>
                <a:shade val="99000"/>
              </a:schemeClr>
            </a:gs>
            <a:gs pos="100000">
              <a:schemeClr val="phClr">
                <a:shade val="20000"/>
              </a:schemeClr>
            </a:gs>
          </a:gsLst>
          <a:lin ang="5400000" scaled="0"/>
        </a:gradFill>
        <a:gradFill rotWithShape="1">
          <a:gsLst>
            <a:gs pos="0">
              <a:schemeClr val="phClr">
                <a:tint val="80000"/>
              </a:schemeClr>
            </a:gs>
            <a:gs pos="100000">
              <a:schemeClr val="phClr">
                <a:shade val="3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scene3d>
            <a:camera prst="orthographicFront" fov="0">
              <a:rot lat="0" lon="0" rev="0"/>
            </a:camera>
            <a:lightRig rig="threePt" dir="tl"/>
          </a:scene3d>
          <a:sp3d>
            <a:bevelT w="0" h="0"/>
          </a:sp3d>
        </a:effectStyle>
        <a:effectStyle>
          <a:effectLst/>
          <a:scene3d>
            <a:camera prst="orthographicFront" fov="0">
              <a:rot lat="0" lon="0" rev="0"/>
            </a:camera>
            <a:lightRig rig="threePt" dir="tl"/>
          </a:scene3d>
          <a:sp3d>
            <a:bevelT w="0" h="0"/>
          </a:sp3d>
        </a:effectStyle>
        <a:effectStyle>
          <a:effectLst>
            <a:outerShdw blurRad="50800" dist="12700" dir="5400000" algn="ctr" rotWithShape="0">
              <a:srgbClr val="000000">
                <a:alpha val="63000"/>
              </a:srgbClr>
            </a:outerShdw>
          </a:effectLst>
          <a:scene3d>
            <a:camera prst="orthographicFront" fov="0">
              <a:rot lat="0" lon="0" rev="0"/>
            </a:camera>
            <a:lightRig rig="threePt" dir="tl"/>
          </a:scene3d>
          <a:sp3d>
            <a:bevelT w="0" h="0"/>
          </a:sp3d>
        </a:effectStyle>
      </a:effectStyleLst>
      <a:bgFillStyleLst>
        <a:solidFill>
          <a:schemeClr val="phClr"/>
        </a:solidFill>
        <a:solidFill>
          <a:schemeClr val="phClr"/>
        </a:solidFill>
        <a:gradFill rotWithShape="1">
          <a:gsLst>
            <a:gs pos="0">
              <a:schemeClr val="phClr">
                <a:tint val="80000"/>
              </a:schemeClr>
            </a:gs>
            <a:gs pos="100000">
              <a:schemeClr val="phClr">
                <a:shade val="30000"/>
              </a:schemeClr>
            </a:gs>
          </a:gsLst>
          <a:lin ang="5400000" scaled="0"/>
        </a:gradFill>
      </a:bgFillStyleLst>
    </a:fmtScheme>
  </a:themeElements>
  <a:objectDefaults>
    <a:spDef>
      <a:spPr>
        <a:solidFill>
          <a:schemeClr val="accent1"/>
        </a:solidFill>
        <a:ln>
          <a:noFill/>
        </a:ln>
      </a:spPr>
      <a:bodyPr rtlCol="0" anchor="ctr"/>
      <a:lstStyle>
        <a:defPPr algn="ctr">
          <a:lnSpc>
            <a:spcPct val="90000"/>
          </a:lnSpc>
          <a:spcAft>
            <a:spcPts val="600"/>
          </a:spcAft>
          <a:defRPr sz="11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Autofit/>
      </a:bodyPr>
      <a:lstStyle>
        <a:defPPr>
          <a:lnSpc>
            <a:spcPct val="90000"/>
          </a:lnSpc>
          <a:spcAft>
            <a:spcPts val="600"/>
          </a:spcAft>
          <a:defRPr sz="1100" dirty="0" err="1" smtClean="0">
            <a:solidFill>
              <a:schemeClr val="tx1"/>
            </a:solidFill>
          </a:defRPr>
        </a:defPPr>
      </a:lstStyle>
    </a:txDef>
  </a:objectDefaults>
  <a:extraClrSchemeLst/>
  <a:extLst>
    <a:ext uri="{05A4C25C-085E-4340-85A3-A5531E510DB2}">
      <thm15:themeFamily xmlns:thm15="http://schemas.microsoft.com/office/thememl/2012/main" name="Presentation2" id="{30781FE8-7FC2-4F87-BA1C-43ECD4E777ED}" vid="{8B14368D-285A-4F6F-AC35-6C6EB95BE222}"/>
    </a:ext>
  </a:extLst>
</a:theme>
</file>

<file path=ppt/theme/theme16.xml><?xml version="1.0" encoding="utf-8"?>
<a:theme xmlns:a="http://schemas.openxmlformats.org/drawingml/2006/main" name="13_Savills Base Layout">
  <a:themeElements>
    <a:clrScheme name="Custom 2">
      <a:dk1>
        <a:srgbClr val="002244"/>
      </a:dk1>
      <a:lt1>
        <a:srgbClr val="FFFFFF"/>
      </a:lt1>
      <a:dk2>
        <a:srgbClr val="666666"/>
      </a:dk2>
      <a:lt2>
        <a:srgbClr val="EAE4DA"/>
      </a:lt2>
      <a:accent1>
        <a:srgbClr val="002244"/>
      </a:accent1>
      <a:accent2>
        <a:srgbClr val="006470"/>
      </a:accent2>
      <a:accent3>
        <a:srgbClr val="673154"/>
      </a:accent3>
      <a:accent4>
        <a:srgbClr val="A1A7C0"/>
      </a:accent4>
      <a:accent5>
        <a:srgbClr val="9E1F5E"/>
      </a:accent5>
      <a:accent6>
        <a:srgbClr val="FFE850"/>
      </a:accent6>
      <a:hlink>
        <a:srgbClr val="006370"/>
      </a:hlink>
      <a:folHlink>
        <a:srgbClr val="A1A7C0"/>
      </a:folHlink>
    </a:clrScheme>
    <a:fontScheme name="Office Them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tint val="40000"/>
              </a:schemeClr>
            </a:gs>
            <a:gs pos="40000">
              <a:schemeClr val="phClr">
                <a:tint val="45000"/>
                <a:shade val="99000"/>
              </a:schemeClr>
            </a:gs>
            <a:gs pos="100000">
              <a:schemeClr val="phClr">
                <a:shade val="20000"/>
              </a:schemeClr>
            </a:gs>
          </a:gsLst>
          <a:lin ang="5400000" scaled="0"/>
        </a:gradFill>
        <a:gradFill rotWithShape="1">
          <a:gsLst>
            <a:gs pos="0">
              <a:schemeClr val="phClr">
                <a:tint val="80000"/>
              </a:schemeClr>
            </a:gs>
            <a:gs pos="100000">
              <a:schemeClr val="phClr">
                <a:shade val="3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scene3d>
            <a:camera prst="orthographicFront" fov="0">
              <a:rot lat="0" lon="0" rev="0"/>
            </a:camera>
            <a:lightRig rig="threePt" dir="tl"/>
          </a:scene3d>
          <a:sp3d>
            <a:bevelT w="0" h="0"/>
          </a:sp3d>
        </a:effectStyle>
        <a:effectStyle>
          <a:effectLst/>
          <a:scene3d>
            <a:camera prst="orthographicFront" fov="0">
              <a:rot lat="0" lon="0" rev="0"/>
            </a:camera>
            <a:lightRig rig="threePt" dir="tl"/>
          </a:scene3d>
          <a:sp3d>
            <a:bevelT w="0" h="0"/>
          </a:sp3d>
        </a:effectStyle>
        <a:effectStyle>
          <a:effectLst>
            <a:outerShdw blurRad="50800" dist="12700" dir="5400000" algn="ctr" rotWithShape="0">
              <a:srgbClr val="000000">
                <a:alpha val="63000"/>
              </a:srgbClr>
            </a:outerShdw>
          </a:effectLst>
          <a:scene3d>
            <a:camera prst="orthographicFront" fov="0">
              <a:rot lat="0" lon="0" rev="0"/>
            </a:camera>
            <a:lightRig rig="threePt" dir="tl"/>
          </a:scene3d>
          <a:sp3d>
            <a:bevelT w="0" h="0"/>
          </a:sp3d>
        </a:effectStyle>
      </a:effectStyleLst>
      <a:bgFillStyleLst>
        <a:solidFill>
          <a:schemeClr val="phClr"/>
        </a:solidFill>
        <a:solidFill>
          <a:schemeClr val="phClr"/>
        </a:solidFill>
        <a:gradFill rotWithShape="1">
          <a:gsLst>
            <a:gs pos="0">
              <a:schemeClr val="phClr">
                <a:tint val="80000"/>
              </a:schemeClr>
            </a:gs>
            <a:gs pos="100000">
              <a:schemeClr val="phClr">
                <a:shade val="30000"/>
              </a:schemeClr>
            </a:gs>
          </a:gsLst>
          <a:lin ang="5400000" scaled="0"/>
        </a:gradFill>
      </a:bgFillStyleLst>
    </a:fmtScheme>
  </a:themeElements>
  <a:objectDefaults>
    <a:spDef>
      <a:spPr>
        <a:solidFill>
          <a:schemeClr val="accent1"/>
        </a:solidFill>
        <a:ln>
          <a:noFill/>
        </a:ln>
      </a:spPr>
      <a:bodyPr rtlCol="0" anchor="ctr"/>
      <a:lstStyle>
        <a:defPPr algn="ctr">
          <a:lnSpc>
            <a:spcPct val="90000"/>
          </a:lnSpc>
          <a:spcAft>
            <a:spcPts val="600"/>
          </a:spcAft>
          <a:defRPr sz="11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Autofit/>
      </a:bodyPr>
      <a:lstStyle>
        <a:defPPr>
          <a:lnSpc>
            <a:spcPct val="90000"/>
          </a:lnSpc>
          <a:spcAft>
            <a:spcPts val="600"/>
          </a:spcAft>
          <a:defRPr sz="1100" dirty="0" err="1" smtClean="0">
            <a:solidFill>
              <a:schemeClr val="tx1"/>
            </a:solidFill>
          </a:defRPr>
        </a:defPPr>
      </a:lstStyle>
    </a:txDef>
  </a:objectDefaults>
  <a:extraClrSchemeLst/>
  <a:extLst>
    <a:ext uri="{05A4C25C-085E-4340-85A3-A5531E510DB2}">
      <thm15:themeFamily xmlns:thm15="http://schemas.microsoft.com/office/thememl/2012/main" name="Presentation2" id="{30781FE8-7FC2-4F87-BA1C-43ECD4E777ED}" vid="{8B14368D-285A-4F6F-AC35-6C6EB95BE222}"/>
    </a:ext>
  </a:extLst>
</a:theme>
</file>

<file path=ppt/theme/theme17.xml><?xml version="1.0" encoding="utf-8"?>
<a:theme xmlns:a="http://schemas.openxmlformats.org/drawingml/2006/main" name="14_Savills Base Layout">
  <a:themeElements>
    <a:clrScheme name="Custom 2">
      <a:dk1>
        <a:srgbClr val="002244"/>
      </a:dk1>
      <a:lt1>
        <a:srgbClr val="FFFFFF"/>
      </a:lt1>
      <a:dk2>
        <a:srgbClr val="666666"/>
      </a:dk2>
      <a:lt2>
        <a:srgbClr val="EAE4DA"/>
      </a:lt2>
      <a:accent1>
        <a:srgbClr val="002244"/>
      </a:accent1>
      <a:accent2>
        <a:srgbClr val="006470"/>
      </a:accent2>
      <a:accent3>
        <a:srgbClr val="673154"/>
      </a:accent3>
      <a:accent4>
        <a:srgbClr val="A1A7C0"/>
      </a:accent4>
      <a:accent5>
        <a:srgbClr val="9E1F5E"/>
      </a:accent5>
      <a:accent6>
        <a:srgbClr val="FFE850"/>
      </a:accent6>
      <a:hlink>
        <a:srgbClr val="006370"/>
      </a:hlink>
      <a:folHlink>
        <a:srgbClr val="A1A7C0"/>
      </a:folHlink>
    </a:clrScheme>
    <a:fontScheme name="Office Them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tint val="40000"/>
              </a:schemeClr>
            </a:gs>
            <a:gs pos="40000">
              <a:schemeClr val="phClr">
                <a:tint val="45000"/>
                <a:shade val="99000"/>
              </a:schemeClr>
            </a:gs>
            <a:gs pos="100000">
              <a:schemeClr val="phClr">
                <a:shade val="20000"/>
              </a:schemeClr>
            </a:gs>
          </a:gsLst>
          <a:lin ang="5400000" scaled="0"/>
        </a:gradFill>
        <a:gradFill rotWithShape="1">
          <a:gsLst>
            <a:gs pos="0">
              <a:schemeClr val="phClr">
                <a:tint val="80000"/>
              </a:schemeClr>
            </a:gs>
            <a:gs pos="100000">
              <a:schemeClr val="phClr">
                <a:shade val="3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scene3d>
            <a:camera prst="orthographicFront" fov="0">
              <a:rot lat="0" lon="0" rev="0"/>
            </a:camera>
            <a:lightRig rig="threePt" dir="tl"/>
          </a:scene3d>
          <a:sp3d>
            <a:bevelT w="0" h="0"/>
          </a:sp3d>
        </a:effectStyle>
        <a:effectStyle>
          <a:effectLst/>
          <a:scene3d>
            <a:camera prst="orthographicFront" fov="0">
              <a:rot lat="0" lon="0" rev="0"/>
            </a:camera>
            <a:lightRig rig="threePt" dir="tl"/>
          </a:scene3d>
          <a:sp3d>
            <a:bevelT w="0" h="0"/>
          </a:sp3d>
        </a:effectStyle>
        <a:effectStyle>
          <a:effectLst>
            <a:outerShdw blurRad="50800" dist="12700" dir="5400000" algn="ctr" rotWithShape="0">
              <a:srgbClr val="000000">
                <a:alpha val="63000"/>
              </a:srgbClr>
            </a:outerShdw>
          </a:effectLst>
          <a:scene3d>
            <a:camera prst="orthographicFront" fov="0">
              <a:rot lat="0" lon="0" rev="0"/>
            </a:camera>
            <a:lightRig rig="threePt" dir="tl"/>
          </a:scene3d>
          <a:sp3d>
            <a:bevelT w="0" h="0"/>
          </a:sp3d>
        </a:effectStyle>
      </a:effectStyleLst>
      <a:bgFillStyleLst>
        <a:solidFill>
          <a:schemeClr val="phClr"/>
        </a:solidFill>
        <a:solidFill>
          <a:schemeClr val="phClr"/>
        </a:solidFill>
        <a:gradFill rotWithShape="1">
          <a:gsLst>
            <a:gs pos="0">
              <a:schemeClr val="phClr">
                <a:tint val="80000"/>
              </a:schemeClr>
            </a:gs>
            <a:gs pos="100000">
              <a:schemeClr val="phClr">
                <a:shade val="30000"/>
              </a:schemeClr>
            </a:gs>
          </a:gsLst>
          <a:lin ang="5400000" scaled="0"/>
        </a:gradFill>
      </a:bgFillStyleLst>
    </a:fmtScheme>
  </a:themeElements>
  <a:objectDefaults>
    <a:spDef>
      <a:spPr>
        <a:solidFill>
          <a:schemeClr val="accent1"/>
        </a:solidFill>
        <a:ln>
          <a:noFill/>
        </a:ln>
      </a:spPr>
      <a:bodyPr rtlCol="0" anchor="ctr"/>
      <a:lstStyle>
        <a:defPPr algn="ctr">
          <a:lnSpc>
            <a:spcPct val="90000"/>
          </a:lnSpc>
          <a:spcAft>
            <a:spcPts val="600"/>
          </a:spcAft>
          <a:defRPr sz="11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Autofit/>
      </a:bodyPr>
      <a:lstStyle>
        <a:defPPr>
          <a:lnSpc>
            <a:spcPct val="90000"/>
          </a:lnSpc>
          <a:spcAft>
            <a:spcPts val="600"/>
          </a:spcAft>
          <a:defRPr sz="1100" dirty="0" err="1" smtClean="0">
            <a:solidFill>
              <a:schemeClr val="tx1"/>
            </a:solidFill>
          </a:defRPr>
        </a:defPPr>
      </a:lstStyle>
    </a:txDef>
  </a:objectDefaults>
  <a:extraClrSchemeLst/>
  <a:extLst>
    <a:ext uri="{05A4C25C-085E-4340-85A3-A5531E510DB2}">
      <thm15:themeFamily xmlns:thm15="http://schemas.microsoft.com/office/thememl/2012/main" name="Presentation2" id="{30781FE8-7FC2-4F87-BA1C-43ECD4E777ED}" vid="{8B14368D-285A-4F6F-AC35-6C6EB95BE222}"/>
    </a:ext>
  </a:extLst>
</a:theme>
</file>

<file path=ppt/theme/theme18.xml><?xml version="1.0" encoding="utf-8"?>
<a:theme xmlns:a="http://schemas.openxmlformats.org/drawingml/2006/main" name="15_Savills Base Layout">
  <a:themeElements>
    <a:clrScheme name="Custom 2">
      <a:dk1>
        <a:srgbClr val="002244"/>
      </a:dk1>
      <a:lt1>
        <a:srgbClr val="FFFFFF"/>
      </a:lt1>
      <a:dk2>
        <a:srgbClr val="666666"/>
      </a:dk2>
      <a:lt2>
        <a:srgbClr val="EAE4DA"/>
      </a:lt2>
      <a:accent1>
        <a:srgbClr val="002244"/>
      </a:accent1>
      <a:accent2>
        <a:srgbClr val="006470"/>
      </a:accent2>
      <a:accent3>
        <a:srgbClr val="673154"/>
      </a:accent3>
      <a:accent4>
        <a:srgbClr val="A1A7C0"/>
      </a:accent4>
      <a:accent5>
        <a:srgbClr val="9E1F5E"/>
      </a:accent5>
      <a:accent6>
        <a:srgbClr val="FFE850"/>
      </a:accent6>
      <a:hlink>
        <a:srgbClr val="006370"/>
      </a:hlink>
      <a:folHlink>
        <a:srgbClr val="A1A7C0"/>
      </a:folHlink>
    </a:clrScheme>
    <a:fontScheme name="Office Them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tint val="40000"/>
              </a:schemeClr>
            </a:gs>
            <a:gs pos="40000">
              <a:schemeClr val="phClr">
                <a:tint val="45000"/>
                <a:shade val="99000"/>
              </a:schemeClr>
            </a:gs>
            <a:gs pos="100000">
              <a:schemeClr val="phClr">
                <a:shade val="20000"/>
              </a:schemeClr>
            </a:gs>
          </a:gsLst>
          <a:lin ang="5400000" scaled="0"/>
        </a:gradFill>
        <a:gradFill rotWithShape="1">
          <a:gsLst>
            <a:gs pos="0">
              <a:schemeClr val="phClr">
                <a:tint val="80000"/>
              </a:schemeClr>
            </a:gs>
            <a:gs pos="100000">
              <a:schemeClr val="phClr">
                <a:shade val="3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scene3d>
            <a:camera prst="orthographicFront" fov="0">
              <a:rot lat="0" lon="0" rev="0"/>
            </a:camera>
            <a:lightRig rig="threePt" dir="tl"/>
          </a:scene3d>
          <a:sp3d>
            <a:bevelT w="0" h="0"/>
          </a:sp3d>
        </a:effectStyle>
        <a:effectStyle>
          <a:effectLst/>
          <a:scene3d>
            <a:camera prst="orthographicFront" fov="0">
              <a:rot lat="0" lon="0" rev="0"/>
            </a:camera>
            <a:lightRig rig="threePt" dir="tl"/>
          </a:scene3d>
          <a:sp3d>
            <a:bevelT w="0" h="0"/>
          </a:sp3d>
        </a:effectStyle>
        <a:effectStyle>
          <a:effectLst>
            <a:outerShdw blurRad="50800" dist="12700" dir="5400000" algn="ctr" rotWithShape="0">
              <a:srgbClr val="000000">
                <a:alpha val="63000"/>
              </a:srgbClr>
            </a:outerShdw>
          </a:effectLst>
          <a:scene3d>
            <a:camera prst="orthographicFront" fov="0">
              <a:rot lat="0" lon="0" rev="0"/>
            </a:camera>
            <a:lightRig rig="threePt" dir="tl"/>
          </a:scene3d>
          <a:sp3d>
            <a:bevelT w="0" h="0"/>
          </a:sp3d>
        </a:effectStyle>
      </a:effectStyleLst>
      <a:bgFillStyleLst>
        <a:solidFill>
          <a:schemeClr val="phClr"/>
        </a:solidFill>
        <a:solidFill>
          <a:schemeClr val="phClr"/>
        </a:solidFill>
        <a:gradFill rotWithShape="1">
          <a:gsLst>
            <a:gs pos="0">
              <a:schemeClr val="phClr">
                <a:tint val="80000"/>
              </a:schemeClr>
            </a:gs>
            <a:gs pos="100000">
              <a:schemeClr val="phClr">
                <a:shade val="30000"/>
              </a:schemeClr>
            </a:gs>
          </a:gsLst>
          <a:lin ang="5400000" scaled="0"/>
        </a:gradFill>
      </a:bgFillStyleLst>
    </a:fmtScheme>
  </a:themeElements>
  <a:objectDefaults>
    <a:spDef>
      <a:spPr>
        <a:solidFill>
          <a:schemeClr val="accent1"/>
        </a:solidFill>
        <a:ln>
          <a:noFill/>
        </a:ln>
      </a:spPr>
      <a:bodyPr rtlCol="0" anchor="ctr"/>
      <a:lstStyle>
        <a:defPPr algn="ctr">
          <a:lnSpc>
            <a:spcPct val="90000"/>
          </a:lnSpc>
          <a:spcAft>
            <a:spcPts val="600"/>
          </a:spcAft>
          <a:defRPr sz="11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Autofit/>
      </a:bodyPr>
      <a:lstStyle>
        <a:defPPr>
          <a:lnSpc>
            <a:spcPct val="90000"/>
          </a:lnSpc>
          <a:spcAft>
            <a:spcPts val="600"/>
          </a:spcAft>
          <a:defRPr sz="1100" dirty="0" err="1" smtClean="0">
            <a:solidFill>
              <a:schemeClr val="tx1"/>
            </a:solidFill>
          </a:defRPr>
        </a:defPPr>
      </a:lstStyle>
    </a:txDef>
  </a:objectDefaults>
  <a:extraClrSchemeLst/>
  <a:extLst>
    <a:ext uri="{05A4C25C-085E-4340-85A3-A5531E510DB2}">
      <thm15:themeFamily xmlns:thm15="http://schemas.microsoft.com/office/thememl/2012/main" name="Presentation2" id="{30781FE8-7FC2-4F87-BA1C-43ECD4E777ED}" vid="{8B14368D-285A-4F6F-AC35-6C6EB95BE222}"/>
    </a:ext>
  </a:ext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Apex">
  <a:themeElements>
    <a:clrScheme name="Custom 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4F6128"/>
      </a:hlink>
      <a:folHlink>
        <a:srgbClr val="4F612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Savills Base Layout">
  <a:themeElements>
    <a:clrScheme name="Custom 2">
      <a:dk1>
        <a:srgbClr val="002244"/>
      </a:dk1>
      <a:lt1>
        <a:srgbClr val="FFFFFF"/>
      </a:lt1>
      <a:dk2>
        <a:srgbClr val="666666"/>
      </a:dk2>
      <a:lt2>
        <a:srgbClr val="EAE4DA"/>
      </a:lt2>
      <a:accent1>
        <a:srgbClr val="002244"/>
      </a:accent1>
      <a:accent2>
        <a:srgbClr val="006470"/>
      </a:accent2>
      <a:accent3>
        <a:srgbClr val="673154"/>
      </a:accent3>
      <a:accent4>
        <a:srgbClr val="A1A7C0"/>
      </a:accent4>
      <a:accent5>
        <a:srgbClr val="9E1F5E"/>
      </a:accent5>
      <a:accent6>
        <a:srgbClr val="FFE850"/>
      </a:accent6>
      <a:hlink>
        <a:srgbClr val="006370"/>
      </a:hlink>
      <a:folHlink>
        <a:srgbClr val="A1A7C0"/>
      </a:folHlink>
    </a:clrScheme>
    <a:fontScheme name="Office Them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tint val="40000"/>
              </a:schemeClr>
            </a:gs>
            <a:gs pos="40000">
              <a:schemeClr val="phClr">
                <a:tint val="45000"/>
                <a:shade val="99000"/>
              </a:schemeClr>
            </a:gs>
            <a:gs pos="100000">
              <a:schemeClr val="phClr">
                <a:shade val="20000"/>
              </a:schemeClr>
            </a:gs>
          </a:gsLst>
          <a:lin ang="5400000" scaled="0"/>
        </a:gradFill>
        <a:gradFill rotWithShape="1">
          <a:gsLst>
            <a:gs pos="0">
              <a:schemeClr val="phClr">
                <a:tint val="80000"/>
              </a:schemeClr>
            </a:gs>
            <a:gs pos="100000">
              <a:schemeClr val="phClr">
                <a:shade val="3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scene3d>
            <a:camera prst="orthographicFront" fov="0">
              <a:rot lat="0" lon="0" rev="0"/>
            </a:camera>
            <a:lightRig rig="threePt" dir="tl"/>
          </a:scene3d>
          <a:sp3d>
            <a:bevelT w="0" h="0"/>
          </a:sp3d>
        </a:effectStyle>
        <a:effectStyle>
          <a:effectLst/>
          <a:scene3d>
            <a:camera prst="orthographicFront" fov="0">
              <a:rot lat="0" lon="0" rev="0"/>
            </a:camera>
            <a:lightRig rig="threePt" dir="tl"/>
          </a:scene3d>
          <a:sp3d>
            <a:bevelT w="0" h="0"/>
          </a:sp3d>
        </a:effectStyle>
        <a:effectStyle>
          <a:effectLst>
            <a:outerShdw blurRad="50800" dist="12700" dir="5400000" algn="ctr" rotWithShape="0">
              <a:srgbClr val="000000">
                <a:alpha val="63000"/>
              </a:srgbClr>
            </a:outerShdw>
          </a:effectLst>
          <a:scene3d>
            <a:camera prst="orthographicFront" fov="0">
              <a:rot lat="0" lon="0" rev="0"/>
            </a:camera>
            <a:lightRig rig="threePt" dir="tl"/>
          </a:scene3d>
          <a:sp3d>
            <a:bevelT w="0" h="0"/>
          </a:sp3d>
        </a:effectStyle>
      </a:effectStyleLst>
      <a:bgFillStyleLst>
        <a:solidFill>
          <a:schemeClr val="phClr"/>
        </a:solidFill>
        <a:solidFill>
          <a:schemeClr val="phClr"/>
        </a:solidFill>
        <a:gradFill rotWithShape="1">
          <a:gsLst>
            <a:gs pos="0">
              <a:schemeClr val="phClr">
                <a:tint val="80000"/>
              </a:schemeClr>
            </a:gs>
            <a:gs pos="100000">
              <a:schemeClr val="phClr">
                <a:shade val="30000"/>
              </a:schemeClr>
            </a:gs>
          </a:gsLst>
          <a:lin ang="5400000" scaled="0"/>
        </a:gradFill>
      </a:bgFillStyleLst>
    </a:fmtScheme>
  </a:themeElements>
  <a:objectDefaults>
    <a:spDef>
      <a:spPr>
        <a:solidFill>
          <a:schemeClr val="accent1"/>
        </a:solidFill>
        <a:ln>
          <a:noFill/>
        </a:ln>
      </a:spPr>
      <a:bodyPr rtlCol="0" anchor="ctr"/>
      <a:lstStyle>
        <a:defPPr algn="ctr">
          <a:lnSpc>
            <a:spcPct val="90000"/>
          </a:lnSpc>
          <a:spcAft>
            <a:spcPts val="600"/>
          </a:spcAft>
          <a:defRPr sz="11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Autofit/>
      </a:bodyPr>
      <a:lstStyle>
        <a:defPPr>
          <a:lnSpc>
            <a:spcPct val="90000"/>
          </a:lnSpc>
          <a:spcAft>
            <a:spcPts val="600"/>
          </a:spcAft>
          <a:defRPr sz="1100" dirty="0" err="1" smtClean="0">
            <a:solidFill>
              <a:schemeClr val="tx1"/>
            </a:solidFill>
          </a:defRPr>
        </a:defPPr>
      </a:lstStyle>
    </a:txDef>
  </a:objectDefaults>
  <a:extraClrSchemeLst/>
  <a:extLst>
    <a:ext uri="{05A4C25C-085E-4340-85A3-A5531E510DB2}">
      <thm15:themeFamily xmlns:thm15="http://schemas.microsoft.com/office/thememl/2012/main" name="Presentation2" id="{30781FE8-7FC2-4F87-BA1C-43ECD4E777ED}" vid="{8B14368D-285A-4F6F-AC35-6C6EB95BE222}"/>
    </a:ext>
  </a:extLst>
</a:theme>
</file>

<file path=ppt/theme/theme4.xml><?xml version="1.0" encoding="utf-8"?>
<a:theme xmlns:a="http://schemas.openxmlformats.org/drawingml/2006/main" name="1_Savills Base Layout">
  <a:themeElements>
    <a:clrScheme name="Custom 2">
      <a:dk1>
        <a:srgbClr val="002244"/>
      </a:dk1>
      <a:lt1>
        <a:srgbClr val="FFFFFF"/>
      </a:lt1>
      <a:dk2>
        <a:srgbClr val="666666"/>
      </a:dk2>
      <a:lt2>
        <a:srgbClr val="EAE4DA"/>
      </a:lt2>
      <a:accent1>
        <a:srgbClr val="002244"/>
      </a:accent1>
      <a:accent2>
        <a:srgbClr val="006470"/>
      </a:accent2>
      <a:accent3>
        <a:srgbClr val="673154"/>
      </a:accent3>
      <a:accent4>
        <a:srgbClr val="A1A7C0"/>
      </a:accent4>
      <a:accent5>
        <a:srgbClr val="9E1F5E"/>
      </a:accent5>
      <a:accent6>
        <a:srgbClr val="FFE850"/>
      </a:accent6>
      <a:hlink>
        <a:srgbClr val="006370"/>
      </a:hlink>
      <a:folHlink>
        <a:srgbClr val="A1A7C0"/>
      </a:folHlink>
    </a:clrScheme>
    <a:fontScheme name="Office Them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tint val="40000"/>
              </a:schemeClr>
            </a:gs>
            <a:gs pos="40000">
              <a:schemeClr val="phClr">
                <a:tint val="45000"/>
                <a:shade val="99000"/>
              </a:schemeClr>
            </a:gs>
            <a:gs pos="100000">
              <a:schemeClr val="phClr">
                <a:shade val="20000"/>
              </a:schemeClr>
            </a:gs>
          </a:gsLst>
          <a:lin ang="5400000" scaled="0"/>
        </a:gradFill>
        <a:gradFill rotWithShape="1">
          <a:gsLst>
            <a:gs pos="0">
              <a:schemeClr val="phClr">
                <a:tint val="80000"/>
              </a:schemeClr>
            </a:gs>
            <a:gs pos="100000">
              <a:schemeClr val="phClr">
                <a:shade val="3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scene3d>
            <a:camera prst="orthographicFront" fov="0">
              <a:rot lat="0" lon="0" rev="0"/>
            </a:camera>
            <a:lightRig rig="threePt" dir="tl"/>
          </a:scene3d>
          <a:sp3d>
            <a:bevelT w="0" h="0"/>
          </a:sp3d>
        </a:effectStyle>
        <a:effectStyle>
          <a:effectLst/>
          <a:scene3d>
            <a:camera prst="orthographicFront" fov="0">
              <a:rot lat="0" lon="0" rev="0"/>
            </a:camera>
            <a:lightRig rig="threePt" dir="tl"/>
          </a:scene3d>
          <a:sp3d>
            <a:bevelT w="0" h="0"/>
          </a:sp3d>
        </a:effectStyle>
        <a:effectStyle>
          <a:effectLst>
            <a:outerShdw blurRad="50800" dist="12700" dir="5400000" algn="ctr" rotWithShape="0">
              <a:srgbClr val="000000">
                <a:alpha val="63000"/>
              </a:srgbClr>
            </a:outerShdw>
          </a:effectLst>
          <a:scene3d>
            <a:camera prst="orthographicFront" fov="0">
              <a:rot lat="0" lon="0" rev="0"/>
            </a:camera>
            <a:lightRig rig="threePt" dir="tl"/>
          </a:scene3d>
          <a:sp3d>
            <a:bevelT w="0" h="0"/>
          </a:sp3d>
        </a:effectStyle>
      </a:effectStyleLst>
      <a:bgFillStyleLst>
        <a:solidFill>
          <a:schemeClr val="phClr"/>
        </a:solidFill>
        <a:solidFill>
          <a:schemeClr val="phClr"/>
        </a:solidFill>
        <a:gradFill rotWithShape="1">
          <a:gsLst>
            <a:gs pos="0">
              <a:schemeClr val="phClr">
                <a:tint val="80000"/>
              </a:schemeClr>
            </a:gs>
            <a:gs pos="100000">
              <a:schemeClr val="phClr">
                <a:shade val="30000"/>
              </a:schemeClr>
            </a:gs>
          </a:gsLst>
          <a:lin ang="5400000" scaled="0"/>
        </a:gradFill>
      </a:bgFillStyleLst>
    </a:fmtScheme>
  </a:themeElements>
  <a:objectDefaults>
    <a:spDef>
      <a:spPr>
        <a:solidFill>
          <a:schemeClr val="accent1"/>
        </a:solidFill>
        <a:ln>
          <a:noFill/>
        </a:ln>
      </a:spPr>
      <a:bodyPr rtlCol="0" anchor="ctr"/>
      <a:lstStyle>
        <a:defPPr algn="ctr">
          <a:lnSpc>
            <a:spcPct val="90000"/>
          </a:lnSpc>
          <a:spcAft>
            <a:spcPts val="600"/>
          </a:spcAft>
          <a:defRPr sz="11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Autofit/>
      </a:bodyPr>
      <a:lstStyle>
        <a:defPPr>
          <a:lnSpc>
            <a:spcPct val="90000"/>
          </a:lnSpc>
          <a:spcAft>
            <a:spcPts val="600"/>
          </a:spcAft>
          <a:defRPr sz="1100" dirty="0" err="1" smtClean="0">
            <a:solidFill>
              <a:schemeClr val="tx1"/>
            </a:solidFill>
          </a:defRPr>
        </a:defPPr>
      </a:lstStyle>
    </a:txDef>
  </a:objectDefaults>
  <a:extraClrSchemeLst/>
  <a:extLst>
    <a:ext uri="{05A4C25C-085E-4340-85A3-A5531E510DB2}">
      <thm15:themeFamily xmlns:thm15="http://schemas.microsoft.com/office/thememl/2012/main" name="Presentation2" id="{30781FE8-7FC2-4F87-BA1C-43ECD4E777ED}" vid="{8B14368D-285A-4F6F-AC35-6C6EB95BE222}"/>
    </a:ext>
  </a:extLst>
</a:theme>
</file>

<file path=ppt/theme/theme5.xml><?xml version="1.0" encoding="utf-8"?>
<a:theme xmlns:a="http://schemas.openxmlformats.org/drawingml/2006/main" name="2_Savills Base Layout">
  <a:themeElements>
    <a:clrScheme name="Custom 2">
      <a:dk1>
        <a:srgbClr val="002244"/>
      </a:dk1>
      <a:lt1>
        <a:srgbClr val="FFFFFF"/>
      </a:lt1>
      <a:dk2>
        <a:srgbClr val="666666"/>
      </a:dk2>
      <a:lt2>
        <a:srgbClr val="EAE4DA"/>
      </a:lt2>
      <a:accent1>
        <a:srgbClr val="002244"/>
      </a:accent1>
      <a:accent2>
        <a:srgbClr val="006470"/>
      </a:accent2>
      <a:accent3>
        <a:srgbClr val="673154"/>
      </a:accent3>
      <a:accent4>
        <a:srgbClr val="A1A7C0"/>
      </a:accent4>
      <a:accent5>
        <a:srgbClr val="9E1F5E"/>
      </a:accent5>
      <a:accent6>
        <a:srgbClr val="FFE850"/>
      </a:accent6>
      <a:hlink>
        <a:srgbClr val="006370"/>
      </a:hlink>
      <a:folHlink>
        <a:srgbClr val="A1A7C0"/>
      </a:folHlink>
    </a:clrScheme>
    <a:fontScheme name="Office Them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tint val="40000"/>
              </a:schemeClr>
            </a:gs>
            <a:gs pos="40000">
              <a:schemeClr val="phClr">
                <a:tint val="45000"/>
                <a:shade val="99000"/>
              </a:schemeClr>
            </a:gs>
            <a:gs pos="100000">
              <a:schemeClr val="phClr">
                <a:shade val="20000"/>
              </a:schemeClr>
            </a:gs>
          </a:gsLst>
          <a:lin ang="5400000" scaled="0"/>
        </a:gradFill>
        <a:gradFill rotWithShape="1">
          <a:gsLst>
            <a:gs pos="0">
              <a:schemeClr val="phClr">
                <a:tint val="80000"/>
              </a:schemeClr>
            </a:gs>
            <a:gs pos="100000">
              <a:schemeClr val="phClr">
                <a:shade val="3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scene3d>
            <a:camera prst="orthographicFront" fov="0">
              <a:rot lat="0" lon="0" rev="0"/>
            </a:camera>
            <a:lightRig rig="threePt" dir="tl"/>
          </a:scene3d>
          <a:sp3d>
            <a:bevelT w="0" h="0"/>
          </a:sp3d>
        </a:effectStyle>
        <a:effectStyle>
          <a:effectLst/>
          <a:scene3d>
            <a:camera prst="orthographicFront" fov="0">
              <a:rot lat="0" lon="0" rev="0"/>
            </a:camera>
            <a:lightRig rig="threePt" dir="tl"/>
          </a:scene3d>
          <a:sp3d>
            <a:bevelT w="0" h="0"/>
          </a:sp3d>
        </a:effectStyle>
        <a:effectStyle>
          <a:effectLst>
            <a:outerShdw blurRad="50800" dist="12700" dir="5400000" algn="ctr" rotWithShape="0">
              <a:srgbClr val="000000">
                <a:alpha val="63000"/>
              </a:srgbClr>
            </a:outerShdw>
          </a:effectLst>
          <a:scene3d>
            <a:camera prst="orthographicFront" fov="0">
              <a:rot lat="0" lon="0" rev="0"/>
            </a:camera>
            <a:lightRig rig="threePt" dir="tl"/>
          </a:scene3d>
          <a:sp3d>
            <a:bevelT w="0" h="0"/>
          </a:sp3d>
        </a:effectStyle>
      </a:effectStyleLst>
      <a:bgFillStyleLst>
        <a:solidFill>
          <a:schemeClr val="phClr"/>
        </a:solidFill>
        <a:solidFill>
          <a:schemeClr val="phClr"/>
        </a:solidFill>
        <a:gradFill rotWithShape="1">
          <a:gsLst>
            <a:gs pos="0">
              <a:schemeClr val="phClr">
                <a:tint val="80000"/>
              </a:schemeClr>
            </a:gs>
            <a:gs pos="100000">
              <a:schemeClr val="phClr">
                <a:shade val="30000"/>
              </a:schemeClr>
            </a:gs>
          </a:gsLst>
          <a:lin ang="5400000" scaled="0"/>
        </a:gradFill>
      </a:bgFillStyleLst>
    </a:fmtScheme>
  </a:themeElements>
  <a:objectDefaults>
    <a:spDef>
      <a:spPr>
        <a:solidFill>
          <a:schemeClr val="accent1"/>
        </a:solidFill>
        <a:ln>
          <a:noFill/>
        </a:ln>
      </a:spPr>
      <a:bodyPr rtlCol="0" anchor="ctr"/>
      <a:lstStyle>
        <a:defPPr algn="ctr">
          <a:lnSpc>
            <a:spcPct val="90000"/>
          </a:lnSpc>
          <a:spcAft>
            <a:spcPts val="600"/>
          </a:spcAft>
          <a:defRPr sz="11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Autofit/>
      </a:bodyPr>
      <a:lstStyle>
        <a:defPPr>
          <a:lnSpc>
            <a:spcPct val="90000"/>
          </a:lnSpc>
          <a:spcAft>
            <a:spcPts val="600"/>
          </a:spcAft>
          <a:defRPr sz="1100" dirty="0" err="1" smtClean="0">
            <a:solidFill>
              <a:schemeClr val="tx1"/>
            </a:solidFill>
          </a:defRPr>
        </a:defPPr>
      </a:lstStyle>
    </a:txDef>
  </a:objectDefaults>
  <a:extraClrSchemeLst/>
  <a:extLst>
    <a:ext uri="{05A4C25C-085E-4340-85A3-A5531E510DB2}">
      <thm15:themeFamily xmlns:thm15="http://schemas.microsoft.com/office/thememl/2012/main" name="Presentation2" id="{30781FE8-7FC2-4F87-BA1C-43ECD4E777ED}" vid="{8B14368D-285A-4F6F-AC35-6C6EB95BE222}"/>
    </a:ext>
  </a:extLst>
</a:theme>
</file>

<file path=ppt/theme/theme6.xml><?xml version="1.0" encoding="utf-8"?>
<a:theme xmlns:a="http://schemas.openxmlformats.org/drawingml/2006/main" name="3_Savills Base Layout">
  <a:themeElements>
    <a:clrScheme name="Custom 2">
      <a:dk1>
        <a:srgbClr val="002244"/>
      </a:dk1>
      <a:lt1>
        <a:srgbClr val="FFFFFF"/>
      </a:lt1>
      <a:dk2>
        <a:srgbClr val="666666"/>
      </a:dk2>
      <a:lt2>
        <a:srgbClr val="EAE4DA"/>
      </a:lt2>
      <a:accent1>
        <a:srgbClr val="002244"/>
      </a:accent1>
      <a:accent2>
        <a:srgbClr val="006470"/>
      </a:accent2>
      <a:accent3>
        <a:srgbClr val="673154"/>
      </a:accent3>
      <a:accent4>
        <a:srgbClr val="A1A7C0"/>
      </a:accent4>
      <a:accent5>
        <a:srgbClr val="9E1F5E"/>
      </a:accent5>
      <a:accent6>
        <a:srgbClr val="FFE850"/>
      </a:accent6>
      <a:hlink>
        <a:srgbClr val="006370"/>
      </a:hlink>
      <a:folHlink>
        <a:srgbClr val="A1A7C0"/>
      </a:folHlink>
    </a:clrScheme>
    <a:fontScheme name="Office Them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tint val="40000"/>
              </a:schemeClr>
            </a:gs>
            <a:gs pos="40000">
              <a:schemeClr val="phClr">
                <a:tint val="45000"/>
                <a:shade val="99000"/>
              </a:schemeClr>
            </a:gs>
            <a:gs pos="100000">
              <a:schemeClr val="phClr">
                <a:shade val="20000"/>
              </a:schemeClr>
            </a:gs>
          </a:gsLst>
          <a:lin ang="5400000" scaled="0"/>
        </a:gradFill>
        <a:gradFill rotWithShape="1">
          <a:gsLst>
            <a:gs pos="0">
              <a:schemeClr val="phClr">
                <a:tint val="80000"/>
              </a:schemeClr>
            </a:gs>
            <a:gs pos="100000">
              <a:schemeClr val="phClr">
                <a:shade val="3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scene3d>
            <a:camera prst="orthographicFront" fov="0">
              <a:rot lat="0" lon="0" rev="0"/>
            </a:camera>
            <a:lightRig rig="threePt" dir="tl"/>
          </a:scene3d>
          <a:sp3d>
            <a:bevelT w="0" h="0"/>
          </a:sp3d>
        </a:effectStyle>
        <a:effectStyle>
          <a:effectLst/>
          <a:scene3d>
            <a:camera prst="orthographicFront" fov="0">
              <a:rot lat="0" lon="0" rev="0"/>
            </a:camera>
            <a:lightRig rig="threePt" dir="tl"/>
          </a:scene3d>
          <a:sp3d>
            <a:bevelT w="0" h="0"/>
          </a:sp3d>
        </a:effectStyle>
        <a:effectStyle>
          <a:effectLst>
            <a:outerShdw blurRad="50800" dist="12700" dir="5400000" algn="ctr" rotWithShape="0">
              <a:srgbClr val="000000">
                <a:alpha val="63000"/>
              </a:srgbClr>
            </a:outerShdw>
          </a:effectLst>
          <a:scene3d>
            <a:camera prst="orthographicFront" fov="0">
              <a:rot lat="0" lon="0" rev="0"/>
            </a:camera>
            <a:lightRig rig="threePt" dir="tl"/>
          </a:scene3d>
          <a:sp3d>
            <a:bevelT w="0" h="0"/>
          </a:sp3d>
        </a:effectStyle>
      </a:effectStyleLst>
      <a:bgFillStyleLst>
        <a:solidFill>
          <a:schemeClr val="phClr"/>
        </a:solidFill>
        <a:solidFill>
          <a:schemeClr val="phClr"/>
        </a:solidFill>
        <a:gradFill rotWithShape="1">
          <a:gsLst>
            <a:gs pos="0">
              <a:schemeClr val="phClr">
                <a:tint val="80000"/>
              </a:schemeClr>
            </a:gs>
            <a:gs pos="100000">
              <a:schemeClr val="phClr">
                <a:shade val="30000"/>
              </a:schemeClr>
            </a:gs>
          </a:gsLst>
          <a:lin ang="5400000" scaled="0"/>
        </a:gradFill>
      </a:bgFillStyleLst>
    </a:fmtScheme>
  </a:themeElements>
  <a:objectDefaults>
    <a:spDef>
      <a:spPr>
        <a:solidFill>
          <a:schemeClr val="accent1"/>
        </a:solidFill>
        <a:ln>
          <a:noFill/>
        </a:ln>
      </a:spPr>
      <a:bodyPr rtlCol="0" anchor="ctr"/>
      <a:lstStyle>
        <a:defPPr algn="ctr">
          <a:lnSpc>
            <a:spcPct val="90000"/>
          </a:lnSpc>
          <a:spcAft>
            <a:spcPts val="600"/>
          </a:spcAft>
          <a:defRPr sz="11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Autofit/>
      </a:bodyPr>
      <a:lstStyle>
        <a:defPPr>
          <a:lnSpc>
            <a:spcPct val="90000"/>
          </a:lnSpc>
          <a:spcAft>
            <a:spcPts val="600"/>
          </a:spcAft>
          <a:defRPr sz="1100" dirty="0" err="1" smtClean="0">
            <a:solidFill>
              <a:schemeClr val="tx1"/>
            </a:solidFill>
          </a:defRPr>
        </a:defPPr>
      </a:lstStyle>
    </a:txDef>
  </a:objectDefaults>
  <a:extraClrSchemeLst/>
  <a:extLst>
    <a:ext uri="{05A4C25C-085E-4340-85A3-A5531E510DB2}">
      <thm15:themeFamily xmlns:thm15="http://schemas.microsoft.com/office/thememl/2012/main" name="Presentation2" id="{30781FE8-7FC2-4F87-BA1C-43ECD4E777ED}" vid="{8B14368D-285A-4F6F-AC35-6C6EB95BE222}"/>
    </a:ext>
  </a:extLst>
</a:theme>
</file>

<file path=ppt/theme/theme7.xml><?xml version="1.0" encoding="utf-8"?>
<a:theme xmlns:a="http://schemas.openxmlformats.org/drawingml/2006/main" name="4_Savills Base Layout">
  <a:themeElements>
    <a:clrScheme name="Custom 2">
      <a:dk1>
        <a:srgbClr val="002244"/>
      </a:dk1>
      <a:lt1>
        <a:srgbClr val="FFFFFF"/>
      </a:lt1>
      <a:dk2>
        <a:srgbClr val="666666"/>
      </a:dk2>
      <a:lt2>
        <a:srgbClr val="EAE4DA"/>
      </a:lt2>
      <a:accent1>
        <a:srgbClr val="002244"/>
      </a:accent1>
      <a:accent2>
        <a:srgbClr val="006470"/>
      </a:accent2>
      <a:accent3>
        <a:srgbClr val="673154"/>
      </a:accent3>
      <a:accent4>
        <a:srgbClr val="A1A7C0"/>
      </a:accent4>
      <a:accent5>
        <a:srgbClr val="9E1F5E"/>
      </a:accent5>
      <a:accent6>
        <a:srgbClr val="FFE850"/>
      </a:accent6>
      <a:hlink>
        <a:srgbClr val="006370"/>
      </a:hlink>
      <a:folHlink>
        <a:srgbClr val="A1A7C0"/>
      </a:folHlink>
    </a:clrScheme>
    <a:fontScheme name="Office Them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tint val="40000"/>
              </a:schemeClr>
            </a:gs>
            <a:gs pos="40000">
              <a:schemeClr val="phClr">
                <a:tint val="45000"/>
                <a:shade val="99000"/>
              </a:schemeClr>
            </a:gs>
            <a:gs pos="100000">
              <a:schemeClr val="phClr">
                <a:shade val="20000"/>
              </a:schemeClr>
            </a:gs>
          </a:gsLst>
          <a:lin ang="5400000" scaled="0"/>
        </a:gradFill>
        <a:gradFill rotWithShape="1">
          <a:gsLst>
            <a:gs pos="0">
              <a:schemeClr val="phClr">
                <a:tint val="80000"/>
              </a:schemeClr>
            </a:gs>
            <a:gs pos="100000">
              <a:schemeClr val="phClr">
                <a:shade val="3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scene3d>
            <a:camera prst="orthographicFront" fov="0">
              <a:rot lat="0" lon="0" rev="0"/>
            </a:camera>
            <a:lightRig rig="threePt" dir="tl"/>
          </a:scene3d>
          <a:sp3d>
            <a:bevelT w="0" h="0"/>
          </a:sp3d>
        </a:effectStyle>
        <a:effectStyle>
          <a:effectLst/>
          <a:scene3d>
            <a:camera prst="orthographicFront" fov="0">
              <a:rot lat="0" lon="0" rev="0"/>
            </a:camera>
            <a:lightRig rig="threePt" dir="tl"/>
          </a:scene3d>
          <a:sp3d>
            <a:bevelT w="0" h="0"/>
          </a:sp3d>
        </a:effectStyle>
        <a:effectStyle>
          <a:effectLst>
            <a:outerShdw blurRad="50800" dist="12700" dir="5400000" algn="ctr" rotWithShape="0">
              <a:srgbClr val="000000">
                <a:alpha val="63000"/>
              </a:srgbClr>
            </a:outerShdw>
          </a:effectLst>
          <a:scene3d>
            <a:camera prst="orthographicFront" fov="0">
              <a:rot lat="0" lon="0" rev="0"/>
            </a:camera>
            <a:lightRig rig="threePt" dir="tl"/>
          </a:scene3d>
          <a:sp3d>
            <a:bevelT w="0" h="0"/>
          </a:sp3d>
        </a:effectStyle>
      </a:effectStyleLst>
      <a:bgFillStyleLst>
        <a:solidFill>
          <a:schemeClr val="phClr"/>
        </a:solidFill>
        <a:solidFill>
          <a:schemeClr val="phClr"/>
        </a:solidFill>
        <a:gradFill rotWithShape="1">
          <a:gsLst>
            <a:gs pos="0">
              <a:schemeClr val="phClr">
                <a:tint val="80000"/>
              </a:schemeClr>
            </a:gs>
            <a:gs pos="100000">
              <a:schemeClr val="phClr">
                <a:shade val="30000"/>
              </a:schemeClr>
            </a:gs>
          </a:gsLst>
          <a:lin ang="5400000" scaled="0"/>
        </a:gradFill>
      </a:bgFillStyleLst>
    </a:fmtScheme>
  </a:themeElements>
  <a:objectDefaults>
    <a:spDef>
      <a:spPr>
        <a:solidFill>
          <a:schemeClr val="accent1"/>
        </a:solidFill>
        <a:ln>
          <a:noFill/>
        </a:ln>
      </a:spPr>
      <a:bodyPr rtlCol="0" anchor="ctr"/>
      <a:lstStyle>
        <a:defPPr algn="ctr">
          <a:lnSpc>
            <a:spcPct val="90000"/>
          </a:lnSpc>
          <a:spcAft>
            <a:spcPts val="600"/>
          </a:spcAft>
          <a:defRPr sz="11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Autofit/>
      </a:bodyPr>
      <a:lstStyle>
        <a:defPPr>
          <a:lnSpc>
            <a:spcPct val="90000"/>
          </a:lnSpc>
          <a:spcAft>
            <a:spcPts val="600"/>
          </a:spcAft>
          <a:defRPr sz="1100" dirty="0" err="1" smtClean="0">
            <a:solidFill>
              <a:schemeClr val="tx1"/>
            </a:solidFill>
          </a:defRPr>
        </a:defPPr>
      </a:lstStyle>
    </a:txDef>
  </a:objectDefaults>
  <a:extraClrSchemeLst/>
  <a:extLst>
    <a:ext uri="{05A4C25C-085E-4340-85A3-A5531E510DB2}">
      <thm15:themeFamily xmlns:thm15="http://schemas.microsoft.com/office/thememl/2012/main" name="Presentation2" id="{30781FE8-7FC2-4F87-BA1C-43ECD4E777ED}" vid="{8B14368D-285A-4F6F-AC35-6C6EB95BE222}"/>
    </a:ext>
  </a:extLst>
</a:theme>
</file>

<file path=ppt/theme/theme8.xml><?xml version="1.0" encoding="utf-8"?>
<a:theme xmlns:a="http://schemas.openxmlformats.org/drawingml/2006/main" name="5_Savills Base Layout">
  <a:themeElements>
    <a:clrScheme name="Custom 2">
      <a:dk1>
        <a:srgbClr val="002244"/>
      </a:dk1>
      <a:lt1>
        <a:srgbClr val="FFFFFF"/>
      </a:lt1>
      <a:dk2>
        <a:srgbClr val="666666"/>
      </a:dk2>
      <a:lt2>
        <a:srgbClr val="EAE4DA"/>
      </a:lt2>
      <a:accent1>
        <a:srgbClr val="002244"/>
      </a:accent1>
      <a:accent2>
        <a:srgbClr val="006470"/>
      </a:accent2>
      <a:accent3>
        <a:srgbClr val="673154"/>
      </a:accent3>
      <a:accent4>
        <a:srgbClr val="A1A7C0"/>
      </a:accent4>
      <a:accent5>
        <a:srgbClr val="9E1F5E"/>
      </a:accent5>
      <a:accent6>
        <a:srgbClr val="FFE850"/>
      </a:accent6>
      <a:hlink>
        <a:srgbClr val="006370"/>
      </a:hlink>
      <a:folHlink>
        <a:srgbClr val="A1A7C0"/>
      </a:folHlink>
    </a:clrScheme>
    <a:fontScheme name="Office Them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tint val="40000"/>
              </a:schemeClr>
            </a:gs>
            <a:gs pos="40000">
              <a:schemeClr val="phClr">
                <a:tint val="45000"/>
                <a:shade val="99000"/>
              </a:schemeClr>
            </a:gs>
            <a:gs pos="100000">
              <a:schemeClr val="phClr">
                <a:shade val="20000"/>
              </a:schemeClr>
            </a:gs>
          </a:gsLst>
          <a:lin ang="5400000" scaled="0"/>
        </a:gradFill>
        <a:gradFill rotWithShape="1">
          <a:gsLst>
            <a:gs pos="0">
              <a:schemeClr val="phClr">
                <a:tint val="80000"/>
              </a:schemeClr>
            </a:gs>
            <a:gs pos="100000">
              <a:schemeClr val="phClr">
                <a:shade val="3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scene3d>
            <a:camera prst="orthographicFront" fov="0">
              <a:rot lat="0" lon="0" rev="0"/>
            </a:camera>
            <a:lightRig rig="threePt" dir="tl"/>
          </a:scene3d>
          <a:sp3d>
            <a:bevelT w="0" h="0"/>
          </a:sp3d>
        </a:effectStyle>
        <a:effectStyle>
          <a:effectLst/>
          <a:scene3d>
            <a:camera prst="orthographicFront" fov="0">
              <a:rot lat="0" lon="0" rev="0"/>
            </a:camera>
            <a:lightRig rig="threePt" dir="tl"/>
          </a:scene3d>
          <a:sp3d>
            <a:bevelT w="0" h="0"/>
          </a:sp3d>
        </a:effectStyle>
        <a:effectStyle>
          <a:effectLst>
            <a:outerShdw blurRad="50800" dist="12700" dir="5400000" algn="ctr" rotWithShape="0">
              <a:srgbClr val="000000">
                <a:alpha val="63000"/>
              </a:srgbClr>
            </a:outerShdw>
          </a:effectLst>
          <a:scene3d>
            <a:camera prst="orthographicFront" fov="0">
              <a:rot lat="0" lon="0" rev="0"/>
            </a:camera>
            <a:lightRig rig="threePt" dir="tl"/>
          </a:scene3d>
          <a:sp3d>
            <a:bevelT w="0" h="0"/>
          </a:sp3d>
        </a:effectStyle>
      </a:effectStyleLst>
      <a:bgFillStyleLst>
        <a:solidFill>
          <a:schemeClr val="phClr"/>
        </a:solidFill>
        <a:solidFill>
          <a:schemeClr val="phClr"/>
        </a:solidFill>
        <a:gradFill rotWithShape="1">
          <a:gsLst>
            <a:gs pos="0">
              <a:schemeClr val="phClr">
                <a:tint val="80000"/>
              </a:schemeClr>
            </a:gs>
            <a:gs pos="100000">
              <a:schemeClr val="phClr">
                <a:shade val="30000"/>
              </a:schemeClr>
            </a:gs>
          </a:gsLst>
          <a:lin ang="5400000" scaled="0"/>
        </a:gradFill>
      </a:bgFillStyleLst>
    </a:fmtScheme>
  </a:themeElements>
  <a:objectDefaults>
    <a:spDef>
      <a:spPr>
        <a:solidFill>
          <a:schemeClr val="accent1"/>
        </a:solidFill>
        <a:ln>
          <a:noFill/>
        </a:ln>
      </a:spPr>
      <a:bodyPr rtlCol="0" anchor="ctr"/>
      <a:lstStyle>
        <a:defPPr algn="ctr">
          <a:lnSpc>
            <a:spcPct val="90000"/>
          </a:lnSpc>
          <a:spcAft>
            <a:spcPts val="600"/>
          </a:spcAft>
          <a:defRPr sz="11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Autofit/>
      </a:bodyPr>
      <a:lstStyle>
        <a:defPPr>
          <a:lnSpc>
            <a:spcPct val="90000"/>
          </a:lnSpc>
          <a:spcAft>
            <a:spcPts val="600"/>
          </a:spcAft>
          <a:defRPr sz="1100" dirty="0" err="1" smtClean="0">
            <a:solidFill>
              <a:schemeClr val="tx1"/>
            </a:solidFill>
          </a:defRPr>
        </a:defPPr>
      </a:lstStyle>
    </a:txDef>
  </a:objectDefaults>
  <a:extraClrSchemeLst/>
  <a:extLst>
    <a:ext uri="{05A4C25C-085E-4340-85A3-A5531E510DB2}">
      <thm15:themeFamily xmlns:thm15="http://schemas.microsoft.com/office/thememl/2012/main" name="Presentation2" id="{30781FE8-7FC2-4F87-BA1C-43ECD4E777ED}" vid="{8B14368D-285A-4F6F-AC35-6C6EB95BE222}"/>
    </a:ext>
  </a:extLst>
</a:theme>
</file>

<file path=ppt/theme/theme9.xml><?xml version="1.0" encoding="utf-8"?>
<a:theme xmlns:a="http://schemas.openxmlformats.org/drawingml/2006/main" name="6_Savills Base Layout">
  <a:themeElements>
    <a:clrScheme name="Custom 2">
      <a:dk1>
        <a:srgbClr val="002244"/>
      </a:dk1>
      <a:lt1>
        <a:srgbClr val="FFFFFF"/>
      </a:lt1>
      <a:dk2>
        <a:srgbClr val="666666"/>
      </a:dk2>
      <a:lt2>
        <a:srgbClr val="EAE4DA"/>
      </a:lt2>
      <a:accent1>
        <a:srgbClr val="002244"/>
      </a:accent1>
      <a:accent2>
        <a:srgbClr val="006470"/>
      </a:accent2>
      <a:accent3>
        <a:srgbClr val="673154"/>
      </a:accent3>
      <a:accent4>
        <a:srgbClr val="A1A7C0"/>
      </a:accent4>
      <a:accent5>
        <a:srgbClr val="9E1F5E"/>
      </a:accent5>
      <a:accent6>
        <a:srgbClr val="FFE850"/>
      </a:accent6>
      <a:hlink>
        <a:srgbClr val="006370"/>
      </a:hlink>
      <a:folHlink>
        <a:srgbClr val="A1A7C0"/>
      </a:folHlink>
    </a:clrScheme>
    <a:fontScheme name="Office Them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tint val="40000"/>
              </a:schemeClr>
            </a:gs>
            <a:gs pos="40000">
              <a:schemeClr val="phClr">
                <a:tint val="45000"/>
                <a:shade val="99000"/>
              </a:schemeClr>
            </a:gs>
            <a:gs pos="100000">
              <a:schemeClr val="phClr">
                <a:shade val="20000"/>
              </a:schemeClr>
            </a:gs>
          </a:gsLst>
          <a:lin ang="5400000" scaled="0"/>
        </a:gradFill>
        <a:gradFill rotWithShape="1">
          <a:gsLst>
            <a:gs pos="0">
              <a:schemeClr val="phClr">
                <a:tint val="80000"/>
              </a:schemeClr>
            </a:gs>
            <a:gs pos="100000">
              <a:schemeClr val="phClr">
                <a:shade val="3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scene3d>
            <a:camera prst="orthographicFront" fov="0">
              <a:rot lat="0" lon="0" rev="0"/>
            </a:camera>
            <a:lightRig rig="threePt" dir="tl"/>
          </a:scene3d>
          <a:sp3d>
            <a:bevelT w="0" h="0"/>
          </a:sp3d>
        </a:effectStyle>
        <a:effectStyle>
          <a:effectLst/>
          <a:scene3d>
            <a:camera prst="orthographicFront" fov="0">
              <a:rot lat="0" lon="0" rev="0"/>
            </a:camera>
            <a:lightRig rig="threePt" dir="tl"/>
          </a:scene3d>
          <a:sp3d>
            <a:bevelT w="0" h="0"/>
          </a:sp3d>
        </a:effectStyle>
        <a:effectStyle>
          <a:effectLst>
            <a:outerShdw blurRad="50800" dist="12700" dir="5400000" algn="ctr" rotWithShape="0">
              <a:srgbClr val="000000">
                <a:alpha val="63000"/>
              </a:srgbClr>
            </a:outerShdw>
          </a:effectLst>
          <a:scene3d>
            <a:camera prst="orthographicFront" fov="0">
              <a:rot lat="0" lon="0" rev="0"/>
            </a:camera>
            <a:lightRig rig="threePt" dir="tl"/>
          </a:scene3d>
          <a:sp3d>
            <a:bevelT w="0" h="0"/>
          </a:sp3d>
        </a:effectStyle>
      </a:effectStyleLst>
      <a:bgFillStyleLst>
        <a:solidFill>
          <a:schemeClr val="phClr"/>
        </a:solidFill>
        <a:solidFill>
          <a:schemeClr val="phClr"/>
        </a:solidFill>
        <a:gradFill rotWithShape="1">
          <a:gsLst>
            <a:gs pos="0">
              <a:schemeClr val="phClr">
                <a:tint val="80000"/>
              </a:schemeClr>
            </a:gs>
            <a:gs pos="100000">
              <a:schemeClr val="phClr">
                <a:shade val="30000"/>
              </a:schemeClr>
            </a:gs>
          </a:gsLst>
          <a:lin ang="5400000" scaled="0"/>
        </a:gradFill>
      </a:bgFillStyleLst>
    </a:fmtScheme>
  </a:themeElements>
  <a:objectDefaults>
    <a:spDef>
      <a:spPr>
        <a:solidFill>
          <a:schemeClr val="accent1"/>
        </a:solidFill>
        <a:ln>
          <a:noFill/>
        </a:ln>
      </a:spPr>
      <a:bodyPr rtlCol="0" anchor="ctr"/>
      <a:lstStyle>
        <a:defPPr algn="ctr">
          <a:lnSpc>
            <a:spcPct val="90000"/>
          </a:lnSpc>
          <a:spcAft>
            <a:spcPts val="600"/>
          </a:spcAft>
          <a:defRPr sz="11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9050"/>
      </a:spPr>
      <a:bodyPr/>
      <a:lstStyle/>
      <a:style>
        <a:lnRef idx="1">
          <a:schemeClr val="accent1"/>
        </a:lnRef>
        <a:fillRef idx="0">
          <a:schemeClr val="accent1"/>
        </a:fillRef>
        <a:effectRef idx="0">
          <a:schemeClr val="accent1"/>
        </a:effectRef>
        <a:fontRef idx="minor">
          <a:schemeClr val="tx1"/>
        </a:fontRef>
      </a:style>
    </a:lnDef>
    <a:txDef>
      <a:spPr>
        <a:noFill/>
      </a:spPr>
      <a:bodyPr wrap="square" rtlCol="0">
        <a:noAutofit/>
      </a:bodyPr>
      <a:lstStyle>
        <a:defPPr>
          <a:lnSpc>
            <a:spcPct val="90000"/>
          </a:lnSpc>
          <a:spcAft>
            <a:spcPts val="600"/>
          </a:spcAft>
          <a:defRPr sz="1100" dirty="0" err="1" smtClean="0">
            <a:solidFill>
              <a:schemeClr val="tx1"/>
            </a:solidFill>
          </a:defRPr>
        </a:defPPr>
      </a:lstStyle>
    </a:txDef>
  </a:objectDefaults>
  <a:extraClrSchemeLst/>
  <a:extLst>
    <a:ext uri="{05A4C25C-085E-4340-85A3-A5531E510DB2}">
      <thm15:themeFamily xmlns:thm15="http://schemas.microsoft.com/office/thememl/2012/main" name="Presentation2" id="{30781FE8-7FC2-4F87-BA1C-43ECD4E777ED}" vid="{8B14368D-285A-4F6F-AC35-6C6EB95BE222}"/>
    </a:ext>
  </a:extLst>
</a:theme>
</file>

<file path=docProps/app.xml><?xml version="1.0" encoding="utf-8"?>
<Properties xmlns="http://schemas.openxmlformats.org/officeDocument/2006/extended-properties" xmlns:vt="http://schemas.openxmlformats.org/officeDocument/2006/docPropsVTypes">
  <Template>Apex</Template>
  <TotalTime>16419</TotalTime>
  <Words>1531</Words>
  <Application>Microsoft Office PowerPoint</Application>
  <PresentationFormat>On-screen Show (4:3)</PresentationFormat>
  <Paragraphs>234</Paragraphs>
  <Slides>49</Slides>
  <Notes>15</Notes>
  <HiddenSlides>0</HiddenSlides>
  <MMClips>0</MMClips>
  <ScaleCrop>false</ScaleCrop>
  <HeadingPairs>
    <vt:vector size="6" baseType="variant">
      <vt:variant>
        <vt:lpstr>Fonts Used</vt:lpstr>
      </vt:variant>
      <vt:variant>
        <vt:i4>9</vt:i4>
      </vt:variant>
      <vt:variant>
        <vt:lpstr>Theme</vt:lpstr>
      </vt:variant>
      <vt:variant>
        <vt:i4>18</vt:i4>
      </vt:variant>
      <vt:variant>
        <vt:lpstr>Slide Titles</vt:lpstr>
      </vt:variant>
      <vt:variant>
        <vt:i4>49</vt:i4>
      </vt:variant>
    </vt:vector>
  </HeadingPairs>
  <TitlesOfParts>
    <vt:vector size="76" baseType="lpstr">
      <vt:lpstr>Arial</vt:lpstr>
      <vt:lpstr>Book Antiqua</vt:lpstr>
      <vt:lpstr>Calibri</vt:lpstr>
      <vt:lpstr>Eras Demi ITC</vt:lpstr>
      <vt:lpstr>Lucida Sans</vt:lpstr>
      <vt:lpstr>Times New Roman</vt:lpstr>
      <vt:lpstr>Wingdings</vt:lpstr>
      <vt:lpstr>Wingdings 2</vt:lpstr>
      <vt:lpstr>Wingdings 3</vt:lpstr>
      <vt:lpstr>Apex</vt:lpstr>
      <vt:lpstr>1_Apex</vt:lpstr>
      <vt:lpstr>Savills Base Layout</vt:lpstr>
      <vt:lpstr>1_Savills Base Layout</vt:lpstr>
      <vt:lpstr>2_Savills Base Layout</vt:lpstr>
      <vt:lpstr>3_Savills Base Layout</vt:lpstr>
      <vt:lpstr>4_Savills Base Layout</vt:lpstr>
      <vt:lpstr>5_Savills Base Layout</vt:lpstr>
      <vt:lpstr>6_Savills Base Layout</vt:lpstr>
      <vt:lpstr>7_Savills Base Layout</vt:lpstr>
      <vt:lpstr>8_Savills Base Layout</vt:lpstr>
      <vt:lpstr>9_Savills Base Layout</vt:lpstr>
      <vt:lpstr>10_Savills Base Layout</vt:lpstr>
      <vt:lpstr>11_Savills Base Layout</vt:lpstr>
      <vt:lpstr>12_Savills Base Layout</vt:lpstr>
      <vt:lpstr>13_Savills Base Layout</vt:lpstr>
      <vt:lpstr>14_Savills Base Layout</vt:lpstr>
      <vt:lpstr>15_Savills Base Layout</vt:lpstr>
      <vt:lpstr>An update from the UK </vt:lpstr>
      <vt:lpstr>     Compulsory Purchase Association</vt:lpstr>
      <vt:lpstr>Compulsory Purchase in the UK</vt:lpstr>
      <vt:lpstr>PowerPoint Presentation</vt:lpstr>
      <vt:lpstr>Compensation and relocation</vt:lpstr>
      <vt:lpstr>Use of CP powers is on the increase</vt:lpstr>
      <vt:lpstr>Compulsory purchase –  facilitating major infrastructure</vt:lpstr>
      <vt:lpstr>Come over to our International  Summit in 2020</vt:lpstr>
      <vt:lpstr>PowerPoint Presentation</vt:lpstr>
      <vt:lpstr>International Summit 2020 –  How to book</vt:lpstr>
      <vt:lpstr>Any questions?</vt:lpstr>
      <vt:lpstr>IRWA Conference</vt:lpstr>
      <vt:lpstr>PowerPoint Presentation</vt:lpstr>
      <vt:lpstr>“Two nations separated by a single language” attributed to George Bernard Shaw</vt:lpstr>
      <vt:lpstr>Crossrail Regional Map</vt:lpstr>
      <vt:lpstr>354-358 Oxford Street, London - Aberdeen Asset Management </vt:lpstr>
      <vt:lpstr>101 Moorgate -  Aviva Investors </vt:lpstr>
      <vt:lpstr>91-101 Oxford Street, London – Aviva Investors</vt:lpstr>
      <vt:lpstr>  </vt:lpstr>
      <vt:lpstr>Caxton House - Henderson</vt:lpstr>
      <vt:lpstr>Rail Depot –  DB Schenker Rail (UK) Ltd</vt:lpstr>
      <vt:lpstr>West One Shopping Centre, London  - Grosvenor Estate</vt:lpstr>
      <vt:lpstr>Crossrail 2 Route Map</vt:lpstr>
      <vt:lpstr>Waitrose Wimbledon – Aberdeen Asset Management </vt:lpstr>
      <vt:lpstr>HS2 –  Curzon Street Stations  – Old and New</vt:lpstr>
      <vt:lpstr>Birmingham Sites</vt:lpstr>
      <vt:lpstr>PowerPoint Presentation</vt:lpstr>
      <vt:lpstr>Recent Infrastructure Projects and Proposals in the UK</vt:lpstr>
      <vt:lpstr>The UK today   </vt:lpstr>
      <vt:lpstr>PowerPoint Presentation</vt:lpstr>
      <vt:lpstr>PowerPoint Presentation</vt:lpstr>
      <vt:lpstr>Heathrow expansion – construction of 3rd runway  </vt:lpstr>
      <vt:lpstr>5 challenges in the High Court  Heard over two weeks  Substantial public access (like for Princess Diana inquest)  Claimants included Mayor of London and local planning authorities, local residents and Friends of the Earth      </vt:lpstr>
      <vt:lpstr>Allegations of  • Inadequate consultation  • Predetermination  • Impact on surface access ie road/rail  • Impact on air quality  • Impact on ecological habitats  • Friends of the Earth and Plan B Earth took the lead on climate change    </vt:lpstr>
      <vt:lpstr>Court acknowledged (after 188 page judgment)      </vt:lpstr>
      <vt:lpstr>Less controversial?  Crossrail/the Elizabeth line A new underground line for London Opening "late 2018” (!?); project cost $19bn USD  </vt:lpstr>
      <vt:lpstr>To be followed by Crossrail 2 (new north-south line; opening 2030s?; project cost $38bn USD) </vt:lpstr>
      <vt:lpstr>Silvertown tunnel – construction from 2019 or 2020; opening from 2025; cost 1.3bn USD  </vt:lpstr>
      <vt:lpstr>Lower Thames Crossing – approval process about to commence; opening 2027; cost up to $8.7bn USD  </vt:lpstr>
      <vt:lpstr>High Speed rail link London to Birmingham (then Manchester and Leeds) cost $71bn USD</vt:lpstr>
      <vt:lpstr>HS2 – Latest debate:  “robbing Peter to pay Paul” – ie taking neighbours’ land to compensate for facilities lost to construction of railway (eg County Showground/Golf Club)</vt:lpstr>
      <vt:lpstr> 3. In particular, the landtake of 23.84 acres for “replacement car parking” is clearly excessive, not least because agreement is under discussion for a private sale of a lesser area.  4. In any event, in terms of Government policy on the use of compulsory purchase powers, compulsory purchase can only be justified as a matter of “last resort” after reasonable steps have been taken to purchase the land needed by agreement.  5. Therefore, given that such an agreement will shortly be concluded there is no justification (let alone an “exceptional” one) for taking your petitioners land by compulsion at all.  6. Your petitioners therefore respectfully request that the “replacement car parking” land should be removed from HS2 Additional Provision 2.              MEYRIC LEWIS </vt:lpstr>
      <vt:lpstr>Oxford Cambridge Arc –  housing, commercial development, road and rail links</vt:lpstr>
      <vt:lpstr>Fairbourne, Wales – too expensive to rebuild sea defences.  Village will be flooded by Irish Sea within 20-40 years  </vt:lpstr>
      <vt:lpstr>Youth of today</vt:lpstr>
      <vt:lpstr>London 2020 – useful words and phrases</vt:lpstr>
      <vt:lpstr>Just time for another picture of the happy couple  (plus 1)</vt:lpstr>
      <vt:lpstr>Recent Infrastructure Projects and Proposals in the UK</vt:lpstr>
      <vt:lpstr>International Summit 2020 –  How to book</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Tim</dc:creator>
  <cp:lastModifiedBy>Jonathan Stott</cp:lastModifiedBy>
  <cp:revision>1238</cp:revision>
  <cp:lastPrinted>2018-04-30T13:23:16Z</cp:lastPrinted>
  <dcterms:created xsi:type="dcterms:W3CDTF">2003-05-14T16:25:19Z</dcterms:created>
  <dcterms:modified xsi:type="dcterms:W3CDTF">2019-06-12T16:20:22Z</dcterms:modified>
</cp:coreProperties>
</file>