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amp;ehk=UVS" ContentType="image/jpeg"/>
  <Default Extension="ti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handoutMasterIdLst>
    <p:handoutMasterId r:id="rId23"/>
  </p:handoutMasterIdLst>
  <p:sldIdLst>
    <p:sldId id="333" r:id="rId5"/>
    <p:sldId id="334" r:id="rId6"/>
    <p:sldId id="351" r:id="rId7"/>
    <p:sldId id="345" r:id="rId8"/>
    <p:sldId id="308" r:id="rId9"/>
    <p:sldId id="343" r:id="rId10"/>
    <p:sldId id="349" r:id="rId11"/>
    <p:sldId id="347" r:id="rId12"/>
    <p:sldId id="336" r:id="rId13"/>
    <p:sldId id="348" r:id="rId14"/>
    <p:sldId id="317" r:id="rId15"/>
    <p:sldId id="335" r:id="rId16"/>
    <p:sldId id="338" r:id="rId17"/>
    <p:sldId id="341" r:id="rId18"/>
    <p:sldId id="346" r:id="rId19"/>
    <p:sldId id="354" r:id="rId20"/>
    <p:sldId id="332" r:id="rId21"/>
  </p:sldIdLst>
  <p:sldSz cx="9144000" cy="5143500" type="screen16x9"/>
  <p:notesSz cx="6858000" cy="9144000"/>
  <p:custDataLst>
    <p:tags r:id="rId24"/>
  </p:custDataLst>
  <p:defaultText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102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81" autoAdjust="0"/>
    <p:restoredTop sz="87035" autoAdjust="0"/>
  </p:normalViewPr>
  <p:slideViewPr>
    <p:cSldViewPr snapToGrid="0">
      <p:cViewPr varScale="1">
        <p:scale>
          <a:sx n="100" d="100"/>
          <a:sy n="100" d="100"/>
        </p:scale>
        <p:origin x="840" y="58"/>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123" d="100"/>
          <a:sy n="123" d="100"/>
        </p:scale>
        <p:origin x="3924"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C6821C8-422F-4CA2-85E1-19A6D027F030}" type="datetimeFigureOut">
              <a:rPr lang="en-US" smtClean="0"/>
              <a:t>6/12/2019</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5704683-B56F-4408-8720-603ECE57E56B}" type="slidenum">
              <a:rPr lang="en-US" smtClean="0"/>
              <a:t>‹#›</a:t>
            </a:fld>
            <a:endParaRPr lang="en-US" dirty="0"/>
          </a:p>
        </p:txBody>
      </p:sp>
    </p:spTree>
    <p:extLst>
      <p:ext uri="{BB962C8B-B14F-4D97-AF65-F5344CB8AC3E}">
        <p14:creationId xmlns:p14="http://schemas.microsoft.com/office/powerpoint/2010/main" val="15762741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D86595-6E20-4226-9E0D-B3822373F9DE}" type="datetimeFigureOut">
              <a:rPr lang="en-US" smtClean="0"/>
              <a:t>6/12/2019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4CA3CC-E040-426A-BD9D-8E6CA1306B4F}" type="slidenum">
              <a:rPr lang="en-US" smtClean="0"/>
              <a:t>‹#›</a:t>
            </a:fld>
            <a:endParaRPr lang="en-US" dirty="0"/>
          </a:p>
        </p:txBody>
      </p:sp>
    </p:spTree>
    <p:extLst>
      <p:ext uri="{BB962C8B-B14F-4D97-AF65-F5344CB8AC3E}">
        <p14:creationId xmlns:p14="http://schemas.microsoft.com/office/powerpoint/2010/main" val="1128835767"/>
      </p:ext>
    </p:extLst>
  </p:cSld>
  <p:clrMap bg1="lt1" tx1="dk1" bg2="lt2" tx2="dk2" accent1="accent1" accent2="accent2" accent3="accent3" accent4="accent4" accent5="accent5" accent6="accent6" hlink="hlink" folHlink="folHlink"/>
  <p:notesStyle>
    <a:lvl1pPr marL="0" algn="l" defTabSz="685783" rtl="0" eaLnBrk="1" latinLnBrk="0" hangingPunct="1">
      <a:defRPr sz="900" kern="1200">
        <a:solidFill>
          <a:schemeClr val="tx1"/>
        </a:solidFill>
        <a:latin typeface="+mn-lt"/>
        <a:ea typeface="+mn-ea"/>
        <a:cs typeface="+mn-cs"/>
      </a:defRPr>
    </a:lvl1pPr>
    <a:lvl2pPr marL="342892" algn="l" defTabSz="685783" rtl="0" eaLnBrk="1" latinLnBrk="0" hangingPunct="1">
      <a:defRPr sz="900" kern="1200">
        <a:solidFill>
          <a:schemeClr val="tx1"/>
        </a:solidFill>
        <a:latin typeface="+mn-lt"/>
        <a:ea typeface="+mn-ea"/>
        <a:cs typeface="+mn-cs"/>
      </a:defRPr>
    </a:lvl2pPr>
    <a:lvl3pPr marL="685783" algn="l" defTabSz="685783" rtl="0" eaLnBrk="1" latinLnBrk="0" hangingPunct="1">
      <a:defRPr sz="900" kern="1200">
        <a:solidFill>
          <a:schemeClr val="tx1"/>
        </a:solidFill>
        <a:latin typeface="+mn-lt"/>
        <a:ea typeface="+mn-ea"/>
        <a:cs typeface="+mn-cs"/>
      </a:defRPr>
    </a:lvl3pPr>
    <a:lvl4pPr marL="1028675" algn="l" defTabSz="685783" rtl="0" eaLnBrk="1" latinLnBrk="0" hangingPunct="1">
      <a:defRPr sz="900" kern="1200">
        <a:solidFill>
          <a:schemeClr val="tx1"/>
        </a:solidFill>
        <a:latin typeface="+mn-lt"/>
        <a:ea typeface="+mn-ea"/>
        <a:cs typeface="+mn-cs"/>
      </a:defRPr>
    </a:lvl4pPr>
    <a:lvl5pPr marL="1371566" algn="l" defTabSz="685783" rtl="0" eaLnBrk="1" latinLnBrk="0" hangingPunct="1">
      <a:defRPr sz="900" kern="1200">
        <a:solidFill>
          <a:schemeClr val="tx1"/>
        </a:solidFill>
        <a:latin typeface="+mn-lt"/>
        <a:ea typeface="+mn-ea"/>
        <a:cs typeface="+mn-cs"/>
      </a:defRPr>
    </a:lvl5pPr>
    <a:lvl6pPr marL="1714457" algn="l" defTabSz="685783" rtl="0" eaLnBrk="1" latinLnBrk="0" hangingPunct="1">
      <a:defRPr sz="900" kern="1200">
        <a:solidFill>
          <a:schemeClr val="tx1"/>
        </a:solidFill>
        <a:latin typeface="+mn-lt"/>
        <a:ea typeface="+mn-ea"/>
        <a:cs typeface="+mn-cs"/>
      </a:defRPr>
    </a:lvl6pPr>
    <a:lvl7pPr marL="2057348" algn="l" defTabSz="685783" rtl="0" eaLnBrk="1" latinLnBrk="0" hangingPunct="1">
      <a:defRPr sz="900" kern="1200">
        <a:solidFill>
          <a:schemeClr val="tx1"/>
        </a:solidFill>
        <a:latin typeface="+mn-lt"/>
        <a:ea typeface="+mn-ea"/>
        <a:cs typeface="+mn-cs"/>
      </a:defRPr>
    </a:lvl7pPr>
    <a:lvl8pPr marL="2400240" algn="l" defTabSz="685783" rtl="0" eaLnBrk="1" latinLnBrk="0" hangingPunct="1">
      <a:defRPr sz="900" kern="1200">
        <a:solidFill>
          <a:schemeClr val="tx1"/>
        </a:solidFill>
        <a:latin typeface="+mn-lt"/>
        <a:ea typeface="+mn-ea"/>
        <a:cs typeface="+mn-cs"/>
      </a:defRPr>
    </a:lvl8pPr>
    <a:lvl9pPr marL="2743132" algn="l" defTabSz="685783"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4CA3CC-E040-426A-BD9D-8E6CA1306B4F}" type="slidenum">
              <a:rPr lang="en-US" smtClean="0"/>
              <a:t>5</a:t>
            </a:fld>
            <a:endParaRPr lang="en-US" dirty="0"/>
          </a:p>
        </p:txBody>
      </p:sp>
    </p:spTree>
    <p:extLst>
      <p:ext uri="{BB962C8B-B14F-4D97-AF65-F5344CB8AC3E}">
        <p14:creationId xmlns:p14="http://schemas.microsoft.com/office/powerpoint/2010/main" val="1975108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4CA3CC-E040-426A-BD9D-8E6CA1306B4F}" type="slidenum">
              <a:rPr lang="en-US" smtClean="0"/>
              <a:t>6</a:t>
            </a:fld>
            <a:endParaRPr lang="en-US" dirty="0"/>
          </a:p>
        </p:txBody>
      </p:sp>
    </p:spTree>
    <p:extLst>
      <p:ext uri="{BB962C8B-B14F-4D97-AF65-F5344CB8AC3E}">
        <p14:creationId xmlns:p14="http://schemas.microsoft.com/office/powerpoint/2010/main" val="28325106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dirty="0"/>
              <a:t>The pool of trained and experienced individuals is shrinking creating hiring challenges</a:t>
            </a:r>
          </a:p>
          <a:p>
            <a:r>
              <a:rPr lang="en-US" sz="900" dirty="0"/>
              <a:t>The demand for trained ROW professionals is very high and very little supply</a:t>
            </a:r>
          </a:p>
        </p:txBody>
      </p:sp>
      <p:sp>
        <p:nvSpPr>
          <p:cNvPr id="4" name="Slide Number Placeholder 3"/>
          <p:cNvSpPr>
            <a:spLocks noGrp="1"/>
          </p:cNvSpPr>
          <p:nvPr>
            <p:ph type="sldNum" sz="quarter" idx="10"/>
          </p:nvPr>
        </p:nvSpPr>
        <p:spPr/>
        <p:txBody>
          <a:bodyPr/>
          <a:lstStyle/>
          <a:p>
            <a:fld id="{E44CA3CC-E040-426A-BD9D-8E6CA1306B4F}" type="slidenum">
              <a:rPr lang="en-US" smtClean="0"/>
              <a:t>9</a:t>
            </a:fld>
            <a:endParaRPr lang="en-US" dirty="0"/>
          </a:p>
        </p:txBody>
      </p:sp>
    </p:spTree>
    <p:extLst>
      <p:ext uri="{BB962C8B-B14F-4D97-AF65-F5344CB8AC3E}">
        <p14:creationId xmlns:p14="http://schemas.microsoft.com/office/powerpoint/2010/main" val="3712810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dirty="0"/>
              <a:t>Providing professional and technical training for ROW personnel improves public service</a:t>
            </a:r>
          </a:p>
          <a:p>
            <a:pPr lvl="0"/>
            <a:r>
              <a:rPr lang="en-US" sz="900" dirty="0"/>
              <a:t>Grow towards 2022 strategic plan</a:t>
            </a:r>
          </a:p>
          <a:p>
            <a:pPr lvl="0"/>
            <a:r>
              <a:rPr lang="en-US" sz="900" dirty="0"/>
              <a:t>Diversity &amp; inclusion </a:t>
            </a:r>
          </a:p>
          <a:p>
            <a:pPr lvl="0"/>
            <a:r>
              <a:rPr lang="en-US" sz="900" dirty="0"/>
              <a:t>Build ROW team to support Highway and Roads Market Sector in targeted areas</a:t>
            </a:r>
          </a:p>
          <a:p>
            <a:endParaRPr lang="en-US" dirty="0"/>
          </a:p>
        </p:txBody>
      </p:sp>
      <p:sp>
        <p:nvSpPr>
          <p:cNvPr id="4" name="Slide Number Placeholder 3"/>
          <p:cNvSpPr>
            <a:spLocks noGrp="1"/>
          </p:cNvSpPr>
          <p:nvPr>
            <p:ph type="sldNum" sz="quarter" idx="10"/>
          </p:nvPr>
        </p:nvSpPr>
        <p:spPr/>
        <p:txBody>
          <a:bodyPr/>
          <a:lstStyle/>
          <a:p>
            <a:fld id="{E44CA3CC-E040-426A-BD9D-8E6CA1306B4F}" type="slidenum">
              <a:rPr lang="en-US" smtClean="0"/>
              <a:t>10</a:t>
            </a:fld>
            <a:endParaRPr lang="en-US" dirty="0"/>
          </a:p>
        </p:txBody>
      </p:sp>
    </p:spTree>
    <p:extLst>
      <p:ext uri="{BB962C8B-B14F-4D97-AF65-F5344CB8AC3E}">
        <p14:creationId xmlns:p14="http://schemas.microsoft.com/office/powerpoint/2010/main" val="2714217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dirty="0"/>
              <a:t>A method for strengthening the industry</a:t>
            </a:r>
          </a:p>
          <a:p>
            <a:r>
              <a:rPr lang="en-US" sz="900" dirty="0"/>
              <a:t>Provides an orderly progression and advancement to a higher proficiency level</a:t>
            </a:r>
          </a:p>
          <a:p>
            <a:endParaRPr lang="en-US" dirty="0"/>
          </a:p>
        </p:txBody>
      </p:sp>
      <p:sp>
        <p:nvSpPr>
          <p:cNvPr id="4" name="Slide Number Placeholder 3"/>
          <p:cNvSpPr>
            <a:spLocks noGrp="1"/>
          </p:cNvSpPr>
          <p:nvPr>
            <p:ph type="sldNum" sz="quarter" idx="10"/>
          </p:nvPr>
        </p:nvSpPr>
        <p:spPr/>
        <p:txBody>
          <a:bodyPr/>
          <a:lstStyle/>
          <a:p>
            <a:fld id="{E44CA3CC-E040-426A-BD9D-8E6CA1306B4F}" type="slidenum">
              <a:rPr lang="en-US" smtClean="0"/>
              <a:t>11</a:t>
            </a:fld>
            <a:endParaRPr lang="en-US" dirty="0"/>
          </a:p>
        </p:txBody>
      </p:sp>
    </p:spTree>
    <p:extLst>
      <p:ext uri="{BB962C8B-B14F-4D97-AF65-F5344CB8AC3E}">
        <p14:creationId xmlns:p14="http://schemas.microsoft.com/office/powerpoint/2010/main" val="10255753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900" dirty="0"/>
              <a:t>Provided a breakeven chart  </a:t>
            </a:r>
          </a:p>
          <a:p>
            <a:endParaRPr lang="en-US" dirty="0"/>
          </a:p>
        </p:txBody>
      </p:sp>
      <p:sp>
        <p:nvSpPr>
          <p:cNvPr id="4" name="Slide Number Placeholder 3"/>
          <p:cNvSpPr>
            <a:spLocks noGrp="1"/>
          </p:cNvSpPr>
          <p:nvPr>
            <p:ph type="sldNum" sz="quarter" idx="10"/>
          </p:nvPr>
        </p:nvSpPr>
        <p:spPr/>
        <p:txBody>
          <a:bodyPr/>
          <a:lstStyle/>
          <a:p>
            <a:fld id="{E44CA3CC-E040-426A-BD9D-8E6CA1306B4F}" type="slidenum">
              <a:rPr lang="en-US" smtClean="0"/>
              <a:t>13</a:t>
            </a:fld>
            <a:endParaRPr lang="en-US" dirty="0"/>
          </a:p>
        </p:txBody>
      </p:sp>
    </p:spTree>
    <p:extLst>
      <p:ext uri="{BB962C8B-B14F-4D97-AF65-F5344CB8AC3E}">
        <p14:creationId xmlns:p14="http://schemas.microsoft.com/office/powerpoint/2010/main" val="25178797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900" dirty="0"/>
              <a:t>During or at the end of this initial training a determination will be made by the mentor if the trainee is a good fit for the ROW profession. </a:t>
            </a:r>
          </a:p>
          <a:p>
            <a:pPr marL="0" marR="0" lvl="0" indent="0" algn="l" defTabSz="685783" rtl="0" eaLnBrk="1" fontAlgn="auto" latinLnBrk="0" hangingPunct="1">
              <a:lnSpc>
                <a:spcPct val="100000"/>
              </a:lnSpc>
              <a:spcBef>
                <a:spcPts val="0"/>
              </a:spcBef>
              <a:spcAft>
                <a:spcPts val="0"/>
              </a:spcAft>
              <a:buClrTx/>
              <a:buSzTx/>
              <a:buFontTx/>
              <a:buNone/>
              <a:tabLst/>
              <a:defRPr/>
            </a:pPr>
            <a:r>
              <a:rPr lang="en-US" sz="900" dirty="0"/>
              <a:t>Mentor and trainee determining which area of ROW best fit the trainees skill set.</a:t>
            </a:r>
          </a:p>
          <a:p>
            <a:endParaRPr lang="en-US" dirty="0"/>
          </a:p>
        </p:txBody>
      </p:sp>
      <p:sp>
        <p:nvSpPr>
          <p:cNvPr id="4" name="Slide Number Placeholder 3"/>
          <p:cNvSpPr>
            <a:spLocks noGrp="1"/>
          </p:cNvSpPr>
          <p:nvPr>
            <p:ph type="sldNum" sz="quarter" idx="10"/>
          </p:nvPr>
        </p:nvSpPr>
        <p:spPr/>
        <p:txBody>
          <a:bodyPr/>
          <a:lstStyle/>
          <a:p>
            <a:fld id="{E44CA3CC-E040-426A-BD9D-8E6CA1306B4F}" type="slidenum">
              <a:rPr lang="en-US" smtClean="0"/>
              <a:t>14</a:t>
            </a:fld>
            <a:endParaRPr lang="en-US" dirty="0"/>
          </a:p>
        </p:txBody>
      </p:sp>
    </p:spTree>
    <p:extLst>
      <p:ext uri="{BB962C8B-B14F-4D97-AF65-F5344CB8AC3E}">
        <p14:creationId xmlns:p14="http://schemas.microsoft.com/office/powerpoint/2010/main" val="3049998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Learning in the workplace helps ensure that trainees are applying the knowledge and skills they pick up. These courses are also key to retention. Providing professional and technical training for ROW personnel allows our staff to clearly see paths to their desired career levels</a:t>
            </a:r>
            <a:endParaRPr lang="en-US" dirty="0"/>
          </a:p>
        </p:txBody>
      </p:sp>
      <p:sp>
        <p:nvSpPr>
          <p:cNvPr id="4" name="Slide Number Placeholder 3"/>
          <p:cNvSpPr>
            <a:spLocks noGrp="1"/>
          </p:cNvSpPr>
          <p:nvPr>
            <p:ph type="sldNum" sz="quarter" idx="10"/>
          </p:nvPr>
        </p:nvSpPr>
        <p:spPr/>
        <p:txBody>
          <a:bodyPr/>
          <a:lstStyle/>
          <a:p>
            <a:fld id="{E44CA3CC-E040-426A-BD9D-8E6CA1306B4F}" type="slidenum">
              <a:rPr lang="en-US" smtClean="0"/>
              <a:t>15</a:t>
            </a:fld>
            <a:endParaRPr lang="en-US" dirty="0"/>
          </a:p>
        </p:txBody>
      </p:sp>
    </p:spTree>
    <p:extLst>
      <p:ext uri="{BB962C8B-B14F-4D97-AF65-F5344CB8AC3E}">
        <p14:creationId xmlns:p14="http://schemas.microsoft.com/office/powerpoint/2010/main" val="11024570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ogo Slide - Black ">
    <p:bg>
      <p:bgPr>
        <a:solidFill>
          <a:schemeClr val="bg1"/>
        </a:solidFill>
        <a:effectLst/>
      </p:bgPr>
    </p:bg>
    <p:spTree>
      <p:nvGrpSpPr>
        <p:cNvPr id="1" name=""/>
        <p:cNvGrpSpPr/>
        <p:nvPr/>
      </p:nvGrpSpPr>
      <p:grpSpPr>
        <a:xfrm>
          <a:off x="0" y="0"/>
          <a:ext cx="0" cy="0"/>
          <a:chOff x="0" y="0"/>
          <a:chExt cx="0" cy="0"/>
        </a:xfrm>
      </p:grpSpPr>
      <p:sp>
        <p:nvSpPr>
          <p:cNvPr id="3" name="TextBox 2"/>
          <p:cNvSpPr txBox="1"/>
          <p:nvPr userDrawn="1"/>
        </p:nvSpPr>
        <p:spPr>
          <a:xfrm>
            <a:off x="6686550" y="4822569"/>
            <a:ext cx="2228850" cy="92333"/>
          </a:xfrm>
          <a:prstGeom prst="rect">
            <a:avLst/>
          </a:prstGeom>
          <a:noFill/>
        </p:spPr>
        <p:txBody>
          <a:bodyPr wrap="square" lIns="0" tIns="0" rIns="0" bIns="0" rtlCol="0" anchor="b">
            <a:spAutoFit/>
          </a:bodyPr>
          <a:lstStyle/>
          <a:p>
            <a:pPr marL="0" marR="0" indent="0" algn="r" defTabSz="914355" rtl="0" eaLnBrk="1" fontAlgn="auto" latinLnBrk="0" hangingPunct="1">
              <a:lnSpc>
                <a:spcPct val="100000"/>
              </a:lnSpc>
              <a:spcBef>
                <a:spcPts val="0"/>
              </a:spcBef>
              <a:spcAft>
                <a:spcPts val="0"/>
              </a:spcAft>
              <a:buClrTx/>
              <a:buSzTx/>
              <a:buFontTx/>
              <a:buNone/>
              <a:tabLst/>
              <a:defRPr/>
            </a:pPr>
            <a:r>
              <a:rPr lang="en-US" sz="600" b="0" i="0" u="none" strike="noStrike" kern="1200" baseline="0" dirty="0">
                <a:solidFill>
                  <a:schemeClr val="bg2">
                    <a:lumMod val="90000"/>
                  </a:schemeClr>
                </a:solidFill>
                <a:latin typeface="+mj-lt"/>
                <a:ea typeface="+mn-ea"/>
                <a:cs typeface="+mn-cs"/>
              </a:rPr>
              <a:t>© HDR, Inc., all rights reserved.</a:t>
            </a:r>
          </a:p>
        </p:txBody>
      </p:sp>
      <p:sp>
        <p:nvSpPr>
          <p:cNvPr id="4" name="Freeform 6"/>
          <p:cNvSpPr>
            <a:spLocks noEditPoints="1"/>
          </p:cNvSpPr>
          <p:nvPr userDrawn="1"/>
        </p:nvSpPr>
        <p:spPr bwMode="auto">
          <a:xfrm>
            <a:off x="4167508" y="2348509"/>
            <a:ext cx="808987" cy="446485"/>
          </a:xfrm>
          <a:custGeom>
            <a:avLst/>
            <a:gdLst>
              <a:gd name="T0" fmla="*/ 693 w 1044"/>
              <a:gd name="T1" fmla="*/ 280 h 576"/>
              <a:gd name="T2" fmla="*/ 693 w 1044"/>
              <a:gd name="T3" fmla="*/ 280 h 576"/>
              <a:gd name="T4" fmla="*/ 413 w 1044"/>
              <a:gd name="T5" fmla="*/ 561 h 576"/>
              <a:gd name="T6" fmla="*/ 347 w 1044"/>
              <a:gd name="T7" fmla="*/ 561 h 576"/>
              <a:gd name="T8" fmla="*/ 347 w 1044"/>
              <a:gd name="T9" fmla="*/ 455 h 576"/>
              <a:gd name="T10" fmla="*/ 413 w 1044"/>
              <a:gd name="T11" fmla="*/ 455 h 576"/>
              <a:gd name="T12" fmla="*/ 588 w 1044"/>
              <a:gd name="T13" fmla="*/ 280 h 576"/>
              <a:gd name="T14" fmla="*/ 413 w 1044"/>
              <a:gd name="T15" fmla="*/ 105 h 576"/>
              <a:gd name="T16" fmla="*/ 347 w 1044"/>
              <a:gd name="T17" fmla="*/ 105 h 576"/>
              <a:gd name="T18" fmla="*/ 347 w 1044"/>
              <a:gd name="T19" fmla="*/ 0 h 576"/>
              <a:gd name="T20" fmla="*/ 413 w 1044"/>
              <a:gd name="T21" fmla="*/ 0 h 576"/>
              <a:gd name="T22" fmla="*/ 693 w 1044"/>
              <a:gd name="T23" fmla="*/ 280 h 576"/>
              <a:gd name="T24" fmla="*/ 693 w 1044"/>
              <a:gd name="T25" fmla="*/ 280 h 576"/>
              <a:gd name="T26" fmla="*/ 693 w 1044"/>
              <a:gd name="T27" fmla="*/ 280 h 576"/>
              <a:gd name="T28" fmla="*/ 693 w 1044"/>
              <a:gd name="T29" fmla="*/ 280 h 576"/>
              <a:gd name="T30" fmla="*/ 693 w 1044"/>
              <a:gd name="T31" fmla="*/ 101 h 576"/>
              <a:gd name="T32" fmla="*/ 820 w 1044"/>
              <a:gd name="T33" fmla="*/ 101 h 576"/>
              <a:gd name="T34" fmla="*/ 902 w 1044"/>
              <a:gd name="T35" fmla="*/ 127 h 576"/>
              <a:gd name="T36" fmla="*/ 928 w 1044"/>
              <a:gd name="T37" fmla="*/ 191 h 576"/>
              <a:gd name="T38" fmla="*/ 825 w 1044"/>
              <a:gd name="T39" fmla="*/ 281 h 576"/>
              <a:gd name="T40" fmla="*/ 793 w 1044"/>
              <a:gd name="T41" fmla="*/ 281 h 576"/>
              <a:gd name="T42" fmla="*/ 756 w 1044"/>
              <a:gd name="T43" fmla="*/ 361 h 576"/>
              <a:gd name="T44" fmla="*/ 963 w 1044"/>
              <a:gd name="T45" fmla="*/ 576 h 576"/>
              <a:gd name="T46" fmla="*/ 1044 w 1044"/>
              <a:gd name="T47" fmla="*/ 508 h 576"/>
              <a:gd name="T48" fmla="*/ 897 w 1044"/>
              <a:gd name="T49" fmla="*/ 360 h 576"/>
              <a:gd name="T50" fmla="*/ 1033 w 1044"/>
              <a:gd name="T51" fmla="*/ 193 h 576"/>
              <a:gd name="T52" fmla="*/ 975 w 1044"/>
              <a:gd name="T53" fmla="*/ 50 h 576"/>
              <a:gd name="T54" fmla="*/ 812 w 1044"/>
              <a:gd name="T55" fmla="*/ 0 h 576"/>
              <a:gd name="T56" fmla="*/ 693 w 1044"/>
              <a:gd name="T57" fmla="*/ 0 h 576"/>
              <a:gd name="T58" fmla="*/ 693 w 1044"/>
              <a:gd name="T59" fmla="*/ 101 h 576"/>
              <a:gd name="T60" fmla="*/ 350 w 1044"/>
              <a:gd name="T61" fmla="*/ 224 h 576"/>
              <a:gd name="T62" fmla="*/ 114 w 1044"/>
              <a:gd name="T63" fmla="*/ 224 h 576"/>
              <a:gd name="T64" fmla="*/ 114 w 1044"/>
              <a:gd name="T65" fmla="*/ 0 h 576"/>
              <a:gd name="T66" fmla="*/ 0 w 1044"/>
              <a:gd name="T67" fmla="*/ 0 h 576"/>
              <a:gd name="T68" fmla="*/ 0 w 1044"/>
              <a:gd name="T69" fmla="*/ 561 h 576"/>
              <a:gd name="T70" fmla="*/ 114 w 1044"/>
              <a:gd name="T71" fmla="*/ 561 h 576"/>
              <a:gd name="T72" fmla="*/ 114 w 1044"/>
              <a:gd name="T73" fmla="*/ 336 h 576"/>
              <a:gd name="T74" fmla="*/ 350 w 1044"/>
              <a:gd name="T75" fmla="*/ 336 h 576"/>
              <a:gd name="T76" fmla="*/ 350 w 1044"/>
              <a:gd name="T77" fmla="*/ 22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44" h="576">
                <a:moveTo>
                  <a:pt x="693" y="280"/>
                </a:moveTo>
                <a:cubicBezTo>
                  <a:pt x="693" y="280"/>
                  <a:pt x="693" y="280"/>
                  <a:pt x="693" y="280"/>
                </a:cubicBezTo>
                <a:cubicBezTo>
                  <a:pt x="693" y="442"/>
                  <a:pt x="575" y="561"/>
                  <a:pt x="413" y="561"/>
                </a:cubicBezTo>
                <a:cubicBezTo>
                  <a:pt x="347" y="561"/>
                  <a:pt x="347" y="561"/>
                  <a:pt x="347" y="561"/>
                </a:cubicBezTo>
                <a:cubicBezTo>
                  <a:pt x="347" y="455"/>
                  <a:pt x="347" y="455"/>
                  <a:pt x="347" y="455"/>
                </a:cubicBezTo>
                <a:cubicBezTo>
                  <a:pt x="413" y="455"/>
                  <a:pt x="413" y="455"/>
                  <a:pt x="413" y="455"/>
                </a:cubicBezTo>
                <a:cubicBezTo>
                  <a:pt x="516" y="455"/>
                  <a:pt x="588" y="383"/>
                  <a:pt x="588" y="280"/>
                </a:cubicBezTo>
                <a:cubicBezTo>
                  <a:pt x="588" y="177"/>
                  <a:pt x="516" y="105"/>
                  <a:pt x="413" y="105"/>
                </a:cubicBezTo>
                <a:cubicBezTo>
                  <a:pt x="347" y="105"/>
                  <a:pt x="347" y="105"/>
                  <a:pt x="347" y="105"/>
                </a:cubicBezTo>
                <a:cubicBezTo>
                  <a:pt x="347" y="0"/>
                  <a:pt x="347" y="0"/>
                  <a:pt x="347" y="0"/>
                </a:cubicBezTo>
                <a:cubicBezTo>
                  <a:pt x="413" y="0"/>
                  <a:pt x="413" y="0"/>
                  <a:pt x="413" y="0"/>
                </a:cubicBezTo>
                <a:cubicBezTo>
                  <a:pt x="575" y="0"/>
                  <a:pt x="693" y="118"/>
                  <a:pt x="693" y="280"/>
                </a:cubicBezTo>
                <a:cubicBezTo>
                  <a:pt x="693" y="280"/>
                  <a:pt x="693" y="280"/>
                  <a:pt x="693" y="280"/>
                </a:cubicBezTo>
                <a:cubicBezTo>
                  <a:pt x="693" y="280"/>
                  <a:pt x="693" y="280"/>
                  <a:pt x="693" y="280"/>
                </a:cubicBezTo>
                <a:cubicBezTo>
                  <a:pt x="693" y="280"/>
                  <a:pt x="693" y="280"/>
                  <a:pt x="693" y="280"/>
                </a:cubicBezTo>
                <a:close/>
                <a:moveTo>
                  <a:pt x="693" y="101"/>
                </a:moveTo>
                <a:cubicBezTo>
                  <a:pt x="820" y="101"/>
                  <a:pt x="820" y="101"/>
                  <a:pt x="820" y="101"/>
                </a:cubicBezTo>
                <a:cubicBezTo>
                  <a:pt x="858" y="101"/>
                  <a:pt x="884" y="109"/>
                  <a:pt x="902" y="127"/>
                </a:cubicBezTo>
                <a:cubicBezTo>
                  <a:pt x="919" y="144"/>
                  <a:pt x="928" y="166"/>
                  <a:pt x="928" y="191"/>
                </a:cubicBezTo>
                <a:cubicBezTo>
                  <a:pt x="928" y="247"/>
                  <a:pt x="879" y="281"/>
                  <a:pt x="825" y="281"/>
                </a:cubicBezTo>
                <a:cubicBezTo>
                  <a:pt x="793" y="281"/>
                  <a:pt x="793" y="281"/>
                  <a:pt x="793" y="281"/>
                </a:cubicBezTo>
                <a:cubicBezTo>
                  <a:pt x="756" y="361"/>
                  <a:pt x="756" y="361"/>
                  <a:pt x="756" y="361"/>
                </a:cubicBezTo>
                <a:cubicBezTo>
                  <a:pt x="963" y="576"/>
                  <a:pt x="963" y="576"/>
                  <a:pt x="963" y="576"/>
                </a:cubicBezTo>
                <a:cubicBezTo>
                  <a:pt x="1044" y="508"/>
                  <a:pt x="1044" y="508"/>
                  <a:pt x="1044" y="508"/>
                </a:cubicBezTo>
                <a:cubicBezTo>
                  <a:pt x="897" y="360"/>
                  <a:pt x="897" y="360"/>
                  <a:pt x="897" y="360"/>
                </a:cubicBezTo>
                <a:cubicBezTo>
                  <a:pt x="978" y="345"/>
                  <a:pt x="1033" y="271"/>
                  <a:pt x="1033" y="193"/>
                </a:cubicBezTo>
                <a:cubicBezTo>
                  <a:pt x="1033" y="135"/>
                  <a:pt x="1017" y="90"/>
                  <a:pt x="975" y="50"/>
                </a:cubicBezTo>
                <a:cubicBezTo>
                  <a:pt x="932" y="10"/>
                  <a:pt x="884" y="0"/>
                  <a:pt x="812" y="0"/>
                </a:cubicBezTo>
                <a:cubicBezTo>
                  <a:pt x="693" y="0"/>
                  <a:pt x="693" y="0"/>
                  <a:pt x="693" y="0"/>
                </a:cubicBezTo>
                <a:lnTo>
                  <a:pt x="693" y="101"/>
                </a:lnTo>
                <a:close/>
                <a:moveTo>
                  <a:pt x="350" y="224"/>
                </a:moveTo>
                <a:cubicBezTo>
                  <a:pt x="114" y="224"/>
                  <a:pt x="114" y="224"/>
                  <a:pt x="114" y="224"/>
                </a:cubicBezTo>
                <a:cubicBezTo>
                  <a:pt x="114" y="0"/>
                  <a:pt x="114" y="0"/>
                  <a:pt x="114" y="0"/>
                </a:cubicBezTo>
                <a:cubicBezTo>
                  <a:pt x="0" y="0"/>
                  <a:pt x="0" y="0"/>
                  <a:pt x="0" y="0"/>
                </a:cubicBezTo>
                <a:cubicBezTo>
                  <a:pt x="0" y="561"/>
                  <a:pt x="0" y="561"/>
                  <a:pt x="0" y="561"/>
                </a:cubicBezTo>
                <a:cubicBezTo>
                  <a:pt x="114" y="561"/>
                  <a:pt x="114" y="561"/>
                  <a:pt x="114" y="561"/>
                </a:cubicBezTo>
                <a:cubicBezTo>
                  <a:pt x="114" y="336"/>
                  <a:pt x="114" y="336"/>
                  <a:pt x="114" y="336"/>
                </a:cubicBezTo>
                <a:cubicBezTo>
                  <a:pt x="350" y="336"/>
                  <a:pt x="350" y="336"/>
                  <a:pt x="350" y="336"/>
                </a:cubicBezTo>
                <a:lnTo>
                  <a:pt x="350" y="224"/>
                </a:lnTo>
                <a:close/>
              </a:path>
            </a:pathLst>
          </a:custGeom>
          <a:solidFill>
            <a:schemeClr val="tx2"/>
          </a:solidFill>
          <a:ln>
            <a:noFill/>
          </a:ln>
          <a:extLst/>
        </p:spPr>
        <p:txBody>
          <a:bodyPr vert="horz" wrap="square" lIns="68580" tIns="34290" rIns="68580" bIns="34290" numCol="1" anchor="t" anchorCtr="0" compatLnSpc="1">
            <a:prstTxWarp prst="textNoShape">
              <a:avLst/>
            </a:prstTxWarp>
          </a:bodyPr>
          <a:lstStyle/>
          <a:p>
            <a:endParaRPr lang="en-US" sz="1013" dirty="0"/>
          </a:p>
        </p:txBody>
      </p:sp>
    </p:spTree>
    <p:extLst>
      <p:ext uri="{BB962C8B-B14F-4D97-AF65-F5344CB8AC3E}">
        <p14:creationId xmlns:p14="http://schemas.microsoft.com/office/powerpoint/2010/main" val="786146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genda 4">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1143000" y="108585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6" name="Text Placeholder 4"/>
          <p:cNvSpPr>
            <a:spLocks noGrp="1"/>
          </p:cNvSpPr>
          <p:nvPr>
            <p:ph type="body" sz="quarter" idx="11" hasCustomPrompt="1"/>
          </p:nvPr>
        </p:nvSpPr>
        <p:spPr>
          <a:xfrm>
            <a:off x="1600200" y="1085850"/>
            <a:ext cx="645795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13" name="Text Placeholder 4"/>
          <p:cNvSpPr>
            <a:spLocks noGrp="1"/>
          </p:cNvSpPr>
          <p:nvPr>
            <p:ph type="body" sz="quarter" idx="12" hasCustomPrompt="1"/>
          </p:nvPr>
        </p:nvSpPr>
        <p:spPr>
          <a:xfrm>
            <a:off x="1143000" y="154305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14" name="Text Placeholder 4"/>
          <p:cNvSpPr>
            <a:spLocks noGrp="1"/>
          </p:cNvSpPr>
          <p:nvPr>
            <p:ph type="body" sz="quarter" idx="13" hasCustomPrompt="1"/>
          </p:nvPr>
        </p:nvSpPr>
        <p:spPr>
          <a:xfrm>
            <a:off x="1600200" y="1543050"/>
            <a:ext cx="645795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15" name="Text Placeholder 4"/>
          <p:cNvSpPr>
            <a:spLocks noGrp="1"/>
          </p:cNvSpPr>
          <p:nvPr>
            <p:ph type="body" sz="quarter" idx="14" hasCustomPrompt="1"/>
          </p:nvPr>
        </p:nvSpPr>
        <p:spPr>
          <a:xfrm>
            <a:off x="1143000" y="200025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16" name="Text Placeholder 4"/>
          <p:cNvSpPr>
            <a:spLocks noGrp="1"/>
          </p:cNvSpPr>
          <p:nvPr>
            <p:ph type="body" sz="quarter" idx="15" hasCustomPrompt="1"/>
          </p:nvPr>
        </p:nvSpPr>
        <p:spPr>
          <a:xfrm>
            <a:off x="1600200" y="2000250"/>
            <a:ext cx="645795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17" name="Text Placeholder 4"/>
          <p:cNvSpPr>
            <a:spLocks noGrp="1"/>
          </p:cNvSpPr>
          <p:nvPr>
            <p:ph type="body" sz="quarter" idx="16" hasCustomPrompt="1"/>
          </p:nvPr>
        </p:nvSpPr>
        <p:spPr>
          <a:xfrm>
            <a:off x="1143000" y="245745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18" name="Text Placeholder 4"/>
          <p:cNvSpPr>
            <a:spLocks noGrp="1"/>
          </p:cNvSpPr>
          <p:nvPr>
            <p:ph type="body" sz="quarter" idx="17" hasCustomPrompt="1"/>
          </p:nvPr>
        </p:nvSpPr>
        <p:spPr>
          <a:xfrm>
            <a:off x="1600200" y="2457450"/>
            <a:ext cx="645795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19" name="Text Placeholder 4"/>
          <p:cNvSpPr>
            <a:spLocks noGrp="1"/>
          </p:cNvSpPr>
          <p:nvPr>
            <p:ph type="body" sz="quarter" idx="18" hasCustomPrompt="1"/>
          </p:nvPr>
        </p:nvSpPr>
        <p:spPr>
          <a:xfrm>
            <a:off x="1143000" y="291465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20" name="Text Placeholder 4"/>
          <p:cNvSpPr>
            <a:spLocks noGrp="1"/>
          </p:cNvSpPr>
          <p:nvPr>
            <p:ph type="body" sz="quarter" idx="19" hasCustomPrompt="1"/>
          </p:nvPr>
        </p:nvSpPr>
        <p:spPr>
          <a:xfrm>
            <a:off x="1600200" y="2914650"/>
            <a:ext cx="645795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21" name="Text Placeholder 4"/>
          <p:cNvSpPr>
            <a:spLocks noGrp="1"/>
          </p:cNvSpPr>
          <p:nvPr>
            <p:ph type="body" sz="quarter" idx="20" hasCustomPrompt="1"/>
          </p:nvPr>
        </p:nvSpPr>
        <p:spPr>
          <a:xfrm>
            <a:off x="1143000" y="337185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22" name="Text Placeholder 4"/>
          <p:cNvSpPr>
            <a:spLocks noGrp="1"/>
          </p:cNvSpPr>
          <p:nvPr>
            <p:ph type="body" sz="quarter" idx="21" hasCustomPrompt="1"/>
          </p:nvPr>
        </p:nvSpPr>
        <p:spPr>
          <a:xfrm>
            <a:off x="1600200" y="3371850"/>
            <a:ext cx="645795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23" name="Text Placeholder 4"/>
          <p:cNvSpPr>
            <a:spLocks noGrp="1"/>
          </p:cNvSpPr>
          <p:nvPr>
            <p:ph type="body" sz="quarter" idx="22" hasCustomPrompt="1"/>
          </p:nvPr>
        </p:nvSpPr>
        <p:spPr>
          <a:xfrm>
            <a:off x="1143000" y="382905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24" name="Text Placeholder 4"/>
          <p:cNvSpPr>
            <a:spLocks noGrp="1"/>
          </p:cNvSpPr>
          <p:nvPr>
            <p:ph type="body" sz="quarter" idx="23" hasCustomPrompt="1"/>
          </p:nvPr>
        </p:nvSpPr>
        <p:spPr>
          <a:xfrm>
            <a:off x="1600200" y="3829050"/>
            <a:ext cx="645795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28" name="TextBox 27"/>
          <p:cNvSpPr txBox="1"/>
          <p:nvPr userDrawn="1"/>
        </p:nvSpPr>
        <p:spPr>
          <a:xfrm>
            <a:off x="1143000" y="628650"/>
            <a:ext cx="3429000" cy="155877"/>
          </a:xfrm>
          <a:prstGeom prst="rect">
            <a:avLst/>
          </a:prstGeom>
          <a:noFill/>
        </p:spPr>
        <p:txBody>
          <a:bodyPr wrap="square" lIns="0" tIns="0" rIns="0" bIns="0" rtlCol="0">
            <a:spAutoFit/>
          </a:bodyPr>
          <a:lstStyle/>
          <a:p>
            <a:r>
              <a:rPr lang="en-US" sz="1013" b="1" spc="225" dirty="0">
                <a:solidFill>
                  <a:schemeClr val="tx2"/>
                </a:solidFill>
              </a:rPr>
              <a:t>AGENDA</a:t>
            </a:r>
          </a:p>
        </p:txBody>
      </p:sp>
      <p:sp>
        <p:nvSpPr>
          <p:cNvPr id="32" name="Text Placeholder 4"/>
          <p:cNvSpPr>
            <a:spLocks noGrp="1"/>
          </p:cNvSpPr>
          <p:nvPr>
            <p:ph type="body" sz="quarter" idx="24" hasCustomPrompt="1"/>
          </p:nvPr>
        </p:nvSpPr>
        <p:spPr>
          <a:xfrm>
            <a:off x="1143000" y="428625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33" name="Text Placeholder 4"/>
          <p:cNvSpPr>
            <a:spLocks noGrp="1"/>
          </p:cNvSpPr>
          <p:nvPr>
            <p:ph type="body" sz="quarter" idx="25" hasCustomPrompt="1"/>
          </p:nvPr>
        </p:nvSpPr>
        <p:spPr>
          <a:xfrm>
            <a:off x="1600200" y="4286250"/>
            <a:ext cx="645795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Tree>
    <p:extLst>
      <p:ext uri="{BB962C8B-B14F-4D97-AF65-F5344CB8AC3E}">
        <p14:creationId xmlns:p14="http://schemas.microsoft.com/office/powerpoint/2010/main" val="178419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5">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4914900" y="91440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6" name="Text Placeholder 4"/>
          <p:cNvSpPr>
            <a:spLocks noGrp="1"/>
          </p:cNvSpPr>
          <p:nvPr>
            <p:ph type="body" sz="quarter" idx="11" hasCustomPrompt="1"/>
          </p:nvPr>
        </p:nvSpPr>
        <p:spPr>
          <a:xfrm>
            <a:off x="5372100" y="914400"/>
            <a:ext cx="331470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13" name="Text Placeholder 4"/>
          <p:cNvSpPr>
            <a:spLocks noGrp="1"/>
          </p:cNvSpPr>
          <p:nvPr>
            <p:ph type="body" sz="quarter" idx="12" hasCustomPrompt="1"/>
          </p:nvPr>
        </p:nvSpPr>
        <p:spPr>
          <a:xfrm>
            <a:off x="4914900" y="137160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14" name="Text Placeholder 4"/>
          <p:cNvSpPr>
            <a:spLocks noGrp="1"/>
          </p:cNvSpPr>
          <p:nvPr>
            <p:ph type="body" sz="quarter" idx="13" hasCustomPrompt="1"/>
          </p:nvPr>
        </p:nvSpPr>
        <p:spPr>
          <a:xfrm>
            <a:off x="5372100" y="1371600"/>
            <a:ext cx="331470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15" name="Text Placeholder 4"/>
          <p:cNvSpPr>
            <a:spLocks noGrp="1"/>
          </p:cNvSpPr>
          <p:nvPr>
            <p:ph type="body" sz="quarter" idx="14" hasCustomPrompt="1"/>
          </p:nvPr>
        </p:nvSpPr>
        <p:spPr>
          <a:xfrm>
            <a:off x="4914900" y="182880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16" name="Text Placeholder 4"/>
          <p:cNvSpPr>
            <a:spLocks noGrp="1"/>
          </p:cNvSpPr>
          <p:nvPr>
            <p:ph type="body" sz="quarter" idx="15" hasCustomPrompt="1"/>
          </p:nvPr>
        </p:nvSpPr>
        <p:spPr>
          <a:xfrm>
            <a:off x="5372100" y="1828800"/>
            <a:ext cx="331470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17" name="Text Placeholder 4"/>
          <p:cNvSpPr>
            <a:spLocks noGrp="1"/>
          </p:cNvSpPr>
          <p:nvPr>
            <p:ph type="body" sz="quarter" idx="16" hasCustomPrompt="1"/>
          </p:nvPr>
        </p:nvSpPr>
        <p:spPr>
          <a:xfrm>
            <a:off x="4914900" y="228600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18" name="Text Placeholder 4"/>
          <p:cNvSpPr>
            <a:spLocks noGrp="1"/>
          </p:cNvSpPr>
          <p:nvPr>
            <p:ph type="body" sz="quarter" idx="17" hasCustomPrompt="1"/>
          </p:nvPr>
        </p:nvSpPr>
        <p:spPr>
          <a:xfrm>
            <a:off x="5372100" y="2286000"/>
            <a:ext cx="331470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19" name="Text Placeholder 4"/>
          <p:cNvSpPr>
            <a:spLocks noGrp="1"/>
          </p:cNvSpPr>
          <p:nvPr>
            <p:ph type="body" sz="quarter" idx="18" hasCustomPrompt="1"/>
          </p:nvPr>
        </p:nvSpPr>
        <p:spPr>
          <a:xfrm>
            <a:off x="4914900" y="274320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20" name="Text Placeholder 4"/>
          <p:cNvSpPr>
            <a:spLocks noGrp="1"/>
          </p:cNvSpPr>
          <p:nvPr>
            <p:ph type="body" sz="quarter" idx="19" hasCustomPrompt="1"/>
          </p:nvPr>
        </p:nvSpPr>
        <p:spPr>
          <a:xfrm>
            <a:off x="5372100" y="2743200"/>
            <a:ext cx="331470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21" name="Text Placeholder 4"/>
          <p:cNvSpPr>
            <a:spLocks noGrp="1"/>
          </p:cNvSpPr>
          <p:nvPr>
            <p:ph type="body" sz="quarter" idx="20" hasCustomPrompt="1"/>
          </p:nvPr>
        </p:nvSpPr>
        <p:spPr>
          <a:xfrm>
            <a:off x="4914900" y="320040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22" name="Text Placeholder 4"/>
          <p:cNvSpPr>
            <a:spLocks noGrp="1"/>
          </p:cNvSpPr>
          <p:nvPr>
            <p:ph type="body" sz="quarter" idx="21" hasCustomPrompt="1"/>
          </p:nvPr>
        </p:nvSpPr>
        <p:spPr>
          <a:xfrm>
            <a:off x="5372100" y="3200400"/>
            <a:ext cx="331470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23" name="Text Placeholder 4"/>
          <p:cNvSpPr>
            <a:spLocks noGrp="1"/>
          </p:cNvSpPr>
          <p:nvPr>
            <p:ph type="body" sz="quarter" idx="22" hasCustomPrompt="1"/>
          </p:nvPr>
        </p:nvSpPr>
        <p:spPr>
          <a:xfrm>
            <a:off x="4914900" y="365760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24" name="Text Placeholder 4"/>
          <p:cNvSpPr>
            <a:spLocks noGrp="1"/>
          </p:cNvSpPr>
          <p:nvPr>
            <p:ph type="body" sz="quarter" idx="23" hasCustomPrompt="1"/>
          </p:nvPr>
        </p:nvSpPr>
        <p:spPr>
          <a:xfrm>
            <a:off x="5372100" y="3657600"/>
            <a:ext cx="331470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32" name="Text Placeholder 4"/>
          <p:cNvSpPr>
            <a:spLocks noGrp="1"/>
          </p:cNvSpPr>
          <p:nvPr>
            <p:ph type="body" sz="quarter" idx="24" hasCustomPrompt="1"/>
          </p:nvPr>
        </p:nvSpPr>
        <p:spPr>
          <a:xfrm>
            <a:off x="4914900" y="411480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33" name="Text Placeholder 4"/>
          <p:cNvSpPr>
            <a:spLocks noGrp="1"/>
          </p:cNvSpPr>
          <p:nvPr>
            <p:ph type="body" sz="quarter" idx="25" hasCustomPrompt="1"/>
          </p:nvPr>
        </p:nvSpPr>
        <p:spPr>
          <a:xfrm>
            <a:off x="5372100" y="4114800"/>
            <a:ext cx="331470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25" name="Picture Placeholder 2"/>
          <p:cNvSpPr>
            <a:spLocks noGrp="1"/>
          </p:cNvSpPr>
          <p:nvPr>
            <p:ph type="pic" sz="quarter" idx="26"/>
          </p:nvPr>
        </p:nvSpPr>
        <p:spPr>
          <a:xfrm>
            <a:off x="0" y="0"/>
            <a:ext cx="4572000" cy="5143500"/>
          </a:xfrm>
          <a:solidFill>
            <a:schemeClr val="accent2"/>
          </a:solidFill>
        </p:spPr>
        <p:txBody>
          <a:bodyPr/>
          <a:lstStyle>
            <a:lvl1pPr>
              <a:defRPr>
                <a:noFill/>
              </a:defRPr>
            </a:lvl1pPr>
          </a:lstStyle>
          <a:p>
            <a:r>
              <a:rPr lang="en-US" dirty="0"/>
              <a:t>Click icon to add picture</a:t>
            </a:r>
          </a:p>
        </p:txBody>
      </p:sp>
    </p:spTree>
    <p:extLst>
      <p:ext uri="{BB962C8B-B14F-4D97-AF65-F5344CB8AC3E}">
        <p14:creationId xmlns:p14="http://schemas.microsoft.com/office/powerpoint/2010/main" val="6196756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6">
    <p:bg>
      <p:bgPr>
        <a:solidFill>
          <a:schemeClr val="accent2"/>
        </a:solid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1143000" y="914400"/>
            <a:ext cx="400050" cy="285750"/>
          </a:xfrm>
        </p:spPr>
        <p:txBody>
          <a:bodyPr>
            <a:noAutofit/>
          </a:bodyPr>
          <a:lstStyle>
            <a:lvl1pPr marL="0" indent="0">
              <a:buNone/>
              <a:defRPr sz="2100" b="1" spc="-113">
                <a:solidFill>
                  <a:schemeClr val="bg1"/>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6" name="Text Placeholder 4"/>
          <p:cNvSpPr>
            <a:spLocks noGrp="1"/>
          </p:cNvSpPr>
          <p:nvPr>
            <p:ph type="body" sz="quarter" idx="11" hasCustomPrompt="1"/>
          </p:nvPr>
        </p:nvSpPr>
        <p:spPr>
          <a:xfrm>
            <a:off x="1600200" y="914400"/>
            <a:ext cx="6457950" cy="285750"/>
          </a:xfrm>
        </p:spPr>
        <p:txBody>
          <a:bodyPr>
            <a:noAutofit/>
          </a:bodyPr>
          <a:lstStyle>
            <a:lvl1pPr marL="0" indent="0">
              <a:buNone/>
              <a:defRPr sz="2100" b="1" spc="0">
                <a:solidFill>
                  <a:schemeClr val="bg1"/>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13" name="Text Placeholder 4"/>
          <p:cNvSpPr>
            <a:spLocks noGrp="1"/>
          </p:cNvSpPr>
          <p:nvPr>
            <p:ph type="body" sz="quarter" idx="12" hasCustomPrompt="1"/>
          </p:nvPr>
        </p:nvSpPr>
        <p:spPr>
          <a:xfrm>
            <a:off x="1143000" y="1371600"/>
            <a:ext cx="400050" cy="285750"/>
          </a:xfrm>
        </p:spPr>
        <p:txBody>
          <a:bodyPr>
            <a:noAutofit/>
          </a:bodyPr>
          <a:lstStyle>
            <a:lvl1pPr marL="0" indent="0">
              <a:buNone/>
              <a:defRPr sz="2100" b="1" spc="-113">
                <a:solidFill>
                  <a:schemeClr val="bg1"/>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14" name="Text Placeholder 4"/>
          <p:cNvSpPr>
            <a:spLocks noGrp="1"/>
          </p:cNvSpPr>
          <p:nvPr>
            <p:ph type="body" sz="quarter" idx="13" hasCustomPrompt="1"/>
          </p:nvPr>
        </p:nvSpPr>
        <p:spPr>
          <a:xfrm>
            <a:off x="1600200" y="1371600"/>
            <a:ext cx="6457950" cy="285750"/>
          </a:xfrm>
        </p:spPr>
        <p:txBody>
          <a:bodyPr>
            <a:noAutofit/>
          </a:bodyPr>
          <a:lstStyle>
            <a:lvl1pPr marL="0" indent="0">
              <a:buNone/>
              <a:defRPr sz="2100" b="1" spc="0">
                <a:solidFill>
                  <a:schemeClr val="bg1"/>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15" name="Text Placeholder 4"/>
          <p:cNvSpPr>
            <a:spLocks noGrp="1"/>
          </p:cNvSpPr>
          <p:nvPr>
            <p:ph type="body" sz="quarter" idx="14" hasCustomPrompt="1"/>
          </p:nvPr>
        </p:nvSpPr>
        <p:spPr>
          <a:xfrm>
            <a:off x="1143000" y="1828800"/>
            <a:ext cx="400050" cy="285750"/>
          </a:xfrm>
        </p:spPr>
        <p:txBody>
          <a:bodyPr>
            <a:noAutofit/>
          </a:bodyPr>
          <a:lstStyle>
            <a:lvl1pPr marL="0" indent="0">
              <a:buNone/>
              <a:defRPr sz="2100" b="1" spc="-113">
                <a:solidFill>
                  <a:schemeClr val="bg1"/>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16" name="Text Placeholder 4"/>
          <p:cNvSpPr>
            <a:spLocks noGrp="1"/>
          </p:cNvSpPr>
          <p:nvPr>
            <p:ph type="body" sz="quarter" idx="15" hasCustomPrompt="1"/>
          </p:nvPr>
        </p:nvSpPr>
        <p:spPr>
          <a:xfrm>
            <a:off x="1600200" y="1828800"/>
            <a:ext cx="6457950" cy="285750"/>
          </a:xfrm>
        </p:spPr>
        <p:txBody>
          <a:bodyPr>
            <a:noAutofit/>
          </a:bodyPr>
          <a:lstStyle>
            <a:lvl1pPr marL="0" indent="0">
              <a:buNone/>
              <a:defRPr sz="2100" b="1" spc="0">
                <a:solidFill>
                  <a:schemeClr val="bg1"/>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17" name="Text Placeholder 4"/>
          <p:cNvSpPr>
            <a:spLocks noGrp="1"/>
          </p:cNvSpPr>
          <p:nvPr>
            <p:ph type="body" sz="quarter" idx="16" hasCustomPrompt="1"/>
          </p:nvPr>
        </p:nvSpPr>
        <p:spPr>
          <a:xfrm>
            <a:off x="1143000" y="2286000"/>
            <a:ext cx="400050" cy="285750"/>
          </a:xfrm>
        </p:spPr>
        <p:txBody>
          <a:bodyPr>
            <a:noAutofit/>
          </a:bodyPr>
          <a:lstStyle>
            <a:lvl1pPr marL="0" indent="0">
              <a:buNone/>
              <a:defRPr sz="2100" b="1" spc="-113">
                <a:solidFill>
                  <a:schemeClr val="bg1"/>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18" name="Text Placeholder 4"/>
          <p:cNvSpPr>
            <a:spLocks noGrp="1"/>
          </p:cNvSpPr>
          <p:nvPr>
            <p:ph type="body" sz="quarter" idx="17" hasCustomPrompt="1"/>
          </p:nvPr>
        </p:nvSpPr>
        <p:spPr>
          <a:xfrm>
            <a:off x="1600200" y="2286000"/>
            <a:ext cx="6457950" cy="285750"/>
          </a:xfrm>
        </p:spPr>
        <p:txBody>
          <a:bodyPr>
            <a:noAutofit/>
          </a:bodyPr>
          <a:lstStyle>
            <a:lvl1pPr marL="0" indent="0">
              <a:buNone/>
              <a:defRPr sz="2100" b="1" spc="0">
                <a:solidFill>
                  <a:schemeClr val="bg1"/>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19" name="Text Placeholder 4"/>
          <p:cNvSpPr>
            <a:spLocks noGrp="1"/>
          </p:cNvSpPr>
          <p:nvPr>
            <p:ph type="body" sz="quarter" idx="18" hasCustomPrompt="1"/>
          </p:nvPr>
        </p:nvSpPr>
        <p:spPr>
          <a:xfrm>
            <a:off x="1143000" y="2743200"/>
            <a:ext cx="400050" cy="285750"/>
          </a:xfrm>
        </p:spPr>
        <p:txBody>
          <a:bodyPr>
            <a:noAutofit/>
          </a:bodyPr>
          <a:lstStyle>
            <a:lvl1pPr marL="0" indent="0">
              <a:buNone/>
              <a:defRPr sz="2100" b="1" spc="-113">
                <a:solidFill>
                  <a:schemeClr val="bg1"/>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20" name="Text Placeholder 4"/>
          <p:cNvSpPr>
            <a:spLocks noGrp="1"/>
          </p:cNvSpPr>
          <p:nvPr>
            <p:ph type="body" sz="quarter" idx="19" hasCustomPrompt="1"/>
          </p:nvPr>
        </p:nvSpPr>
        <p:spPr>
          <a:xfrm>
            <a:off x="1600200" y="2743200"/>
            <a:ext cx="6457950" cy="285750"/>
          </a:xfrm>
        </p:spPr>
        <p:txBody>
          <a:bodyPr>
            <a:noAutofit/>
          </a:bodyPr>
          <a:lstStyle>
            <a:lvl1pPr marL="0" indent="0">
              <a:buNone/>
              <a:defRPr sz="2100" b="1" spc="0">
                <a:solidFill>
                  <a:schemeClr val="bg1"/>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21" name="Text Placeholder 4"/>
          <p:cNvSpPr>
            <a:spLocks noGrp="1"/>
          </p:cNvSpPr>
          <p:nvPr>
            <p:ph type="body" sz="quarter" idx="20" hasCustomPrompt="1"/>
          </p:nvPr>
        </p:nvSpPr>
        <p:spPr>
          <a:xfrm>
            <a:off x="1143000" y="3200400"/>
            <a:ext cx="400050" cy="285750"/>
          </a:xfrm>
        </p:spPr>
        <p:txBody>
          <a:bodyPr>
            <a:noAutofit/>
          </a:bodyPr>
          <a:lstStyle>
            <a:lvl1pPr marL="0" indent="0">
              <a:buNone/>
              <a:defRPr sz="2100" b="1" spc="-113">
                <a:solidFill>
                  <a:schemeClr val="bg1"/>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22" name="Text Placeholder 4"/>
          <p:cNvSpPr>
            <a:spLocks noGrp="1"/>
          </p:cNvSpPr>
          <p:nvPr>
            <p:ph type="body" sz="quarter" idx="21" hasCustomPrompt="1"/>
          </p:nvPr>
        </p:nvSpPr>
        <p:spPr>
          <a:xfrm>
            <a:off x="1600200" y="3200400"/>
            <a:ext cx="6457950" cy="285750"/>
          </a:xfrm>
        </p:spPr>
        <p:txBody>
          <a:bodyPr>
            <a:noAutofit/>
          </a:bodyPr>
          <a:lstStyle>
            <a:lvl1pPr marL="0" indent="0">
              <a:buNone/>
              <a:defRPr sz="2100" b="1" spc="0">
                <a:solidFill>
                  <a:schemeClr val="bg1"/>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23" name="Text Placeholder 4"/>
          <p:cNvSpPr>
            <a:spLocks noGrp="1"/>
          </p:cNvSpPr>
          <p:nvPr>
            <p:ph type="body" sz="quarter" idx="22" hasCustomPrompt="1"/>
          </p:nvPr>
        </p:nvSpPr>
        <p:spPr>
          <a:xfrm>
            <a:off x="1143000" y="3657600"/>
            <a:ext cx="400050" cy="285750"/>
          </a:xfrm>
        </p:spPr>
        <p:txBody>
          <a:bodyPr>
            <a:noAutofit/>
          </a:bodyPr>
          <a:lstStyle>
            <a:lvl1pPr marL="0" indent="0">
              <a:buNone/>
              <a:defRPr sz="2100" b="1" spc="-113">
                <a:solidFill>
                  <a:schemeClr val="bg1"/>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24" name="Text Placeholder 4"/>
          <p:cNvSpPr>
            <a:spLocks noGrp="1"/>
          </p:cNvSpPr>
          <p:nvPr>
            <p:ph type="body" sz="quarter" idx="23" hasCustomPrompt="1"/>
          </p:nvPr>
        </p:nvSpPr>
        <p:spPr>
          <a:xfrm>
            <a:off x="1600200" y="3657600"/>
            <a:ext cx="6457950" cy="285750"/>
          </a:xfrm>
        </p:spPr>
        <p:txBody>
          <a:bodyPr>
            <a:noAutofit/>
          </a:bodyPr>
          <a:lstStyle>
            <a:lvl1pPr marL="0" indent="0">
              <a:buNone/>
              <a:defRPr sz="2100" b="1" spc="0">
                <a:solidFill>
                  <a:schemeClr val="bg1"/>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32" name="Text Placeholder 4"/>
          <p:cNvSpPr>
            <a:spLocks noGrp="1"/>
          </p:cNvSpPr>
          <p:nvPr>
            <p:ph type="body" sz="quarter" idx="24" hasCustomPrompt="1"/>
          </p:nvPr>
        </p:nvSpPr>
        <p:spPr>
          <a:xfrm>
            <a:off x="1143000" y="4114800"/>
            <a:ext cx="400050" cy="285750"/>
          </a:xfrm>
        </p:spPr>
        <p:txBody>
          <a:bodyPr>
            <a:noAutofit/>
          </a:bodyPr>
          <a:lstStyle>
            <a:lvl1pPr marL="0" indent="0">
              <a:buNone/>
              <a:defRPr sz="2100" b="1" spc="-113">
                <a:solidFill>
                  <a:schemeClr val="bg1"/>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33" name="Text Placeholder 4"/>
          <p:cNvSpPr>
            <a:spLocks noGrp="1"/>
          </p:cNvSpPr>
          <p:nvPr>
            <p:ph type="body" sz="quarter" idx="25" hasCustomPrompt="1"/>
          </p:nvPr>
        </p:nvSpPr>
        <p:spPr>
          <a:xfrm>
            <a:off x="1600200" y="4114800"/>
            <a:ext cx="6457950" cy="285750"/>
          </a:xfrm>
        </p:spPr>
        <p:txBody>
          <a:bodyPr>
            <a:noAutofit/>
          </a:bodyPr>
          <a:lstStyle>
            <a:lvl1pPr marL="0" indent="0">
              <a:buNone/>
              <a:defRPr sz="2100" b="1" spc="0">
                <a:solidFill>
                  <a:schemeClr val="bg1"/>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Tree>
    <p:extLst>
      <p:ext uri="{BB962C8B-B14F-4D97-AF65-F5344CB8AC3E}">
        <p14:creationId xmlns:p14="http://schemas.microsoft.com/office/powerpoint/2010/main" val="10557951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1">
    <p:bg>
      <p:bgPr>
        <a:solidFill>
          <a:schemeClr val="bg2"/>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9144000" cy="5143500"/>
          </a:xfrm>
        </p:spPr>
        <p:txBody>
          <a:bodyPr/>
          <a:lstStyle>
            <a:lvl1pPr marL="0" indent="0">
              <a:buNone/>
              <a:defRPr>
                <a:noFill/>
              </a:defRPr>
            </a:lvl1pPr>
          </a:lstStyle>
          <a:p>
            <a:r>
              <a:rPr lang="en-US" dirty="0"/>
              <a:t>Click icon to add picture</a:t>
            </a:r>
          </a:p>
        </p:txBody>
      </p:sp>
      <p:sp>
        <p:nvSpPr>
          <p:cNvPr id="3" name="Text Placeholder 4"/>
          <p:cNvSpPr>
            <a:spLocks noGrp="1"/>
          </p:cNvSpPr>
          <p:nvPr>
            <p:ph type="body" sz="quarter" idx="11" hasCustomPrompt="1"/>
          </p:nvPr>
        </p:nvSpPr>
        <p:spPr>
          <a:xfrm>
            <a:off x="1143000" y="3514725"/>
            <a:ext cx="857250" cy="571500"/>
          </a:xfrm>
          <a:noFill/>
        </p:spPr>
        <p:txBody>
          <a:bodyPr anchor="ctr">
            <a:noAutofit/>
          </a:bodyPr>
          <a:lstStyle>
            <a:lvl1pPr marL="0" indent="0">
              <a:buNone/>
              <a:defRPr sz="4500" b="1" spc="-113">
                <a:solidFill>
                  <a:schemeClr val="bg1"/>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4" name="Text Placeholder 4"/>
          <p:cNvSpPr>
            <a:spLocks noGrp="1"/>
          </p:cNvSpPr>
          <p:nvPr>
            <p:ph type="body" sz="quarter" idx="12" hasCustomPrompt="1"/>
          </p:nvPr>
        </p:nvSpPr>
        <p:spPr>
          <a:xfrm>
            <a:off x="2000250" y="3486150"/>
            <a:ext cx="6000750" cy="571500"/>
          </a:xfrm>
          <a:noFill/>
        </p:spPr>
        <p:txBody>
          <a:bodyPr anchor="ctr">
            <a:noAutofit/>
          </a:bodyPr>
          <a:lstStyle>
            <a:lvl1pPr marL="0" indent="0">
              <a:buNone/>
              <a:defRPr sz="4500" b="1" spc="0">
                <a:solidFill>
                  <a:schemeClr val="bg1"/>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Tree>
    <p:extLst>
      <p:ext uri="{BB962C8B-B14F-4D97-AF65-F5344CB8AC3E}">
        <p14:creationId xmlns:p14="http://schemas.microsoft.com/office/powerpoint/2010/main" val="32507931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2">
    <p:bg>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9144000" cy="2571750"/>
          </a:xfrm>
          <a:solidFill>
            <a:schemeClr val="bg2"/>
          </a:solidFill>
        </p:spPr>
        <p:txBody>
          <a:bodyPr/>
          <a:lstStyle>
            <a:lvl1pPr marL="0" indent="0">
              <a:buNone/>
              <a:defRPr>
                <a:noFill/>
              </a:defRPr>
            </a:lvl1pPr>
          </a:lstStyle>
          <a:p>
            <a:r>
              <a:rPr lang="en-US" dirty="0"/>
              <a:t>Click icon to add picture</a:t>
            </a:r>
          </a:p>
        </p:txBody>
      </p:sp>
      <p:sp>
        <p:nvSpPr>
          <p:cNvPr id="5" name="Text Placeholder 4"/>
          <p:cNvSpPr>
            <a:spLocks noGrp="1"/>
          </p:cNvSpPr>
          <p:nvPr>
            <p:ph type="body" sz="quarter" idx="11" hasCustomPrompt="1"/>
          </p:nvPr>
        </p:nvSpPr>
        <p:spPr>
          <a:xfrm>
            <a:off x="1143000" y="3514725"/>
            <a:ext cx="857250" cy="571500"/>
          </a:xfrm>
          <a:noFill/>
        </p:spPr>
        <p:txBody>
          <a:bodyPr anchor="ctr">
            <a:noAutofit/>
          </a:bodyPr>
          <a:lstStyle>
            <a:lvl1pPr marL="0" indent="0">
              <a:buNone/>
              <a:defRPr sz="45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6" name="Text Placeholder 4"/>
          <p:cNvSpPr>
            <a:spLocks noGrp="1"/>
          </p:cNvSpPr>
          <p:nvPr>
            <p:ph type="body" sz="quarter" idx="12" hasCustomPrompt="1"/>
          </p:nvPr>
        </p:nvSpPr>
        <p:spPr>
          <a:xfrm>
            <a:off x="2000250" y="3486150"/>
            <a:ext cx="6000750" cy="571500"/>
          </a:xfrm>
          <a:noFill/>
        </p:spPr>
        <p:txBody>
          <a:bodyPr anchor="ctr">
            <a:noAutofit/>
          </a:bodyPr>
          <a:lstStyle>
            <a:lvl1pPr marL="0" indent="0">
              <a:buNone/>
              <a:defRPr sz="4500" b="1" spc="0">
                <a:solidFill>
                  <a:schemeClr val="tx1"/>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Tree>
    <p:extLst>
      <p:ext uri="{BB962C8B-B14F-4D97-AF65-F5344CB8AC3E}">
        <p14:creationId xmlns:p14="http://schemas.microsoft.com/office/powerpoint/2010/main" val="42597219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3">
    <p:bg>
      <p:bgPr>
        <a:solidFill>
          <a:schemeClr val="bg2"/>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9144000" cy="5143500"/>
          </a:xfrm>
        </p:spPr>
        <p:txBody>
          <a:bodyPr/>
          <a:lstStyle>
            <a:lvl1pPr marL="0" indent="0">
              <a:buNone/>
              <a:defRPr>
                <a:noFill/>
              </a:defRPr>
            </a:lvl1pPr>
          </a:lstStyle>
          <a:p>
            <a:r>
              <a:rPr lang="en-US" dirty="0"/>
              <a:t>Click icon to add picture</a:t>
            </a:r>
          </a:p>
        </p:txBody>
      </p:sp>
      <p:sp>
        <p:nvSpPr>
          <p:cNvPr id="6" name="Text Placeholder 4"/>
          <p:cNvSpPr>
            <a:spLocks noGrp="1"/>
          </p:cNvSpPr>
          <p:nvPr>
            <p:ph type="body" sz="quarter" idx="13" hasCustomPrompt="1"/>
          </p:nvPr>
        </p:nvSpPr>
        <p:spPr>
          <a:xfrm>
            <a:off x="457200" y="1716883"/>
            <a:ext cx="7543800" cy="1364456"/>
          </a:xfrm>
          <a:noFill/>
        </p:spPr>
        <p:txBody>
          <a:bodyPr>
            <a:noAutofit/>
          </a:bodyPr>
          <a:lstStyle>
            <a:lvl1pPr marL="0" indent="0">
              <a:buNone/>
              <a:defRPr sz="3300" b="1" spc="0">
                <a:solidFill>
                  <a:schemeClr val="bg1"/>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7" name="Text Placeholder 4"/>
          <p:cNvSpPr>
            <a:spLocks noGrp="1"/>
          </p:cNvSpPr>
          <p:nvPr>
            <p:ph type="body" sz="quarter" idx="11" hasCustomPrompt="1"/>
          </p:nvPr>
        </p:nvSpPr>
        <p:spPr>
          <a:xfrm>
            <a:off x="428625" y="514350"/>
            <a:ext cx="2114550" cy="1257300"/>
          </a:xfrm>
          <a:noFill/>
        </p:spPr>
        <p:txBody>
          <a:bodyPr>
            <a:noAutofit/>
          </a:bodyPr>
          <a:lstStyle>
            <a:lvl1pPr marL="0" indent="0">
              <a:buNone/>
              <a:defRPr sz="8625" b="1" spc="-113">
                <a:solidFill>
                  <a:schemeClr val="bg1"/>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Tree>
    <p:extLst>
      <p:ext uri="{BB962C8B-B14F-4D97-AF65-F5344CB8AC3E}">
        <p14:creationId xmlns:p14="http://schemas.microsoft.com/office/powerpoint/2010/main" val="15257828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4">
    <p:bg>
      <p:bgPr>
        <a:solidFill>
          <a:schemeClr val="bg1"/>
        </a:solidFill>
        <a:effectLst/>
      </p:bgPr>
    </p:bg>
    <p:spTree>
      <p:nvGrpSpPr>
        <p:cNvPr id="1" name=""/>
        <p:cNvGrpSpPr/>
        <p:nvPr/>
      </p:nvGrpSpPr>
      <p:grpSpPr>
        <a:xfrm>
          <a:off x="0" y="0"/>
          <a:ext cx="0" cy="0"/>
          <a:chOff x="0" y="0"/>
          <a:chExt cx="0" cy="0"/>
        </a:xfrm>
      </p:grpSpPr>
      <p:sp>
        <p:nvSpPr>
          <p:cNvPr id="5" name="Picture Placeholder 4"/>
          <p:cNvSpPr>
            <a:spLocks noGrp="1"/>
          </p:cNvSpPr>
          <p:nvPr>
            <p:ph type="pic" sz="quarter" idx="12"/>
          </p:nvPr>
        </p:nvSpPr>
        <p:spPr>
          <a:xfrm>
            <a:off x="3200400" y="1771650"/>
            <a:ext cx="5943600" cy="3371850"/>
          </a:xfrm>
          <a:solidFill>
            <a:schemeClr val="bg2"/>
          </a:solidFill>
        </p:spPr>
        <p:txBody>
          <a:bodyPr/>
          <a:lstStyle>
            <a:lvl1pPr>
              <a:defRPr>
                <a:noFill/>
              </a:defRPr>
            </a:lvl1pPr>
          </a:lstStyle>
          <a:p>
            <a:r>
              <a:rPr lang="en-US" dirty="0"/>
              <a:t>Click icon to add picture</a:t>
            </a:r>
          </a:p>
        </p:txBody>
      </p:sp>
      <p:sp>
        <p:nvSpPr>
          <p:cNvPr id="10" name="Text Placeholder 4"/>
          <p:cNvSpPr>
            <a:spLocks noGrp="1"/>
          </p:cNvSpPr>
          <p:nvPr>
            <p:ph type="body" sz="quarter" idx="13" hasCustomPrompt="1"/>
          </p:nvPr>
        </p:nvSpPr>
        <p:spPr>
          <a:xfrm>
            <a:off x="457200" y="1716883"/>
            <a:ext cx="2400300" cy="2912269"/>
          </a:xfrm>
          <a:noFill/>
        </p:spPr>
        <p:txBody>
          <a:bodyPr>
            <a:noAutofit/>
          </a:bodyPr>
          <a:lstStyle>
            <a:lvl1pPr marL="0" indent="0">
              <a:buNone/>
              <a:defRPr sz="3300" b="1" spc="0">
                <a:solidFill>
                  <a:schemeClr val="tx1"/>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11" name="Text Placeholder 4"/>
          <p:cNvSpPr>
            <a:spLocks noGrp="1"/>
          </p:cNvSpPr>
          <p:nvPr>
            <p:ph type="body" sz="quarter" idx="11" hasCustomPrompt="1"/>
          </p:nvPr>
        </p:nvSpPr>
        <p:spPr>
          <a:xfrm>
            <a:off x="428625" y="514350"/>
            <a:ext cx="2114550" cy="1257300"/>
          </a:xfrm>
          <a:noFill/>
        </p:spPr>
        <p:txBody>
          <a:bodyPr>
            <a:noAutofit/>
          </a:bodyPr>
          <a:lstStyle>
            <a:lvl1pPr marL="0" indent="0">
              <a:buNone/>
              <a:defRPr sz="8625"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Tree>
    <p:extLst>
      <p:ext uri="{BB962C8B-B14F-4D97-AF65-F5344CB8AC3E}">
        <p14:creationId xmlns:p14="http://schemas.microsoft.com/office/powerpoint/2010/main" val="830703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6">
    <p:bg>
      <p:bgPr>
        <a:solidFill>
          <a:schemeClr val="bg1"/>
        </a:solidFill>
        <a:effectLst/>
      </p:bgPr>
    </p:bg>
    <p:spTree>
      <p:nvGrpSpPr>
        <p:cNvPr id="1" name=""/>
        <p:cNvGrpSpPr/>
        <p:nvPr/>
      </p:nvGrpSpPr>
      <p:grpSpPr>
        <a:xfrm>
          <a:off x="0" y="0"/>
          <a:ext cx="0" cy="0"/>
          <a:chOff x="0" y="0"/>
          <a:chExt cx="0" cy="0"/>
        </a:xfrm>
      </p:grpSpPr>
      <p:sp>
        <p:nvSpPr>
          <p:cNvPr id="3" name="Text Placeholder 4"/>
          <p:cNvSpPr>
            <a:spLocks noGrp="1"/>
          </p:cNvSpPr>
          <p:nvPr>
            <p:ph type="body" sz="quarter" idx="11" hasCustomPrompt="1"/>
          </p:nvPr>
        </p:nvSpPr>
        <p:spPr>
          <a:xfrm>
            <a:off x="457200" y="514350"/>
            <a:ext cx="2114550" cy="1257300"/>
          </a:xfrm>
          <a:noFill/>
        </p:spPr>
        <p:txBody>
          <a:bodyPr>
            <a:noAutofit/>
          </a:bodyPr>
          <a:lstStyle>
            <a:lvl1pPr marL="0" indent="0">
              <a:buNone/>
              <a:defRPr sz="8625" b="0" spc="-113">
                <a:solidFill>
                  <a:schemeClr val="accent2"/>
                </a:solidFill>
                <a:latin typeface="+mn-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5" name="Picture Placeholder 4"/>
          <p:cNvSpPr>
            <a:spLocks noGrp="1"/>
          </p:cNvSpPr>
          <p:nvPr>
            <p:ph type="pic" sz="quarter" idx="12"/>
          </p:nvPr>
        </p:nvSpPr>
        <p:spPr>
          <a:xfrm>
            <a:off x="457200" y="1771651"/>
            <a:ext cx="4114800" cy="2863215"/>
          </a:xfrm>
          <a:solidFill>
            <a:schemeClr val="bg2"/>
          </a:solidFill>
        </p:spPr>
        <p:txBody>
          <a:bodyPr/>
          <a:lstStyle>
            <a:lvl1pPr>
              <a:defRPr>
                <a:noFill/>
              </a:defRPr>
            </a:lvl1pPr>
          </a:lstStyle>
          <a:p>
            <a:r>
              <a:rPr lang="en-US" dirty="0"/>
              <a:t>Click icon to add picture</a:t>
            </a:r>
          </a:p>
        </p:txBody>
      </p:sp>
      <p:sp>
        <p:nvSpPr>
          <p:cNvPr id="10" name="Text Placeholder 4"/>
          <p:cNvSpPr>
            <a:spLocks noGrp="1"/>
          </p:cNvSpPr>
          <p:nvPr>
            <p:ph type="body" sz="quarter" idx="13" hasCustomPrompt="1"/>
          </p:nvPr>
        </p:nvSpPr>
        <p:spPr>
          <a:xfrm>
            <a:off x="4914901" y="1716881"/>
            <a:ext cx="3583305" cy="1792129"/>
          </a:xfrm>
          <a:noFill/>
        </p:spPr>
        <p:txBody>
          <a:bodyPr>
            <a:noAutofit/>
          </a:bodyPr>
          <a:lstStyle>
            <a:lvl1pPr marL="0" indent="0">
              <a:buNone/>
              <a:defRPr sz="2700" b="1" spc="0">
                <a:solidFill>
                  <a:schemeClr val="tx1"/>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Tree>
    <p:extLst>
      <p:ext uri="{BB962C8B-B14F-4D97-AF65-F5344CB8AC3E}">
        <p14:creationId xmlns:p14="http://schemas.microsoft.com/office/powerpoint/2010/main" val="1784630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8">
    <p:bg>
      <p:bgPr>
        <a:solidFill>
          <a:schemeClr val="bg1"/>
        </a:solidFill>
        <a:effectLst/>
      </p:bgPr>
    </p:bg>
    <p:spTree>
      <p:nvGrpSpPr>
        <p:cNvPr id="1" name=""/>
        <p:cNvGrpSpPr/>
        <p:nvPr/>
      </p:nvGrpSpPr>
      <p:grpSpPr>
        <a:xfrm>
          <a:off x="0" y="0"/>
          <a:ext cx="0" cy="0"/>
          <a:chOff x="0" y="0"/>
          <a:chExt cx="0" cy="0"/>
        </a:xfrm>
      </p:grpSpPr>
      <p:sp>
        <p:nvSpPr>
          <p:cNvPr id="5" name="Picture Placeholder 4"/>
          <p:cNvSpPr>
            <a:spLocks noGrp="1"/>
          </p:cNvSpPr>
          <p:nvPr>
            <p:ph type="pic" sz="quarter" idx="12"/>
          </p:nvPr>
        </p:nvSpPr>
        <p:spPr>
          <a:xfrm>
            <a:off x="0" y="0"/>
            <a:ext cx="9144000" cy="3257550"/>
          </a:xfrm>
          <a:solidFill>
            <a:schemeClr val="bg2"/>
          </a:solidFill>
        </p:spPr>
        <p:txBody>
          <a:bodyPr/>
          <a:lstStyle>
            <a:lvl1pPr>
              <a:defRPr>
                <a:noFill/>
              </a:defRPr>
            </a:lvl1pPr>
          </a:lstStyle>
          <a:p>
            <a:r>
              <a:rPr lang="en-US" dirty="0"/>
              <a:t>Click icon to add picture</a:t>
            </a:r>
          </a:p>
        </p:txBody>
      </p:sp>
      <p:sp>
        <p:nvSpPr>
          <p:cNvPr id="3" name="Text Placeholder 4"/>
          <p:cNvSpPr>
            <a:spLocks noGrp="1"/>
          </p:cNvSpPr>
          <p:nvPr>
            <p:ph type="body" sz="quarter" idx="11" hasCustomPrompt="1"/>
          </p:nvPr>
        </p:nvSpPr>
        <p:spPr>
          <a:xfrm>
            <a:off x="4531995" y="3754755"/>
            <a:ext cx="2114550" cy="1257300"/>
          </a:xfrm>
          <a:noFill/>
        </p:spPr>
        <p:txBody>
          <a:bodyPr>
            <a:noAutofit/>
          </a:bodyPr>
          <a:lstStyle>
            <a:lvl1pPr marL="0" indent="0">
              <a:buNone/>
              <a:defRPr sz="8625"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10" name="Text Placeholder 4"/>
          <p:cNvSpPr>
            <a:spLocks noGrp="1"/>
          </p:cNvSpPr>
          <p:nvPr>
            <p:ph type="body" sz="quarter" idx="13" hasCustomPrompt="1"/>
          </p:nvPr>
        </p:nvSpPr>
        <p:spPr>
          <a:xfrm>
            <a:off x="5995036" y="3886201"/>
            <a:ext cx="2668905" cy="817245"/>
          </a:xfrm>
          <a:noFill/>
        </p:spPr>
        <p:txBody>
          <a:bodyPr anchor="ctr">
            <a:noAutofit/>
          </a:bodyPr>
          <a:lstStyle>
            <a:lvl1pPr marL="0" indent="0">
              <a:buNone/>
              <a:defRPr sz="2700" b="1" spc="0">
                <a:solidFill>
                  <a:schemeClr val="tx1"/>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Tree>
    <p:extLst>
      <p:ext uri="{BB962C8B-B14F-4D97-AF65-F5344CB8AC3E}">
        <p14:creationId xmlns:p14="http://schemas.microsoft.com/office/powerpoint/2010/main" val="14141079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9">
    <p:bg>
      <p:bgPr>
        <a:solidFill>
          <a:schemeClr val="bg1"/>
        </a:solidFill>
        <a:effectLst/>
      </p:bgPr>
    </p:bg>
    <p:spTree>
      <p:nvGrpSpPr>
        <p:cNvPr id="1" name=""/>
        <p:cNvGrpSpPr/>
        <p:nvPr/>
      </p:nvGrpSpPr>
      <p:grpSpPr>
        <a:xfrm>
          <a:off x="0" y="0"/>
          <a:ext cx="0" cy="0"/>
          <a:chOff x="0" y="0"/>
          <a:chExt cx="0" cy="0"/>
        </a:xfrm>
      </p:grpSpPr>
      <p:sp>
        <p:nvSpPr>
          <p:cNvPr id="3" name="Text Placeholder 4"/>
          <p:cNvSpPr>
            <a:spLocks noGrp="1"/>
          </p:cNvSpPr>
          <p:nvPr>
            <p:ph type="body" sz="quarter" idx="11" hasCustomPrompt="1"/>
          </p:nvPr>
        </p:nvSpPr>
        <p:spPr>
          <a:xfrm>
            <a:off x="445770" y="3943350"/>
            <a:ext cx="2114550" cy="502920"/>
          </a:xfrm>
          <a:noFill/>
        </p:spPr>
        <p:txBody>
          <a:bodyPr>
            <a:noAutofit/>
          </a:bodyPr>
          <a:lstStyle>
            <a:lvl1pPr marL="0" indent="0">
              <a:buNone/>
              <a:defRPr sz="405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5" name="Picture Placeholder 4"/>
          <p:cNvSpPr>
            <a:spLocks noGrp="1"/>
          </p:cNvSpPr>
          <p:nvPr>
            <p:ph type="pic" sz="quarter" idx="12"/>
          </p:nvPr>
        </p:nvSpPr>
        <p:spPr>
          <a:xfrm>
            <a:off x="0" y="0"/>
            <a:ext cx="9144000" cy="3543300"/>
          </a:xfrm>
          <a:solidFill>
            <a:schemeClr val="bg2"/>
          </a:solidFill>
        </p:spPr>
        <p:txBody>
          <a:bodyPr/>
          <a:lstStyle>
            <a:lvl1pPr>
              <a:defRPr>
                <a:noFill/>
              </a:defRPr>
            </a:lvl1pPr>
          </a:lstStyle>
          <a:p>
            <a:r>
              <a:rPr lang="en-US" dirty="0"/>
              <a:t>Click icon to add picture</a:t>
            </a:r>
          </a:p>
        </p:txBody>
      </p:sp>
      <p:sp>
        <p:nvSpPr>
          <p:cNvPr id="10" name="Text Placeholder 4"/>
          <p:cNvSpPr>
            <a:spLocks noGrp="1"/>
          </p:cNvSpPr>
          <p:nvPr>
            <p:ph type="body" sz="quarter" idx="13" hasCustomPrompt="1"/>
          </p:nvPr>
        </p:nvSpPr>
        <p:spPr>
          <a:xfrm>
            <a:off x="457200" y="4446270"/>
            <a:ext cx="8229600" cy="354330"/>
          </a:xfrm>
          <a:noFill/>
        </p:spPr>
        <p:txBody>
          <a:bodyPr>
            <a:noAutofit/>
          </a:bodyPr>
          <a:lstStyle>
            <a:lvl1pPr marL="0" indent="0">
              <a:buNone/>
              <a:defRPr sz="2100" b="0" spc="0">
                <a:solidFill>
                  <a:schemeClr val="tx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Tree>
    <p:extLst>
      <p:ext uri="{BB962C8B-B14F-4D97-AF65-F5344CB8AC3E}">
        <p14:creationId xmlns:p14="http://schemas.microsoft.com/office/powerpoint/2010/main" val="2224860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ck Cover">
    <p:bg>
      <p:bgPr>
        <a:solidFill>
          <a:schemeClr val="bg1"/>
        </a:soli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57200" y="2571750"/>
            <a:ext cx="8229600" cy="1143000"/>
          </a:xfrm>
        </p:spPr>
        <p:txBody>
          <a:bodyPr anchor="t">
            <a:noAutofit/>
          </a:bodyPr>
          <a:lstStyle>
            <a:lvl1pPr>
              <a:defRPr sz="2700">
                <a:solidFill>
                  <a:schemeClr val="tx1"/>
                </a:solidFill>
              </a:defRPr>
            </a:lvl1pPr>
          </a:lstStyle>
          <a:p>
            <a:r>
              <a:rPr lang="en-US" dirty="0"/>
              <a:t>Title</a:t>
            </a:r>
          </a:p>
        </p:txBody>
      </p:sp>
      <p:sp>
        <p:nvSpPr>
          <p:cNvPr id="4" name="Freeform 3"/>
          <p:cNvSpPr>
            <a:spLocks noChangeAspect="1" noEditPoints="1"/>
          </p:cNvSpPr>
          <p:nvPr userDrawn="1"/>
        </p:nvSpPr>
        <p:spPr bwMode="auto">
          <a:xfrm>
            <a:off x="457200" y="4469130"/>
            <a:ext cx="497040" cy="274320"/>
          </a:xfrm>
          <a:custGeom>
            <a:avLst/>
            <a:gdLst>
              <a:gd name="T0" fmla="*/ 693 w 1044"/>
              <a:gd name="T1" fmla="*/ 280 h 576"/>
              <a:gd name="T2" fmla="*/ 693 w 1044"/>
              <a:gd name="T3" fmla="*/ 280 h 576"/>
              <a:gd name="T4" fmla="*/ 413 w 1044"/>
              <a:gd name="T5" fmla="*/ 561 h 576"/>
              <a:gd name="T6" fmla="*/ 347 w 1044"/>
              <a:gd name="T7" fmla="*/ 561 h 576"/>
              <a:gd name="T8" fmla="*/ 347 w 1044"/>
              <a:gd name="T9" fmla="*/ 455 h 576"/>
              <a:gd name="T10" fmla="*/ 413 w 1044"/>
              <a:gd name="T11" fmla="*/ 455 h 576"/>
              <a:gd name="T12" fmla="*/ 588 w 1044"/>
              <a:gd name="T13" fmla="*/ 280 h 576"/>
              <a:gd name="T14" fmla="*/ 413 w 1044"/>
              <a:gd name="T15" fmla="*/ 105 h 576"/>
              <a:gd name="T16" fmla="*/ 347 w 1044"/>
              <a:gd name="T17" fmla="*/ 105 h 576"/>
              <a:gd name="T18" fmla="*/ 347 w 1044"/>
              <a:gd name="T19" fmla="*/ 0 h 576"/>
              <a:gd name="T20" fmla="*/ 413 w 1044"/>
              <a:gd name="T21" fmla="*/ 0 h 576"/>
              <a:gd name="T22" fmla="*/ 693 w 1044"/>
              <a:gd name="T23" fmla="*/ 280 h 576"/>
              <a:gd name="T24" fmla="*/ 693 w 1044"/>
              <a:gd name="T25" fmla="*/ 280 h 576"/>
              <a:gd name="T26" fmla="*/ 693 w 1044"/>
              <a:gd name="T27" fmla="*/ 280 h 576"/>
              <a:gd name="T28" fmla="*/ 693 w 1044"/>
              <a:gd name="T29" fmla="*/ 280 h 576"/>
              <a:gd name="T30" fmla="*/ 693 w 1044"/>
              <a:gd name="T31" fmla="*/ 101 h 576"/>
              <a:gd name="T32" fmla="*/ 820 w 1044"/>
              <a:gd name="T33" fmla="*/ 101 h 576"/>
              <a:gd name="T34" fmla="*/ 902 w 1044"/>
              <a:gd name="T35" fmla="*/ 127 h 576"/>
              <a:gd name="T36" fmla="*/ 928 w 1044"/>
              <a:gd name="T37" fmla="*/ 191 h 576"/>
              <a:gd name="T38" fmla="*/ 825 w 1044"/>
              <a:gd name="T39" fmla="*/ 281 h 576"/>
              <a:gd name="T40" fmla="*/ 793 w 1044"/>
              <a:gd name="T41" fmla="*/ 281 h 576"/>
              <a:gd name="T42" fmla="*/ 756 w 1044"/>
              <a:gd name="T43" fmla="*/ 361 h 576"/>
              <a:gd name="T44" fmla="*/ 963 w 1044"/>
              <a:gd name="T45" fmla="*/ 576 h 576"/>
              <a:gd name="T46" fmla="*/ 1044 w 1044"/>
              <a:gd name="T47" fmla="*/ 508 h 576"/>
              <a:gd name="T48" fmla="*/ 897 w 1044"/>
              <a:gd name="T49" fmla="*/ 360 h 576"/>
              <a:gd name="T50" fmla="*/ 1033 w 1044"/>
              <a:gd name="T51" fmla="*/ 193 h 576"/>
              <a:gd name="T52" fmla="*/ 975 w 1044"/>
              <a:gd name="T53" fmla="*/ 50 h 576"/>
              <a:gd name="T54" fmla="*/ 812 w 1044"/>
              <a:gd name="T55" fmla="*/ 0 h 576"/>
              <a:gd name="T56" fmla="*/ 693 w 1044"/>
              <a:gd name="T57" fmla="*/ 0 h 576"/>
              <a:gd name="T58" fmla="*/ 693 w 1044"/>
              <a:gd name="T59" fmla="*/ 101 h 576"/>
              <a:gd name="T60" fmla="*/ 350 w 1044"/>
              <a:gd name="T61" fmla="*/ 224 h 576"/>
              <a:gd name="T62" fmla="*/ 114 w 1044"/>
              <a:gd name="T63" fmla="*/ 224 h 576"/>
              <a:gd name="T64" fmla="*/ 114 w 1044"/>
              <a:gd name="T65" fmla="*/ 0 h 576"/>
              <a:gd name="T66" fmla="*/ 0 w 1044"/>
              <a:gd name="T67" fmla="*/ 0 h 576"/>
              <a:gd name="T68" fmla="*/ 0 w 1044"/>
              <a:gd name="T69" fmla="*/ 561 h 576"/>
              <a:gd name="T70" fmla="*/ 114 w 1044"/>
              <a:gd name="T71" fmla="*/ 561 h 576"/>
              <a:gd name="T72" fmla="*/ 114 w 1044"/>
              <a:gd name="T73" fmla="*/ 336 h 576"/>
              <a:gd name="T74" fmla="*/ 350 w 1044"/>
              <a:gd name="T75" fmla="*/ 336 h 576"/>
              <a:gd name="T76" fmla="*/ 350 w 1044"/>
              <a:gd name="T77" fmla="*/ 22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44" h="576">
                <a:moveTo>
                  <a:pt x="693" y="280"/>
                </a:moveTo>
                <a:cubicBezTo>
                  <a:pt x="693" y="280"/>
                  <a:pt x="693" y="280"/>
                  <a:pt x="693" y="280"/>
                </a:cubicBezTo>
                <a:cubicBezTo>
                  <a:pt x="693" y="442"/>
                  <a:pt x="575" y="561"/>
                  <a:pt x="413" y="561"/>
                </a:cubicBezTo>
                <a:cubicBezTo>
                  <a:pt x="347" y="561"/>
                  <a:pt x="347" y="561"/>
                  <a:pt x="347" y="561"/>
                </a:cubicBezTo>
                <a:cubicBezTo>
                  <a:pt x="347" y="455"/>
                  <a:pt x="347" y="455"/>
                  <a:pt x="347" y="455"/>
                </a:cubicBezTo>
                <a:cubicBezTo>
                  <a:pt x="413" y="455"/>
                  <a:pt x="413" y="455"/>
                  <a:pt x="413" y="455"/>
                </a:cubicBezTo>
                <a:cubicBezTo>
                  <a:pt x="516" y="455"/>
                  <a:pt x="588" y="383"/>
                  <a:pt x="588" y="280"/>
                </a:cubicBezTo>
                <a:cubicBezTo>
                  <a:pt x="588" y="177"/>
                  <a:pt x="516" y="105"/>
                  <a:pt x="413" y="105"/>
                </a:cubicBezTo>
                <a:cubicBezTo>
                  <a:pt x="347" y="105"/>
                  <a:pt x="347" y="105"/>
                  <a:pt x="347" y="105"/>
                </a:cubicBezTo>
                <a:cubicBezTo>
                  <a:pt x="347" y="0"/>
                  <a:pt x="347" y="0"/>
                  <a:pt x="347" y="0"/>
                </a:cubicBezTo>
                <a:cubicBezTo>
                  <a:pt x="413" y="0"/>
                  <a:pt x="413" y="0"/>
                  <a:pt x="413" y="0"/>
                </a:cubicBezTo>
                <a:cubicBezTo>
                  <a:pt x="575" y="0"/>
                  <a:pt x="693" y="118"/>
                  <a:pt x="693" y="280"/>
                </a:cubicBezTo>
                <a:cubicBezTo>
                  <a:pt x="693" y="280"/>
                  <a:pt x="693" y="280"/>
                  <a:pt x="693" y="280"/>
                </a:cubicBezTo>
                <a:cubicBezTo>
                  <a:pt x="693" y="280"/>
                  <a:pt x="693" y="280"/>
                  <a:pt x="693" y="280"/>
                </a:cubicBezTo>
                <a:cubicBezTo>
                  <a:pt x="693" y="280"/>
                  <a:pt x="693" y="280"/>
                  <a:pt x="693" y="280"/>
                </a:cubicBezTo>
                <a:close/>
                <a:moveTo>
                  <a:pt x="693" y="101"/>
                </a:moveTo>
                <a:cubicBezTo>
                  <a:pt x="820" y="101"/>
                  <a:pt x="820" y="101"/>
                  <a:pt x="820" y="101"/>
                </a:cubicBezTo>
                <a:cubicBezTo>
                  <a:pt x="858" y="101"/>
                  <a:pt x="884" y="109"/>
                  <a:pt x="902" y="127"/>
                </a:cubicBezTo>
                <a:cubicBezTo>
                  <a:pt x="919" y="144"/>
                  <a:pt x="928" y="166"/>
                  <a:pt x="928" y="191"/>
                </a:cubicBezTo>
                <a:cubicBezTo>
                  <a:pt x="928" y="247"/>
                  <a:pt x="879" y="281"/>
                  <a:pt x="825" y="281"/>
                </a:cubicBezTo>
                <a:cubicBezTo>
                  <a:pt x="793" y="281"/>
                  <a:pt x="793" y="281"/>
                  <a:pt x="793" y="281"/>
                </a:cubicBezTo>
                <a:cubicBezTo>
                  <a:pt x="756" y="361"/>
                  <a:pt x="756" y="361"/>
                  <a:pt x="756" y="361"/>
                </a:cubicBezTo>
                <a:cubicBezTo>
                  <a:pt x="963" y="576"/>
                  <a:pt x="963" y="576"/>
                  <a:pt x="963" y="576"/>
                </a:cubicBezTo>
                <a:cubicBezTo>
                  <a:pt x="1044" y="508"/>
                  <a:pt x="1044" y="508"/>
                  <a:pt x="1044" y="508"/>
                </a:cubicBezTo>
                <a:cubicBezTo>
                  <a:pt x="897" y="360"/>
                  <a:pt x="897" y="360"/>
                  <a:pt x="897" y="360"/>
                </a:cubicBezTo>
                <a:cubicBezTo>
                  <a:pt x="978" y="345"/>
                  <a:pt x="1033" y="271"/>
                  <a:pt x="1033" y="193"/>
                </a:cubicBezTo>
                <a:cubicBezTo>
                  <a:pt x="1033" y="135"/>
                  <a:pt x="1017" y="90"/>
                  <a:pt x="975" y="50"/>
                </a:cubicBezTo>
                <a:cubicBezTo>
                  <a:pt x="932" y="10"/>
                  <a:pt x="884" y="0"/>
                  <a:pt x="812" y="0"/>
                </a:cubicBezTo>
                <a:cubicBezTo>
                  <a:pt x="693" y="0"/>
                  <a:pt x="693" y="0"/>
                  <a:pt x="693" y="0"/>
                </a:cubicBezTo>
                <a:lnTo>
                  <a:pt x="693" y="101"/>
                </a:lnTo>
                <a:close/>
                <a:moveTo>
                  <a:pt x="350" y="224"/>
                </a:moveTo>
                <a:cubicBezTo>
                  <a:pt x="114" y="224"/>
                  <a:pt x="114" y="224"/>
                  <a:pt x="114" y="224"/>
                </a:cubicBezTo>
                <a:cubicBezTo>
                  <a:pt x="114" y="0"/>
                  <a:pt x="114" y="0"/>
                  <a:pt x="114" y="0"/>
                </a:cubicBezTo>
                <a:cubicBezTo>
                  <a:pt x="0" y="0"/>
                  <a:pt x="0" y="0"/>
                  <a:pt x="0" y="0"/>
                </a:cubicBezTo>
                <a:cubicBezTo>
                  <a:pt x="0" y="561"/>
                  <a:pt x="0" y="561"/>
                  <a:pt x="0" y="561"/>
                </a:cubicBezTo>
                <a:cubicBezTo>
                  <a:pt x="114" y="561"/>
                  <a:pt x="114" y="561"/>
                  <a:pt x="114" y="561"/>
                </a:cubicBezTo>
                <a:cubicBezTo>
                  <a:pt x="114" y="336"/>
                  <a:pt x="114" y="336"/>
                  <a:pt x="114" y="336"/>
                </a:cubicBezTo>
                <a:cubicBezTo>
                  <a:pt x="350" y="336"/>
                  <a:pt x="350" y="336"/>
                  <a:pt x="350" y="336"/>
                </a:cubicBezTo>
                <a:lnTo>
                  <a:pt x="350" y="224"/>
                </a:lnTo>
                <a:close/>
              </a:path>
            </a:pathLst>
          </a:custGeom>
          <a:solidFill>
            <a:schemeClr val="tx2"/>
          </a:solidFill>
          <a:ln>
            <a:noFill/>
          </a:ln>
          <a:extLst/>
        </p:spPr>
        <p:txBody>
          <a:bodyPr vert="horz" wrap="square" lIns="68580" tIns="34290" rIns="68580" bIns="34290" numCol="1" anchor="t" anchorCtr="0" compatLnSpc="1">
            <a:prstTxWarp prst="textNoShape">
              <a:avLst/>
            </a:prstTxWarp>
          </a:bodyPr>
          <a:lstStyle/>
          <a:p>
            <a:endParaRPr lang="en-US" sz="1013" dirty="0"/>
          </a:p>
        </p:txBody>
      </p:sp>
    </p:spTree>
    <p:extLst>
      <p:ext uri="{BB962C8B-B14F-4D97-AF65-F5344CB8AC3E}">
        <p14:creationId xmlns:p14="http://schemas.microsoft.com/office/powerpoint/2010/main" val="23400428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11">
    <p:bg>
      <p:bgPr>
        <a:solidFill>
          <a:schemeClr val="bg2"/>
        </a:solidFill>
        <a:effectLst/>
      </p:bgPr>
    </p:bg>
    <p:spTree>
      <p:nvGrpSpPr>
        <p:cNvPr id="1" name=""/>
        <p:cNvGrpSpPr/>
        <p:nvPr/>
      </p:nvGrpSpPr>
      <p:grpSpPr>
        <a:xfrm>
          <a:off x="0" y="0"/>
          <a:ext cx="0" cy="0"/>
          <a:chOff x="0" y="0"/>
          <a:chExt cx="0" cy="0"/>
        </a:xfrm>
      </p:grpSpPr>
      <p:sp>
        <p:nvSpPr>
          <p:cNvPr id="3" name="Text Placeholder 4"/>
          <p:cNvSpPr>
            <a:spLocks noGrp="1"/>
          </p:cNvSpPr>
          <p:nvPr>
            <p:ph type="body" sz="quarter" idx="11" hasCustomPrompt="1"/>
          </p:nvPr>
        </p:nvSpPr>
        <p:spPr>
          <a:xfrm>
            <a:off x="1314450" y="1485900"/>
            <a:ext cx="1771650" cy="1943100"/>
          </a:xfrm>
          <a:noFill/>
        </p:spPr>
        <p:txBody>
          <a:bodyPr>
            <a:noAutofit/>
          </a:bodyPr>
          <a:lstStyle>
            <a:lvl1pPr marL="0" indent="0" algn="ctr">
              <a:buNone/>
              <a:defRPr sz="14925" b="1" spc="-113">
                <a:solidFill>
                  <a:schemeClr val="bg1"/>
                </a:solidFill>
                <a:latin typeface="+mn-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cxnSp>
        <p:nvCxnSpPr>
          <p:cNvPr id="7" name="Straight Connector 6"/>
          <p:cNvCxnSpPr/>
          <p:nvPr userDrawn="1"/>
        </p:nvCxnSpPr>
        <p:spPr>
          <a:xfrm>
            <a:off x="1371600" y="3429000"/>
            <a:ext cx="165735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 Placeholder 4"/>
          <p:cNvSpPr>
            <a:spLocks noGrp="1"/>
          </p:cNvSpPr>
          <p:nvPr>
            <p:ph type="body" sz="quarter" idx="13" hasCustomPrompt="1"/>
          </p:nvPr>
        </p:nvSpPr>
        <p:spPr>
          <a:xfrm>
            <a:off x="3371850" y="1771650"/>
            <a:ext cx="5314950" cy="1371600"/>
          </a:xfrm>
          <a:noFill/>
        </p:spPr>
        <p:txBody>
          <a:bodyPr anchor="ctr">
            <a:noAutofit/>
          </a:bodyPr>
          <a:lstStyle>
            <a:lvl1pPr marL="0" indent="0">
              <a:buNone/>
              <a:defRPr sz="4050" b="1" spc="0">
                <a:solidFill>
                  <a:schemeClr val="tx1"/>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Tree>
    <p:extLst>
      <p:ext uri="{BB962C8B-B14F-4D97-AF65-F5344CB8AC3E}">
        <p14:creationId xmlns:p14="http://schemas.microsoft.com/office/powerpoint/2010/main" val="25832392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12">
    <p:bg>
      <p:bgPr>
        <a:solidFill>
          <a:schemeClr val="bg2"/>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9144000" cy="5143500"/>
          </a:xfrm>
        </p:spPr>
        <p:txBody>
          <a:bodyPr/>
          <a:lstStyle>
            <a:lvl1pPr marL="0" indent="0">
              <a:buNone/>
              <a:defRPr>
                <a:noFill/>
              </a:defRPr>
            </a:lvl1pPr>
          </a:lstStyle>
          <a:p>
            <a:r>
              <a:rPr lang="en-US" dirty="0"/>
              <a:t>Click icon to add picture</a:t>
            </a:r>
          </a:p>
        </p:txBody>
      </p:sp>
      <p:sp>
        <p:nvSpPr>
          <p:cNvPr id="4" name="Text Placeholder 4"/>
          <p:cNvSpPr>
            <a:spLocks noGrp="1"/>
          </p:cNvSpPr>
          <p:nvPr>
            <p:ph type="body" sz="quarter" idx="12" hasCustomPrompt="1"/>
          </p:nvPr>
        </p:nvSpPr>
        <p:spPr>
          <a:xfrm>
            <a:off x="1143001" y="1371600"/>
            <a:ext cx="5800725" cy="1200150"/>
          </a:xfrm>
          <a:noFill/>
        </p:spPr>
        <p:txBody>
          <a:bodyPr>
            <a:noAutofit/>
          </a:bodyPr>
          <a:lstStyle>
            <a:lvl1pPr marL="0" indent="0">
              <a:buNone/>
              <a:defRPr sz="4500" b="1" spc="0">
                <a:solidFill>
                  <a:schemeClr val="bg1"/>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Tree>
    <p:extLst>
      <p:ext uri="{BB962C8B-B14F-4D97-AF65-F5344CB8AC3E}">
        <p14:creationId xmlns:p14="http://schemas.microsoft.com/office/powerpoint/2010/main" val="3028411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ote 1">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00100" y="514350"/>
            <a:ext cx="7543800" cy="4114800"/>
          </a:xfrm>
        </p:spPr>
        <p:txBody>
          <a:bodyPr anchor="ctr">
            <a:normAutofit/>
          </a:bodyPr>
          <a:lstStyle>
            <a:lvl1pPr algn="ctr">
              <a:lnSpc>
                <a:spcPts val="3300"/>
              </a:lnSpc>
              <a:defRPr sz="2700">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3786950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00100" y="514350"/>
            <a:ext cx="7543800" cy="4114800"/>
          </a:xfrm>
        </p:spPr>
        <p:txBody>
          <a:bodyPr anchor="ctr">
            <a:normAutofit/>
          </a:bodyPr>
          <a:lstStyle>
            <a:lvl1pPr algn="ctr">
              <a:lnSpc>
                <a:spcPts val="3300"/>
              </a:lnSpc>
              <a:defRPr sz="27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2149332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1">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p>
        </p:txBody>
      </p:sp>
      <p:sp>
        <p:nvSpPr>
          <p:cNvPr id="3" name="Text Placeholder 2"/>
          <p:cNvSpPr>
            <a:spLocks noGrp="1"/>
          </p:cNvSpPr>
          <p:nvPr>
            <p:ph idx="1"/>
          </p:nvPr>
        </p:nvSpPr>
        <p:spPr>
          <a:xfrm>
            <a:off x="457200" y="1085850"/>
            <a:ext cx="8229600" cy="36576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297234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2">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p>
        </p:txBody>
      </p:sp>
      <p:sp>
        <p:nvSpPr>
          <p:cNvPr id="3" name="Text Placeholder 2"/>
          <p:cNvSpPr>
            <a:spLocks noGrp="1"/>
          </p:cNvSpPr>
          <p:nvPr>
            <p:ph idx="1" hasCustomPrompt="1"/>
          </p:nvPr>
        </p:nvSpPr>
        <p:spPr>
          <a:xfrm>
            <a:off x="457200" y="1085850"/>
            <a:ext cx="3771900" cy="3657600"/>
          </a:xfrm>
          <a:prstGeom prst="rect">
            <a:avLst/>
          </a:prstGeom>
        </p:spPr>
        <p:txBody>
          <a:bodyPr vert="horz" lIns="0" tIns="0" rIns="0" bIns="0" rtlCol="0">
            <a:noAutofit/>
          </a:bodyPr>
          <a:lstStyle>
            <a:lvl1pPr marL="170260" indent="-170260">
              <a:buFont typeface="Arial" panose="020B0604020202020204" pitchFamily="34" charset="0"/>
              <a:buChar char="•"/>
              <a:defRPr/>
            </a:lvl1pPr>
          </a:lstStyle>
          <a:p>
            <a:pPr lvl="0"/>
            <a:r>
              <a:rPr lang="en-US" dirty="0"/>
              <a:t>Click to edit Master text styles</a:t>
            </a:r>
          </a:p>
        </p:txBody>
      </p:sp>
      <p:sp>
        <p:nvSpPr>
          <p:cNvPr id="4" name="Text Placeholder 2"/>
          <p:cNvSpPr>
            <a:spLocks noGrp="1"/>
          </p:cNvSpPr>
          <p:nvPr>
            <p:ph idx="10" hasCustomPrompt="1"/>
          </p:nvPr>
        </p:nvSpPr>
        <p:spPr>
          <a:xfrm>
            <a:off x="4572000" y="1085850"/>
            <a:ext cx="4114800" cy="3657600"/>
          </a:xfrm>
          <a:prstGeom prst="rect">
            <a:avLst/>
          </a:prstGeom>
        </p:spPr>
        <p:txBody>
          <a:bodyPr vert="horz" lIns="0" tIns="0" rIns="0" bIns="0" rtlCol="0">
            <a:noAutofit/>
          </a:bodyPr>
          <a:lstStyle>
            <a:lvl1pPr marL="170260" indent="-170260">
              <a:buFont typeface="Arial" panose="020B0604020202020204" pitchFamily="34" charset="0"/>
              <a:buChar char="•"/>
              <a:defRPr/>
            </a:lvl1pPr>
          </a:lstStyle>
          <a:p>
            <a:pPr lvl="0"/>
            <a:r>
              <a:rPr lang="en-US" dirty="0"/>
              <a:t>Click to edit Master text styles</a:t>
            </a:r>
          </a:p>
        </p:txBody>
      </p:sp>
    </p:spTree>
    <p:extLst>
      <p:ext uri="{BB962C8B-B14F-4D97-AF65-F5344CB8AC3E}">
        <p14:creationId xmlns:p14="http://schemas.microsoft.com/office/powerpoint/2010/main" val="5125128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3">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50"/>
            <a:ext cx="3771900" cy="628650"/>
          </a:xfrm>
        </p:spPr>
        <p:txBody>
          <a:bodyPr>
            <a:noAutofit/>
          </a:bodyPr>
          <a:lstStyle/>
          <a:p>
            <a:r>
              <a:rPr lang="en-US"/>
              <a:t>Click to edit Master title style</a:t>
            </a:r>
            <a:endParaRPr lang="en-US" dirty="0"/>
          </a:p>
        </p:txBody>
      </p:sp>
      <p:sp>
        <p:nvSpPr>
          <p:cNvPr id="3" name="Text Placeholder 2"/>
          <p:cNvSpPr>
            <a:spLocks noGrp="1"/>
          </p:cNvSpPr>
          <p:nvPr>
            <p:ph idx="1" hasCustomPrompt="1"/>
          </p:nvPr>
        </p:nvSpPr>
        <p:spPr>
          <a:xfrm>
            <a:off x="457200" y="1085850"/>
            <a:ext cx="3771900" cy="3657600"/>
          </a:xfrm>
          <a:prstGeom prst="rect">
            <a:avLst/>
          </a:prstGeom>
        </p:spPr>
        <p:txBody>
          <a:bodyPr vert="horz" lIns="0" tIns="0" rIns="0" bIns="0" rtlCol="0">
            <a:noAutofit/>
          </a:bodyPr>
          <a:lstStyle>
            <a:lvl1pPr marL="170260" indent="-170260">
              <a:buFont typeface="Arial" panose="020B0604020202020204" pitchFamily="34" charset="0"/>
              <a:buChar char="•"/>
              <a:defRPr/>
            </a:lvl1pPr>
          </a:lstStyle>
          <a:p>
            <a:pPr lvl="0"/>
            <a:r>
              <a:rPr lang="en-US" dirty="0"/>
              <a:t>Click to edit Master text styles</a:t>
            </a:r>
          </a:p>
        </p:txBody>
      </p:sp>
      <p:sp>
        <p:nvSpPr>
          <p:cNvPr id="4" name="Text Placeholder 2"/>
          <p:cNvSpPr>
            <a:spLocks noGrp="1"/>
          </p:cNvSpPr>
          <p:nvPr>
            <p:ph idx="10" hasCustomPrompt="1"/>
          </p:nvPr>
        </p:nvSpPr>
        <p:spPr>
          <a:xfrm>
            <a:off x="4572000" y="1085850"/>
            <a:ext cx="4114800" cy="3657600"/>
          </a:xfrm>
          <a:prstGeom prst="rect">
            <a:avLst/>
          </a:prstGeom>
        </p:spPr>
        <p:txBody>
          <a:bodyPr vert="horz" lIns="0" tIns="0" rIns="0" bIns="0" rtlCol="0">
            <a:noAutofit/>
          </a:bodyPr>
          <a:lstStyle>
            <a:lvl1pPr marL="170260" indent="-170260">
              <a:buFont typeface="Arial" panose="020B0604020202020204" pitchFamily="34" charset="0"/>
              <a:buChar char="•"/>
              <a:defRPr/>
            </a:lvl1pPr>
          </a:lstStyle>
          <a:p>
            <a:pPr lvl="0"/>
            <a:r>
              <a:rPr lang="en-US" dirty="0"/>
              <a:t>Click to edit Master text styles</a:t>
            </a:r>
          </a:p>
        </p:txBody>
      </p:sp>
      <p:sp>
        <p:nvSpPr>
          <p:cNvPr id="6" name="Text Placeholder 2"/>
          <p:cNvSpPr>
            <a:spLocks noGrp="1"/>
          </p:cNvSpPr>
          <p:nvPr>
            <p:ph idx="11" hasCustomPrompt="1"/>
          </p:nvPr>
        </p:nvSpPr>
        <p:spPr>
          <a:xfrm>
            <a:off x="4572000" y="285750"/>
            <a:ext cx="4114800" cy="628650"/>
          </a:xfrm>
          <a:prstGeom prst="rect">
            <a:avLst/>
          </a:prstGeom>
        </p:spPr>
        <p:txBody>
          <a:bodyPr vert="horz" lIns="0" tIns="0" rIns="0" bIns="0" rtlCol="0" anchor="t">
            <a:noAutofit/>
          </a:bodyPr>
          <a:lstStyle>
            <a:lvl1pPr marL="0" indent="0">
              <a:defRPr lang="en-US" sz="2400" b="1" kern="1200" dirty="0" smtClean="0">
                <a:solidFill>
                  <a:schemeClr val="tx2"/>
                </a:solidFill>
                <a:latin typeface="+mj-lt"/>
                <a:ea typeface="+mj-ea"/>
                <a:cs typeface="+mj-cs"/>
              </a:defRPr>
            </a:lvl1pPr>
          </a:lstStyle>
          <a:p>
            <a:pPr lvl="0">
              <a:lnSpc>
                <a:spcPct val="90000"/>
              </a:lnSpc>
              <a:spcBef>
                <a:spcPct val="0"/>
              </a:spcBef>
              <a:buNone/>
            </a:pPr>
            <a:r>
              <a:rPr lang="en-US" dirty="0"/>
              <a:t>Click to edit Master text styles</a:t>
            </a:r>
          </a:p>
        </p:txBody>
      </p:sp>
    </p:spTree>
    <p:extLst>
      <p:ext uri="{BB962C8B-B14F-4D97-AF65-F5344CB8AC3E}">
        <p14:creationId xmlns:p14="http://schemas.microsoft.com/office/powerpoint/2010/main" val="26366767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Img 1">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457200" y="1085851"/>
            <a:ext cx="4114800" cy="366355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457200" y="285750"/>
            <a:ext cx="4114800" cy="628650"/>
          </a:xfrm>
        </p:spPr>
        <p:txBody>
          <a:bodyPr>
            <a:noAutofit/>
          </a:bodyPr>
          <a:lstStyle/>
          <a:p>
            <a:r>
              <a:rPr lang="en-US"/>
              <a:t>Click to edit Master title style</a:t>
            </a:r>
            <a:endParaRPr lang="en-US" dirty="0"/>
          </a:p>
        </p:txBody>
      </p:sp>
      <p:sp>
        <p:nvSpPr>
          <p:cNvPr id="7" name="Picture Placeholder 6"/>
          <p:cNvSpPr>
            <a:spLocks noGrp="1"/>
          </p:cNvSpPr>
          <p:nvPr>
            <p:ph type="pic" sz="quarter" idx="11"/>
          </p:nvPr>
        </p:nvSpPr>
        <p:spPr>
          <a:xfrm>
            <a:off x="4857750" y="0"/>
            <a:ext cx="4286250" cy="5143500"/>
          </a:xfrm>
          <a:solidFill>
            <a:schemeClr val="bg2"/>
          </a:solidFill>
        </p:spPr>
        <p:txBody>
          <a:bodyPr/>
          <a:lstStyle>
            <a:lvl1pPr>
              <a:defRPr>
                <a:noFill/>
              </a:defRPr>
            </a:lvl1pPr>
          </a:lstStyle>
          <a:p>
            <a:r>
              <a:rPr lang="en-US" dirty="0"/>
              <a:t>Click icon to add picture</a:t>
            </a:r>
          </a:p>
        </p:txBody>
      </p:sp>
    </p:spTree>
    <p:extLst>
      <p:ext uri="{BB962C8B-B14F-4D97-AF65-F5344CB8AC3E}">
        <p14:creationId xmlns:p14="http://schemas.microsoft.com/office/powerpoint/2010/main" val="39953414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Img 2">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4572000" y="1085851"/>
            <a:ext cx="4114800" cy="3663554"/>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4572000" y="285750"/>
            <a:ext cx="4114800" cy="628650"/>
          </a:xfrm>
        </p:spPr>
        <p:txBody>
          <a:bodyPr>
            <a:noAutofit/>
          </a:bodyPr>
          <a:lstStyle/>
          <a:p>
            <a:r>
              <a:rPr lang="en-US"/>
              <a:t>Click to edit Master title style</a:t>
            </a:r>
            <a:endParaRPr lang="en-US" dirty="0"/>
          </a:p>
        </p:txBody>
      </p:sp>
      <p:sp>
        <p:nvSpPr>
          <p:cNvPr id="7" name="Picture Placeholder 6"/>
          <p:cNvSpPr>
            <a:spLocks noGrp="1"/>
          </p:cNvSpPr>
          <p:nvPr>
            <p:ph type="pic" sz="quarter" idx="11"/>
          </p:nvPr>
        </p:nvSpPr>
        <p:spPr>
          <a:xfrm>
            <a:off x="0" y="0"/>
            <a:ext cx="4286250" cy="5143500"/>
          </a:xfrm>
          <a:solidFill>
            <a:schemeClr val="bg2"/>
          </a:solidFill>
        </p:spPr>
        <p:txBody>
          <a:bodyPr/>
          <a:lstStyle>
            <a:lvl1pPr>
              <a:defRPr>
                <a:noFill/>
              </a:defRPr>
            </a:lvl1pPr>
          </a:lstStyle>
          <a:p>
            <a:r>
              <a:rPr lang="en-US" dirty="0"/>
              <a:t>Click icon to add picture</a:t>
            </a:r>
          </a:p>
        </p:txBody>
      </p:sp>
    </p:spTree>
    <p:extLst>
      <p:ext uri="{BB962C8B-B14F-4D97-AF65-F5344CB8AC3E}">
        <p14:creationId xmlns:p14="http://schemas.microsoft.com/office/powerpoint/2010/main" val="32944625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Img 3">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457200" y="1085851"/>
            <a:ext cx="4114800" cy="366355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457200" y="285750"/>
            <a:ext cx="4114800" cy="628650"/>
          </a:xfrm>
        </p:spPr>
        <p:txBody>
          <a:bodyPr>
            <a:noAutofit/>
          </a:bodyPr>
          <a:lstStyle/>
          <a:p>
            <a:r>
              <a:rPr lang="en-US"/>
              <a:t>Click to edit Master title style</a:t>
            </a:r>
            <a:endParaRPr lang="en-US" dirty="0"/>
          </a:p>
        </p:txBody>
      </p:sp>
      <p:sp>
        <p:nvSpPr>
          <p:cNvPr id="7" name="Picture Placeholder 6"/>
          <p:cNvSpPr>
            <a:spLocks noGrp="1"/>
          </p:cNvSpPr>
          <p:nvPr>
            <p:ph type="pic" sz="quarter" idx="11"/>
          </p:nvPr>
        </p:nvSpPr>
        <p:spPr>
          <a:xfrm>
            <a:off x="4857750" y="0"/>
            <a:ext cx="4286250" cy="2571750"/>
          </a:xfrm>
          <a:solidFill>
            <a:schemeClr val="bg2"/>
          </a:solidFill>
        </p:spPr>
        <p:txBody>
          <a:bodyPr/>
          <a:lstStyle>
            <a:lvl1pPr>
              <a:defRPr>
                <a:noFill/>
              </a:defRPr>
            </a:lvl1pPr>
          </a:lstStyle>
          <a:p>
            <a:r>
              <a:rPr lang="en-US" dirty="0"/>
              <a:t>Click icon to add picture</a:t>
            </a:r>
          </a:p>
        </p:txBody>
      </p:sp>
      <p:sp>
        <p:nvSpPr>
          <p:cNvPr id="6" name="Picture Placeholder 6"/>
          <p:cNvSpPr>
            <a:spLocks noGrp="1"/>
          </p:cNvSpPr>
          <p:nvPr>
            <p:ph type="pic" sz="quarter" idx="12"/>
          </p:nvPr>
        </p:nvSpPr>
        <p:spPr>
          <a:xfrm>
            <a:off x="4857750" y="2628900"/>
            <a:ext cx="4286250" cy="2514600"/>
          </a:xfrm>
          <a:solidFill>
            <a:schemeClr val="bg2"/>
          </a:solidFill>
        </p:spPr>
        <p:txBody>
          <a:bodyPr/>
          <a:lstStyle>
            <a:lvl1pPr>
              <a:defRPr>
                <a:noFill/>
              </a:defRPr>
            </a:lvl1pPr>
          </a:lstStyle>
          <a:p>
            <a:r>
              <a:rPr lang="en-US" dirty="0"/>
              <a:t>Click icon to add picture</a:t>
            </a:r>
          </a:p>
        </p:txBody>
      </p:sp>
    </p:spTree>
    <p:extLst>
      <p:ext uri="{BB962C8B-B14F-4D97-AF65-F5344CB8AC3E}">
        <p14:creationId xmlns:p14="http://schemas.microsoft.com/office/powerpoint/2010/main" val="1836981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1">
    <p:bg>
      <p:bgPr>
        <a:solidFill>
          <a:schemeClr val="bg2"/>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9144000" cy="5143500"/>
          </a:xfrm>
        </p:spPr>
        <p:txBody>
          <a:bodyPr/>
          <a:lstStyle>
            <a:lvl1pPr marL="0" indent="0">
              <a:buNone/>
              <a:defRPr>
                <a:noFill/>
              </a:defRPr>
            </a:lvl1pPr>
          </a:lstStyle>
          <a:p>
            <a:r>
              <a:rPr lang="en-US" dirty="0"/>
              <a:t>Click icon to add picture</a:t>
            </a:r>
          </a:p>
        </p:txBody>
      </p:sp>
      <p:sp>
        <p:nvSpPr>
          <p:cNvPr id="13" name="Title 1"/>
          <p:cNvSpPr>
            <a:spLocks noGrp="1"/>
          </p:cNvSpPr>
          <p:nvPr>
            <p:ph type="title" hasCustomPrompt="1"/>
          </p:nvPr>
        </p:nvSpPr>
        <p:spPr>
          <a:xfrm>
            <a:off x="457200" y="2571750"/>
            <a:ext cx="8229600" cy="1143000"/>
          </a:xfrm>
        </p:spPr>
        <p:txBody>
          <a:bodyPr anchor="t">
            <a:noAutofit/>
          </a:bodyPr>
          <a:lstStyle>
            <a:lvl1pPr>
              <a:defRPr sz="2700">
                <a:solidFill>
                  <a:schemeClr val="bg1"/>
                </a:solidFill>
              </a:defRPr>
            </a:lvl1pPr>
          </a:lstStyle>
          <a:p>
            <a:r>
              <a:rPr lang="en-US" dirty="0"/>
              <a:t>Title</a:t>
            </a:r>
          </a:p>
        </p:txBody>
      </p:sp>
    </p:spTree>
    <p:extLst>
      <p:ext uri="{BB962C8B-B14F-4D97-AF65-F5344CB8AC3E}">
        <p14:creationId xmlns:p14="http://schemas.microsoft.com/office/powerpoint/2010/main" val="4876890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Img 4">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4572000" y="1085851"/>
            <a:ext cx="4114800" cy="366355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4572000" y="285750"/>
            <a:ext cx="4114800" cy="628650"/>
          </a:xfrm>
        </p:spPr>
        <p:txBody>
          <a:bodyPr>
            <a:noAutofit/>
          </a:bodyPr>
          <a:lstStyle/>
          <a:p>
            <a:r>
              <a:rPr lang="en-US"/>
              <a:t>Click to edit Master title style</a:t>
            </a:r>
            <a:endParaRPr lang="en-US" dirty="0"/>
          </a:p>
        </p:txBody>
      </p:sp>
      <p:sp>
        <p:nvSpPr>
          <p:cNvPr id="7" name="Picture Placeholder 6"/>
          <p:cNvSpPr>
            <a:spLocks noGrp="1"/>
          </p:cNvSpPr>
          <p:nvPr>
            <p:ph type="pic" sz="quarter" idx="11"/>
          </p:nvPr>
        </p:nvSpPr>
        <p:spPr>
          <a:xfrm>
            <a:off x="0" y="0"/>
            <a:ext cx="4286250" cy="257175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6" name="Picture Placeholder 6"/>
          <p:cNvSpPr>
            <a:spLocks noGrp="1"/>
          </p:cNvSpPr>
          <p:nvPr>
            <p:ph type="pic" sz="quarter" idx="12"/>
          </p:nvPr>
        </p:nvSpPr>
        <p:spPr>
          <a:xfrm>
            <a:off x="0" y="2628900"/>
            <a:ext cx="4286250" cy="251460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Tree>
    <p:extLst>
      <p:ext uri="{BB962C8B-B14F-4D97-AF65-F5344CB8AC3E}">
        <p14:creationId xmlns:p14="http://schemas.microsoft.com/office/powerpoint/2010/main" val="38248702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Img 5">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457200" y="1085851"/>
            <a:ext cx="4114800" cy="366355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457200" y="285750"/>
            <a:ext cx="4114800" cy="628650"/>
          </a:xfrm>
        </p:spPr>
        <p:txBody>
          <a:bodyPr>
            <a:noAutofit/>
          </a:bodyPr>
          <a:lstStyle/>
          <a:p>
            <a:r>
              <a:rPr lang="en-US"/>
              <a:t>Click to edit Master title style</a:t>
            </a:r>
            <a:endParaRPr lang="en-US" dirty="0"/>
          </a:p>
        </p:txBody>
      </p:sp>
      <p:sp>
        <p:nvSpPr>
          <p:cNvPr id="7" name="Picture Placeholder 6"/>
          <p:cNvSpPr>
            <a:spLocks noGrp="1"/>
          </p:cNvSpPr>
          <p:nvPr>
            <p:ph type="pic" sz="quarter" idx="11"/>
          </p:nvPr>
        </p:nvSpPr>
        <p:spPr>
          <a:xfrm>
            <a:off x="4857750" y="0"/>
            <a:ext cx="4286250" cy="2571750"/>
          </a:xfrm>
          <a:solidFill>
            <a:schemeClr val="bg2"/>
          </a:solidFill>
        </p:spPr>
        <p:txBody>
          <a:bodyPr/>
          <a:lstStyle>
            <a:lvl1pPr>
              <a:defRPr>
                <a:noFill/>
              </a:defRPr>
            </a:lvl1pPr>
          </a:lstStyle>
          <a:p>
            <a:r>
              <a:rPr lang="en-US" dirty="0"/>
              <a:t>Click icon to add picture</a:t>
            </a:r>
          </a:p>
        </p:txBody>
      </p:sp>
      <p:sp>
        <p:nvSpPr>
          <p:cNvPr id="6" name="Picture Placeholder 6"/>
          <p:cNvSpPr>
            <a:spLocks noGrp="1"/>
          </p:cNvSpPr>
          <p:nvPr>
            <p:ph type="pic" sz="quarter" idx="12"/>
          </p:nvPr>
        </p:nvSpPr>
        <p:spPr>
          <a:xfrm>
            <a:off x="4857750" y="2628900"/>
            <a:ext cx="1771650" cy="2514600"/>
          </a:xfrm>
          <a:solidFill>
            <a:schemeClr val="bg2"/>
          </a:solidFill>
        </p:spPr>
        <p:txBody>
          <a:bodyPr/>
          <a:lstStyle>
            <a:lvl1pPr>
              <a:defRPr>
                <a:noFill/>
              </a:defRPr>
            </a:lvl1pPr>
          </a:lstStyle>
          <a:p>
            <a:r>
              <a:rPr lang="en-US" dirty="0"/>
              <a:t>Click icon to add picture</a:t>
            </a:r>
          </a:p>
        </p:txBody>
      </p:sp>
      <p:sp>
        <p:nvSpPr>
          <p:cNvPr id="8" name="Picture Placeholder 6"/>
          <p:cNvSpPr>
            <a:spLocks noGrp="1"/>
          </p:cNvSpPr>
          <p:nvPr>
            <p:ph type="pic" sz="quarter" idx="13"/>
          </p:nvPr>
        </p:nvSpPr>
        <p:spPr>
          <a:xfrm>
            <a:off x="6686550" y="2628900"/>
            <a:ext cx="2457450" cy="2514600"/>
          </a:xfrm>
          <a:solidFill>
            <a:schemeClr val="bg2"/>
          </a:solidFill>
        </p:spPr>
        <p:txBody>
          <a:bodyPr/>
          <a:lstStyle>
            <a:lvl1pPr>
              <a:defRPr>
                <a:noFill/>
              </a:defRPr>
            </a:lvl1pPr>
          </a:lstStyle>
          <a:p>
            <a:r>
              <a:rPr lang="en-US" dirty="0"/>
              <a:t>Click icon to add picture</a:t>
            </a:r>
          </a:p>
        </p:txBody>
      </p:sp>
    </p:spTree>
    <p:extLst>
      <p:ext uri="{BB962C8B-B14F-4D97-AF65-F5344CB8AC3E}">
        <p14:creationId xmlns:p14="http://schemas.microsoft.com/office/powerpoint/2010/main" val="33657758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Img 6">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4572000" y="1085851"/>
            <a:ext cx="4114800" cy="366355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4572000" y="285750"/>
            <a:ext cx="4114800" cy="628650"/>
          </a:xfrm>
        </p:spPr>
        <p:txBody>
          <a:bodyPr>
            <a:noAutofit/>
          </a:bodyPr>
          <a:lstStyle/>
          <a:p>
            <a:r>
              <a:rPr lang="en-US"/>
              <a:t>Click to edit Master title style</a:t>
            </a:r>
            <a:endParaRPr lang="en-US" dirty="0"/>
          </a:p>
        </p:txBody>
      </p:sp>
      <p:sp>
        <p:nvSpPr>
          <p:cNvPr id="7" name="Picture Placeholder 6"/>
          <p:cNvSpPr>
            <a:spLocks noGrp="1"/>
          </p:cNvSpPr>
          <p:nvPr>
            <p:ph type="pic" sz="quarter" idx="11"/>
          </p:nvPr>
        </p:nvSpPr>
        <p:spPr>
          <a:xfrm>
            <a:off x="0" y="0"/>
            <a:ext cx="4286250" cy="2571750"/>
          </a:xfrm>
          <a:solidFill>
            <a:schemeClr val="bg2"/>
          </a:solidFill>
        </p:spPr>
        <p:txBody>
          <a:bodyPr/>
          <a:lstStyle>
            <a:lvl1pPr>
              <a:defRPr>
                <a:noFill/>
              </a:defRPr>
            </a:lvl1pPr>
          </a:lstStyle>
          <a:p>
            <a:r>
              <a:rPr lang="en-US" dirty="0"/>
              <a:t>Click icon to add picture</a:t>
            </a:r>
          </a:p>
        </p:txBody>
      </p:sp>
      <p:sp>
        <p:nvSpPr>
          <p:cNvPr id="8" name="Picture Placeholder 6"/>
          <p:cNvSpPr>
            <a:spLocks noGrp="1"/>
          </p:cNvSpPr>
          <p:nvPr>
            <p:ph type="pic" sz="quarter" idx="12"/>
          </p:nvPr>
        </p:nvSpPr>
        <p:spPr>
          <a:xfrm>
            <a:off x="-7144" y="2628900"/>
            <a:ext cx="1771650" cy="2514600"/>
          </a:xfrm>
          <a:solidFill>
            <a:schemeClr val="bg2"/>
          </a:solidFill>
        </p:spPr>
        <p:txBody>
          <a:bodyPr/>
          <a:lstStyle>
            <a:lvl1pPr>
              <a:defRPr>
                <a:noFill/>
              </a:defRPr>
            </a:lvl1pPr>
          </a:lstStyle>
          <a:p>
            <a:r>
              <a:rPr lang="en-US" dirty="0"/>
              <a:t>Click icon to add picture</a:t>
            </a:r>
          </a:p>
        </p:txBody>
      </p:sp>
      <p:sp>
        <p:nvSpPr>
          <p:cNvPr id="9" name="Picture Placeholder 6"/>
          <p:cNvSpPr>
            <a:spLocks noGrp="1"/>
          </p:cNvSpPr>
          <p:nvPr>
            <p:ph type="pic" sz="quarter" idx="13"/>
          </p:nvPr>
        </p:nvSpPr>
        <p:spPr>
          <a:xfrm>
            <a:off x="1821656" y="2628900"/>
            <a:ext cx="2457450" cy="2514600"/>
          </a:xfrm>
          <a:solidFill>
            <a:schemeClr val="bg2"/>
          </a:solidFill>
        </p:spPr>
        <p:txBody>
          <a:bodyPr/>
          <a:lstStyle>
            <a:lvl1pPr>
              <a:defRPr>
                <a:noFill/>
              </a:defRPr>
            </a:lvl1pPr>
          </a:lstStyle>
          <a:p>
            <a:r>
              <a:rPr lang="en-US" dirty="0"/>
              <a:t>Click icon to add picture</a:t>
            </a:r>
          </a:p>
        </p:txBody>
      </p:sp>
    </p:spTree>
    <p:extLst>
      <p:ext uri="{BB962C8B-B14F-4D97-AF65-F5344CB8AC3E}">
        <p14:creationId xmlns:p14="http://schemas.microsoft.com/office/powerpoint/2010/main" val="8677223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Img 7">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457200" y="3600450"/>
            <a:ext cx="8229600" cy="1200150"/>
          </a:xfrm>
        </p:spPr>
        <p:txBody>
          <a:bodyPr>
            <a:noAutofit/>
          </a:bodyPr>
          <a:lstStyle>
            <a:lvl1pPr marL="0" indent="0">
              <a:buNone/>
              <a:defRPr/>
            </a:lvl1pPr>
            <a:lvl2pPr marL="342892" indent="0">
              <a:buNone/>
              <a:defRPr/>
            </a:lvl2pPr>
            <a:lvl3pPr marL="685783" indent="0">
              <a:buNone/>
              <a:defRPr/>
            </a:lvl3pPr>
            <a:lvl4pPr marL="1028675" indent="0">
              <a:buNone/>
              <a:defRPr/>
            </a:lvl4pPr>
            <a:lvl5pPr marL="1371566" indent="0">
              <a:buNone/>
              <a:defRPr/>
            </a:lvl5pPr>
          </a:lstStyle>
          <a:p>
            <a:pPr lvl="0"/>
            <a:r>
              <a:rPr lang="en-US"/>
              <a:t>Click to edit Master text styles</a:t>
            </a:r>
          </a:p>
        </p:txBody>
      </p:sp>
      <p:sp>
        <p:nvSpPr>
          <p:cNvPr id="2" name="Title 1"/>
          <p:cNvSpPr>
            <a:spLocks noGrp="1"/>
          </p:cNvSpPr>
          <p:nvPr>
            <p:ph type="title"/>
          </p:nvPr>
        </p:nvSpPr>
        <p:spPr>
          <a:xfrm>
            <a:off x="457200" y="2800350"/>
            <a:ext cx="8229600" cy="628650"/>
          </a:xfrm>
        </p:spPr>
        <p:txBody>
          <a:bodyPr>
            <a:noAutofit/>
          </a:bodyPr>
          <a:lstStyle/>
          <a:p>
            <a:r>
              <a:rPr lang="en-US"/>
              <a:t>Click to edit Master title style</a:t>
            </a:r>
            <a:endParaRPr lang="en-US" dirty="0"/>
          </a:p>
        </p:txBody>
      </p:sp>
      <p:sp>
        <p:nvSpPr>
          <p:cNvPr id="7" name="Picture Placeholder 6"/>
          <p:cNvSpPr>
            <a:spLocks noGrp="1"/>
          </p:cNvSpPr>
          <p:nvPr>
            <p:ph type="pic" sz="quarter" idx="11"/>
          </p:nvPr>
        </p:nvSpPr>
        <p:spPr>
          <a:xfrm>
            <a:off x="0" y="0"/>
            <a:ext cx="9144000" cy="2571750"/>
          </a:xfrm>
          <a:solidFill>
            <a:schemeClr val="bg2"/>
          </a:solidFill>
        </p:spPr>
        <p:txBody>
          <a:bodyPr/>
          <a:lstStyle>
            <a:lvl1pPr>
              <a:defRPr>
                <a:noFill/>
              </a:defRPr>
            </a:lvl1pPr>
          </a:lstStyle>
          <a:p>
            <a:r>
              <a:rPr lang="en-US" dirty="0"/>
              <a:t>Click icon to add picture</a:t>
            </a:r>
          </a:p>
        </p:txBody>
      </p:sp>
    </p:spTree>
    <p:extLst>
      <p:ext uri="{BB962C8B-B14F-4D97-AF65-F5344CB8AC3E}">
        <p14:creationId xmlns:p14="http://schemas.microsoft.com/office/powerpoint/2010/main" val="2018804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Img 8">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a:xfrm>
            <a:off x="457200" y="3600450"/>
            <a:ext cx="3771900" cy="12001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Picture Placeholder 6"/>
          <p:cNvSpPr>
            <a:spLocks noGrp="1"/>
          </p:cNvSpPr>
          <p:nvPr>
            <p:ph type="pic" sz="quarter" idx="11"/>
          </p:nvPr>
        </p:nvSpPr>
        <p:spPr>
          <a:xfrm>
            <a:off x="0" y="0"/>
            <a:ext cx="9144000" cy="2571750"/>
          </a:xfrm>
          <a:solidFill>
            <a:schemeClr val="bg2"/>
          </a:solidFill>
        </p:spPr>
        <p:txBody>
          <a:bodyPr/>
          <a:lstStyle>
            <a:lvl1pPr>
              <a:defRPr>
                <a:noFill/>
              </a:defRPr>
            </a:lvl1pPr>
          </a:lstStyle>
          <a:p>
            <a:r>
              <a:rPr lang="en-US" dirty="0"/>
              <a:t>Click icon to add picture</a:t>
            </a:r>
          </a:p>
        </p:txBody>
      </p:sp>
      <p:sp>
        <p:nvSpPr>
          <p:cNvPr id="6" name="Title 1"/>
          <p:cNvSpPr>
            <a:spLocks noGrp="1"/>
          </p:cNvSpPr>
          <p:nvPr>
            <p:ph type="title"/>
          </p:nvPr>
        </p:nvSpPr>
        <p:spPr>
          <a:xfrm>
            <a:off x="457200" y="2800350"/>
            <a:ext cx="8229600" cy="628650"/>
          </a:xfrm>
        </p:spPr>
        <p:txBody>
          <a:bodyPr>
            <a:noAutofit/>
          </a:bodyPr>
          <a:lstStyle/>
          <a:p>
            <a:r>
              <a:rPr lang="en-US"/>
              <a:t>Click to edit Master title style</a:t>
            </a:r>
            <a:endParaRPr lang="en-US" dirty="0"/>
          </a:p>
        </p:txBody>
      </p:sp>
      <p:sp>
        <p:nvSpPr>
          <p:cNvPr id="10" name="Text Placeholder 3"/>
          <p:cNvSpPr>
            <a:spLocks noGrp="1"/>
          </p:cNvSpPr>
          <p:nvPr>
            <p:ph type="body" sz="quarter" idx="13"/>
          </p:nvPr>
        </p:nvSpPr>
        <p:spPr>
          <a:xfrm>
            <a:off x="4572000" y="3600450"/>
            <a:ext cx="4114800" cy="12001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459716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Img 9">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457200" y="3057526"/>
            <a:ext cx="8229600" cy="1685924"/>
          </a:xfrm>
        </p:spPr>
        <p:txBody>
          <a:bodyPr wrap="square" numCol="2" spcCol="274320">
            <a:noAutofit/>
          </a:bodyPr>
          <a:lstStyle>
            <a:lvl1pPr marL="170260" indent="-170260">
              <a:buFont typeface="Arial" panose="020B0604020202020204" pitchFamily="34" charset="0"/>
              <a:buChar char="•"/>
              <a:defRPr/>
            </a:lvl1pPr>
            <a:lvl2pPr marL="342892" indent="0">
              <a:buNone/>
              <a:defRPr/>
            </a:lvl2pPr>
            <a:lvl3pPr marL="685783" indent="0">
              <a:buNone/>
              <a:defRPr/>
            </a:lvl3pPr>
            <a:lvl4pPr marL="1028675" indent="0">
              <a:buNone/>
              <a:defRPr/>
            </a:lvl4pPr>
            <a:lvl5pPr marL="1371566" indent="0">
              <a:buNone/>
              <a:defRPr/>
            </a:lvl5pPr>
          </a:lstStyle>
          <a:p>
            <a:pPr lvl="0"/>
            <a:r>
              <a:rPr lang="en-US"/>
              <a:t>Click to edit Master text styles</a:t>
            </a:r>
          </a:p>
        </p:txBody>
      </p:sp>
      <p:sp>
        <p:nvSpPr>
          <p:cNvPr id="2" name="Title 1"/>
          <p:cNvSpPr>
            <a:spLocks noGrp="1"/>
          </p:cNvSpPr>
          <p:nvPr>
            <p:ph type="title"/>
          </p:nvPr>
        </p:nvSpPr>
        <p:spPr>
          <a:xfrm>
            <a:off x="457200" y="2257425"/>
            <a:ext cx="8229600" cy="628650"/>
          </a:xfrm>
        </p:spPr>
        <p:txBody>
          <a:bodyPr>
            <a:noAutofit/>
          </a:bodyPr>
          <a:lstStyle/>
          <a:p>
            <a:r>
              <a:rPr lang="en-US"/>
              <a:t>Click to edit Master title style</a:t>
            </a:r>
            <a:endParaRPr lang="en-US" dirty="0"/>
          </a:p>
        </p:txBody>
      </p:sp>
      <p:sp>
        <p:nvSpPr>
          <p:cNvPr id="7" name="Picture Placeholder 6"/>
          <p:cNvSpPr>
            <a:spLocks noGrp="1"/>
          </p:cNvSpPr>
          <p:nvPr>
            <p:ph type="pic" sz="quarter" idx="11"/>
          </p:nvPr>
        </p:nvSpPr>
        <p:spPr>
          <a:xfrm>
            <a:off x="0" y="0"/>
            <a:ext cx="4572000" cy="1885950"/>
          </a:xfrm>
          <a:solidFill>
            <a:schemeClr val="bg2"/>
          </a:solidFill>
        </p:spPr>
        <p:txBody>
          <a:bodyPr/>
          <a:lstStyle>
            <a:lvl1pPr>
              <a:defRPr>
                <a:noFill/>
              </a:defRPr>
            </a:lvl1pPr>
          </a:lstStyle>
          <a:p>
            <a:r>
              <a:rPr lang="en-US" dirty="0"/>
              <a:t>Click icon to add picture</a:t>
            </a:r>
          </a:p>
        </p:txBody>
      </p:sp>
      <p:sp>
        <p:nvSpPr>
          <p:cNvPr id="6" name="Picture Placeholder 6"/>
          <p:cNvSpPr>
            <a:spLocks noGrp="1"/>
          </p:cNvSpPr>
          <p:nvPr>
            <p:ph type="pic" sz="quarter" idx="12"/>
          </p:nvPr>
        </p:nvSpPr>
        <p:spPr>
          <a:xfrm>
            <a:off x="4629150" y="0"/>
            <a:ext cx="4514850" cy="1885950"/>
          </a:xfrm>
          <a:solidFill>
            <a:schemeClr val="bg2"/>
          </a:solidFill>
        </p:spPr>
        <p:txBody>
          <a:bodyPr/>
          <a:lstStyle>
            <a:lvl1pPr>
              <a:defRPr>
                <a:noFill/>
              </a:defRPr>
            </a:lvl1pPr>
          </a:lstStyle>
          <a:p>
            <a:r>
              <a:rPr lang="en-US" dirty="0"/>
              <a:t>Click icon to add picture</a:t>
            </a:r>
          </a:p>
        </p:txBody>
      </p:sp>
    </p:spTree>
    <p:extLst>
      <p:ext uri="{BB962C8B-B14F-4D97-AF65-F5344CB8AC3E}">
        <p14:creationId xmlns:p14="http://schemas.microsoft.com/office/powerpoint/2010/main" val="38260218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Img 10">
    <p:spTree>
      <p:nvGrpSpPr>
        <p:cNvPr id="1" name=""/>
        <p:cNvGrpSpPr/>
        <p:nvPr/>
      </p:nvGrpSpPr>
      <p:grpSpPr>
        <a:xfrm>
          <a:off x="0" y="0"/>
          <a:ext cx="0" cy="0"/>
          <a:chOff x="0" y="0"/>
          <a:chExt cx="0" cy="0"/>
        </a:xfrm>
      </p:grpSpPr>
      <p:sp>
        <p:nvSpPr>
          <p:cNvPr id="10" name="Picture Placeholder 6"/>
          <p:cNvSpPr>
            <a:spLocks noGrp="1"/>
          </p:cNvSpPr>
          <p:nvPr>
            <p:ph type="pic" sz="quarter" idx="11"/>
          </p:nvPr>
        </p:nvSpPr>
        <p:spPr>
          <a:xfrm>
            <a:off x="0" y="0"/>
            <a:ext cx="4572000" cy="188595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11" name="Picture Placeholder 6"/>
          <p:cNvSpPr>
            <a:spLocks noGrp="1"/>
          </p:cNvSpPr>
          <p:nvPr>
            <p:ph type="pic" sz="quarter" idx="12"/>
          </p:nvPr>
        </p:nvSpPr>
        <p:spPr>
          <a:xfrm>
            <a:off x="4629150" y="0"/>
            <a:ext cx="4514850" cy="1885950"/>
          </a:xfrm>
          <a:solidFill>
            <a:schemeClr val="bg2"/>
          </a:solidFill>
        </p:spPr>
        <p:txBody>
          <a:bodyPr/>
          <a:lstStyle>
            <a:lvl1pPr>
              <a:defRPr>
                <a:noFill/>
              </a:defRPr>
            </a:lvl1pPr>
          </a:lstStyle>
          <a:p>
            <a:r>
              <a:rPr lang="en-US" dirty="0"/>
              <a:t>Click icon to add picture</a:t>
            </a:r>
          </a:p>
        </p:txBody>
      </p:sp>
      <p:sp>
        <p:nvSpPr>
          <p:cNvPr id="12" name="Title 1"/>
          <p:cNvSpPr>
            <a:spLocks noGrp="1"/>
          </p:cNvSpPr>
          <p:nvPr>
            <p:ph type="title"/>
          </p:nvPr>
        </p:nvSpPr>
        <p:spPr>
          <a:xfrm>
            <a:off x="457200" y="2257425"/>
            <a:ext cx="8229600" cy="628650"/>
          </a:xfrm>
        </p:spPr>
        <p:txBody>
          <a:bodyPr>
            <a:noAutofit/>
          </a:bodyPr>
          <a:lstStyle/>
          <a:p>
            <a:r>
              <a:rPr lang="en-US"/>
              <a:t>Click to edit Master title style</a:t>
            </a:r>
            <a:endParaRPr lang="en-US" dirty="0"/>
          </a:p>
        </p:txBody>
      </p:sp>
      <p:sp>
        <p:nvSpPr>
          <p:cNvPr id="7" name="Text Placeholder 2"/>
          <p:cNvSpPr>
            <a:spLocks noGrp="1"/>
          </p:cNvSpPr>
          <p:nvPr>
            <p:ph idx="1" hasCustomPrompt="1"/>
          </p:nvPr>
        </p:nvSpPr>
        <p:spPr>
          <a:xfrm>
            <a:off x="457200" y="3057525"/>
            <a:ext cx="3771900" cy="1714500"/>
          </a:xfrm>
          <a:prstGeom prst="rect">
            <a:avLst/>
          </a:prstGeom>
        </p:spPr>
        <p:txBody>
          <a:bodyPr vert="horz" lIns="0" tIns="0" rIns="0" bIns="0" rtlCol="0">
            <a:noAutofit/>
          </a:bodyPr>
          <a:lstStyle>
            <a:lvl1pPr marL="170260" indent="-170260">
              <a:buFont typeface="Arial" panose="020B0604020202020204" pitchFamily="34" charset="0"/>
              <a:buChar char="•"/>
              <a:defRPr/>
            </a:lvl1pPr>
          </a:lstStyle>
          <a:p>
            <a:pPr lvl="0"/>
            <a:r>
              <a:rPr lang="en-US" dirty="0"/>
              <a:t>Click to edit Master text styles</a:t>
            </a:r>
          </a:p>
        </p:txBody>
      </p:sp>
      <p:sp>
        <p:nvSpPr>
          <p:cNvPr id="13" name="Text Placeholder 2"/>
          <p:cNvSpPr>
            <a:spLocks noGrp="1"/>
          </p:cNvSpPr>
          <p:nvPr>
            <p:ph idx="13" hasCustomPrompt="1"/>
          </p:nvPr>
        </p:nvSpPr>
        <p:spPr>
          <a:xfrm>
            <a:off x="4572000" y="3057525"/>
            <a:ext cx="4114800" cy="1714500"/>
          </a:xfrm>
          <a:prstGeom prst="rect">
            <a:avLst/>
          </a:prstGeom>
        </p:spPr>
        <p:txBody>
          <a:bodyPr vert="horz" lIns="0" tIns="0" rIns="0" bIns="0" rtlCol="0">
            <a:noAutofit/>
          </a:bodyPr>
          <a:lstStyle>
            <a:lvl1pPr marL="170260" indent="-170260">
              <a:buFont typeface="Arial" panose="020B0604020202020204" pitchFamily="34" charset="0"/>
              <a:buChar char="•"/>
              <a:defRPr/>
            </a:lvl1pPr>
          </a:lstStyle>
          <a:p>
            <a:pPr lvl="0"/>
            <a:r>
              <a:rPr lang="en-US" dirty="0"/>
              <a:t>Click to edit Master text styles</a:t>
            </a:r>
          </a:p>
        </p:txBody>
      </p:sp>
    </p:spTree>
    <p:extLst>
      <p:ext uri="{BB962C8B-B14F-4D97-AF65-F5344CB8AC3E}">
        <p14:creationId xmlns:p14="http://schemas.microsoft.com/office/powerpoint/2010/main" val="26554656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Img 11">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457200" y="1085851"/>
            <a:ext cx="2057400" cy="3663554"/>
          </a:xfrm>
        </p:spPr>
        <p:txBody>
          <a:bodyPr>
            <a:noAutofit/>
          </a:bodyPr>
          <a:lstStyle/>
          <a:p>
            <a:pPr lvl="0"/>
            <a:r>
              <a:rPr lang="en-US"/>
              <a:t>Click to edit Master text styles</a:t>
            </a:r>
          </a:p>
        </p:txBody>
      </p:sp>
      <p:sp>
        <p:nvSpPr>
          <p:cNvPr id="2" name="Title 1"/>
          <p:cNvSpPr>
            <a:spLocks noGrp="1"/>
          </p:cNvSpPr>
          <p:nvPr>
            <p:ph type="title"/>
          </p:nvPr>
        </p:nvSpPr>
        <p:spPr>
          <a:xfrm>
            <a:off x="457200" y="285750"/>
            <a:ext cx="2057400" cy="628650"/>
          </a:xfrm>
        </p:spPr>
        <p:txBody>
          <a:bodyPr>
            <a:noAutofit/>
          </a:bodyPr>
          <a:lstStyle/>
          <a:p>
            <a:r>
              <a:rPr lang="en-US"/>
              <a:t>Click to edit Master title style</a:t>
            </a:r>
            <a:endParaRPr lang="en-US" dirty="0"/>
          </a:p>
        </p:txBody>
      </p:sp>
      <p:sp>
        <p:nvSpPr>
          <p:cNvPr id="7" name="Picture Placeholder 6"/>
          <p:cNvSpPr>
            <a:spLocks noGrp="1"/>
          </p:cNvSpPr>
          <p:nvPr>
            <p:ph type="pic" sz="quarter" idx="11"/>
          </p:nvPr>
        </p:nvSpPr>
        <p:spPr>
          <a:xfrm>
            <a:off x="2857500" y="0"/>
            <a:ext cx="6286500" cy="5143500"/>
          </a:xfrm>
          <a:solidFill>
            <a:schemeClr val="bg2"/>
          </a:solidFill>
        </p:spPr>
        <p:txBody>
          <a:bodyPr/>
          <a:lstStyle>
            <a:lvl1pPr>
              <a:defRPr>
                <a:noFill/>
              </a:defRPr>
            </a:lvl1pPr>
          </a:lstStyle>
          <a:p>
            <a:r>
              <a:rPr lang="en-US" dirty="0"/>
              <a:t>Click icon to add picture</a:t>
            </a:r>
          </a:p>
        </p:txBody>
      </p:sp>
    </p:spTree>
    <p:extLst>
      <p:ext uri="{BB962C8B-B14F-4D97-AF65-F5344CB8AC3E}">
        <p14:creationId xmlns:p14="http://schemas.microsoft.com/office/powerpoint/2010/main" val="37461812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Color Bar 1">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p>
        </p:txBody>
      </p:sp>
      <p:sp>
        <p:nvSpPr>
          <p:cNvPr id="3" name="Text Placeholder 2"/>
          <p:cNvSpPr>
            <a:spLocks noGrp="1"/>
          </p:cNvSpPr>
          <p:nvPr>
            <p:ph idx="1"/>
          </p:nvPr>
        </p:nvSpPr>
        <p:spPr>
          <a:xfrm>
            <a:off x="457200" y="1085850"/>
            <a:ext cx="8229600" cy="36576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3"/>
          <p:cNvSpPr/>
          <p:nvPr userDrawn="1"/>
        </p:nvSpPr>
        <p:spPr>
          <a:xfrm>
            <a:off x="0" y="0"/>
            <a:ext cx="1143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Tree>
    <p:extLst>
      <p:ext uri="{BB962C8B-B14F-4D97-AF65-F5344CB8AC3E}">
        <p14:creationId xmlns:p14="http://schemas.microsoft.com/office/powerpoint/2010/main" val="31476749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Color Bar 2">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p>
        </p:txBody>
      </p:sp>
      <p:sp>
        <p:nvSpPr>
          <p:cNvPr id="3" name="Text Placeholder 2"/>
          <p:cNvSpPr>
            <a:spLocks noGrp="1"/>
          </p:cNvSpPr>
          <p:nvPr>
            <p:ph idx="1"/>
          </p:nvPr>
        </p:nvSpPr>
        <p:spPr>
          <a:xfrm>
            <a:off x="457200" y="1085850"/>
            <a:ext cx="8229600" cy="36576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3"/>
          <p:cNvSpPr/>
          <p:nvPr userDrawn="1"/>
        </p:nvSpPr>
        <p:spPr>
          <a:xfrm>
            <a:off x="9029700" y="0"/>
            <a:ext cx="1143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Tree>
    <p:extLst>
      <p:ext uri="{BB962C8B-B14F-4D97-AF65-F5344CB8AC3E}">
        <p14:creationId xmlns:p14="http://schemas.microsoft.com/office/powerpoint/2010/main" val="4147974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28950"/>
            <a:ext cx="5486400" cy="971550"/>
          </a:xfrm>
        </p:spPr>
        <p:txBody>
          <a:bodyPr anchor="t">
            <a:noAutofit/>
          </a:bodyPr>
          <a:lstStyle>
            <a:lvl1pPr>
              <a:defRPr sz="2700"/>
            </a:lvl1pPr>
          </a:lstStyle>
          <a:p>
            <a:r>
              <a:rPr lang="en-US" dirty="0"/>
              <a:t>Title</a:t>
            </a:r>
          </a:p>
        </p:txBody>
      </p:sp>
      <p:sp>
        <p:nvSpPr>
          <p:cNvPr id="4" name="Picture Placeholder 3"/>
          <p:cNvSpPr>
            <a:spLocks noGrp="1"/>
          </p:cNvSpPr>
          <p:nvPr>
            <p:ph type="pic" sz="quarter" idx="10"/>
          </p:nvPr>
        </p:nvSpPr>
        <p:spPr>
          <a:xfrm>
            <a:off x="0" y="0"/>
            <a:ext cx="6286500" cy="2571750"/>
          </a:xfrm>
          <a:solidFill>
            <a:schemeClr val="accent2"/>
          </a:solidFill>
        </p:spPr>
        <p:txBody>
          <a:bodyPr/>
          <a:lstStyle>
            <a:lvl1pPr>
              <a:defRPr>
                <a:noFill/>
              </a:defRPr>
            </a:lvl1pPr>
          </a:lstStyle>
          <a:p>
            <a:r>
              <a:rPr lang="en-US" dirty="0"/>
              <a:t>Click icon to add picture</a:t>
            </a:r>
          </a:p>
        </p:txBody>
      </p:sp>
      <p:sp>
        <p:nvSpPr>
          <p:cNvPr id="6" name="Picture Placeholder 5"/>
          <p:cNvSpPr>
            <a:spLocks noGrp="1"/>
          </p:cNvSpPr>
          <p:nvPr>
            <p:ph type="pic" sz="quarter" idx="11"/>
          </p:nvPr>
        </p:nvSpPr>
        <p:spPr>
          <a:xfrm>
            <a:off x="6286500" y="0"/>
            <a:ext cx="2857500" cy="5143500"/>
          </a:xfrm>
          <a:solidFill>
            <a:schemeClr val="bg2"/>
          </a:solidFill>
        </p:spPr>
        <p:txBody>
          <a:bodyPr/>
          <a:lstStyle>
            <a:lvl1pPr>
              <a:defRPr>
                <a:noFill/>
              </a:defRPr>
            </a:lvl1pPr>
          </a:lstStyle>
          <a:p>
            <a:r>
              <a:rPr lang="en-US" dirty="0"/>
              <a:t>Click icon to add picture</a:t>
            </a:r>
          </a:p>
        </p:txBody>
      </p:sp>
      <p:sp>
        <p:nvSpPr>
          <p:cNvPr id="7" name="Freeform 6"/>
          <p:cNvSpPr>
            <a:spLocks noChangeAspect="1" noEditPoints="1"/>
          </p:cNvSpPr>
          <p:nvPr userDrawn="1"/>
        </p:nvSpPr>
        <p:spPr bwMode="auto">
          <a:xfrm>
            <a:off x="457200" y="4469130"/>
            <a:ext cx="497040" cy="274320"/>
          </a:xfrm>
          <a:custGeom>
            <a:avLst/>
            <a:gdLst>
              <a:gd name="T0" fmla="*/ 693 w 1044"/>
              <a:gd name="T1" fmla="*/ 280 h 576"/>
              <a:gd name="T2" fmla="*/ 693 w 1044"/>
              <a:gd name="T3" fmla="*/ 280 h 576"/>
              <a:gd name="T4" fmla="*/ 413 w 1044"/>
              <a:gd name="T5" fmla="*/ 561 h 576"/>
              <a:gd name="T6" fmla="*/ 347 w 1044"/>
              <a:gd name="T7" fmla="*/ 561 h 576"/>
              <a:gd name="T8" fmla="*/ 347 w 1044"/>
              <a:gd name="T9" fmla="*/ 455 h 576"/>
              <a:gd name="T10" fmla="*/ 413 w 1044"/>
              <a:gd name="T11" fmla="*/ 455 h 576"/>
              <a:gd name="T12" fmla="*/ 588 w 1044"/>
              <a:gd name="T13" fmla="*/ 280 h 576"/>
              <a:gd name="T14" fmla="*/ 413 w 1044"/>
              <a:gd name="T15" fmla="*/ 105 h 576"/>
              <a:gd name="T16" fmla="*/ 347 w 1044"/>
              <a:gd name="T17" fmla="*/ 105 h 576"/>
              <a:gd name="T18" fmla="*/ 347 w 1044"/>
              <a:gd name="T19" fmla="*/ 0 h 576"/>
              <a:gd name="T20" fmla="*/ 413 w 1044"/>
              <a:gd name="T21" fmla="*/ 0 h 576"/>
              <a:gd name="T22" fmla="*/ 693 w 1044"/>
              <a:gd name="T23" fmla="*/ 280 h 576"/>
              <a:gd name="T24" fmla="*/ 693 w 1044"/>
              <a:gd name="T25" fmla="*/ 280 h 576"/>
              <a:gd name="T26" fmla="*/ 693 w 1044"/>
              <a:gd name="T27" fmla="*/ 280 h 576"/>
              <a:gd name="T28" fmla="*/ 693 w 1044"/>
              <a:gd name="T29" fmla="*/ 280 h 576"/>
              <a:gd name="T30" fmla="*/ 693 w 1044"/>
              <a:gd name="T31" fmla="*/ 101 h 576"/>
              <a:gd name="T32" fmla="*/ 820 w 1044"/>
              <a:gd name="T33" fmla="*/ 101 h 576"/>
              <a:gd name="T34" fmla="*/ 902 w 1044"/>
              <a:gd name="T35" fmla="*/ 127 h 576"/>
              <a:gd name="T36" fmla="*/ 928 w 1044"/>
              <a:gd name="T37" fmla="*/ 191 h 576"/>
              <a:gd name="T38" fmla="*/ 825 w 1044"/>
              <a:gd name="T39" fmla="*/ 281 h 576"/>
              <a:gd name="T40" fmla="*/ 793 w 1044"/>
              <a:gd name="T41" fmla="*/ 281 h 576"/>
              <a:gd name="T42" fmla="*/ 756 w 1044"/>
              <a:gd name="T43" fmla="*/ 361 h 576"/>
              <a:gd name="T44" fmla="*/ 963 w 1044"/>
              <a:gd name="T45" fmla="*/ 576 h 576"/>
              <a:gd name="T46" fmla="*/ 1044 w 1044"/>
              <a:gd name="T47" fmla="*/ 508 h 576"/>
              <a:gd name="T48" fmla="*/ 897 w 1044"/>
              <a:gd name="T49" fmla="*/ 360 h 576"/>
              <a:gd name="T50" fmla="*/ 1033 w 1044"/>
              <a:gd name="T51" fmla="*/ 193 h 576"/>
              <a:gd name="T52" fmla="*/ 975 w 1044"/>
              <a:gd name="T53" fmla="*/ 50 h 576"/>
              <a:gd name="T54" fmla="*/ 812 w 1044"/>
              <a:gd name="T55" fmla="*/ 0 h 576"/>
              <a:gd name="T56" fmla="*/ 693 w 1044"/>
              <a:gd name="T57" fmla="*/ 0 h 576"/>
              <a:gd name="T58" fmla="*/ 693 w 1044"/>
              <a:gd name="T59" fmla="*/ 101 h 576"/>
              <a:gd name="T60" fmla="*/ 350 w 1044"/>
              <a:gd name="T61" fmla="*/ 224 h 576"/>
              <a:gd name="T62" fmla="*/ 114 w 1044"/>
              <a:gd name="T63" fmla="*/ 224 h 576"/>
              <a:gd name="T64" fmla="*/ 114 w 1044"/>
              <a:gd name="T65" fmla="*/ 0 h 576"/>
              <a:gd name="T66" fmla="*/ 0 w 1044"/>
              <a:gd name="T67" fmla="*/ 0 h 576"/>
              <a:gd name="T68" fmla="*/ 0 w 1044"/>
              <a:gd name="T69" fmla="*/ 561 h 576"/>
              <a:gd name="T70" fmla="*/ 114 w 1044"/>
              <a:gd name="T71" fmla="*/ 561 h 576"/>
              <a:gd name="T72" fmla="*/ 114 w 1044"/>
              <a:gd name="T73" fmla="*/ 336 h 576"/>
              <a:gd name="T74" fmla="*/ 350 w 1044"/>
              <a:gd name="T75" fmla="*/ 336 h 576"/>
              <a:gd name="T76" fmla="*/ 350 w 1044"/>
              <a:gd name="T77" fmla="*/ 22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44" h="576">
                <a:moveTo>
                  <a:pt x="693" y="280"/>
                </a:moveTo>
                <a:cubicBezTo>
                  <a:pt x="693" y="280"/>
                  <a:pt x="693" y="280"/>
                  <a:pt x="693" y="280"/>
                </a:cubicBezTo>
                <a:cubicBezTo>
                  <a:pt x="693" y="442"/>
                  <a:pt x="575" y="561"/>
                  <a:pt x="413" y="561"/>
                </a:cubicBezTo>
                <a:cubicBezTo>
                  <a:pt x="347" y="561"/>
                  <a:pt x="347" y="561"/>
                  <a:pt x="347" y="561"/>
                </a:cubicBezTo>
                <a:cubicBezTo>
                  <a:pt x="347" y="455"/>
                  <a:pt x="347" y="455"/>
                  <a:pt x="347" y="455"/>
                </a:cubicBezTo>
                <a:cubicBezTo>
                  <a:pt x="413" y="455"/>
                  <a:pt x="413" y="455"/>
                  <a:pt x="413" y="455"/>
                </a:cubicBezTo>
                <a:cubicBezTo>
                  <a:pt x="516" y="455"/>
                  <a:pt x="588" y="383"/>
                  <a:pt x="588" y="280"/>
                </a:cubicBezTo>
                <a:cubicBezTo>
                  <a:pt x="588" y="177"/>
                  <a:pt x="516" y="105"/>
                  <a:pt x="413" y="105"/>
                </a:cubicBezTo>
                <a:cubicBezTo>
                  <a:pt x="347" y="105"/>
                  <a:pt x="347" y="105"/>
                  <a:pt x="347" y="105"/>
                </a:cubicBezTo>
                <a:cubicBezTo>
                  <a:pt x="347" y="0"/>
                  <a:pt x="347" y="0"/>
                  <a:pt x="347" y="0"/>
                </a:cubicBezTo>
                <a:cubicBezTo>
                  <a:pt x="413" y="0"/>
                  <a:pt x="413" y="0"/>
                  <a:pt x="413" y="0"/>
                </a:cubicBezTo>
                <a:cubicBezTo>
                  <a:pt x="575" y="0"/>
                  <a:pt x="693" y="118"/>
                  <a:pt x="693" y="280"/>
                </a:cubicBezTo>
                <a:cubicBezTo>
                  <a:pt x="693" y="280"/>
                  <a:pt x="693" y="280"/>
                  <a:pt x="693" y="280"/>
                </a:cubicBezTo>
                <a:cubicBezTo>
                  <a:pt x="693" y="280"/>
                  <a:pt x="693" y="280"/>
                  <a:pt x="693" y="280"/>
                </a:cubicBezTo>
                <a:cubicBezTo>
                  <a:pt x="693" y="280"/>
                  <a:pt x="693" y="280"/>
                  <a:pt x="693" y="280"/>
                </a:cubicBezTo>
                <a:close/>
                <a:moveTo>
                  <a:pt x="693" y="101"/>
                </a:moveTo>
                <a:cubicBezTo>
                  <a:pt x="820" y="101"/>
                  <a:pt x="820" y="101"/>
                  <a:pt x="820" y="101"/>
                </a:cubicBezTo>
                <a:cubicBezTo>
                  <a:pt x="858" y="101"/>
                  <a:pt x="884" y="109"/>
                  <a:pt x="902" y="127"/>
                </a:cubicBezTo>
                <a:cubicBezTo>
                  <a:pt x="919" y="144"/>
                  <a:pt x="928" y="166"/>
                  <a:pt x="928" y="191"/>
                </a:cubicBezTo>
                <a:cubicBezTo>
                  <a:pt x="928" y="247"/>
                  <a:pt x="879" y="281"/>
                  <a:pt x="825" y="281"/>
                </a:cubicBezTo>
                <a:cubicBezTo>
                  <a:pt x="793" y="281"/>
                  <a:pt x="793" y="281"/>
                  <a:pt x="793" y="281"/>
                </a:cubicBezTo>
                <a:cubicBezTo>
                  <a:pt x="756" y="361"/>
                  <a:pt x="756" y="361"/>
                  <a:pt x="756" y="361"/>
                </a:cubicBezTo>
                <a:cubicBezTo>
                  <a:pt x="963" y="576"/>
                  <a:pt x="963" y="576"/>
                  <a:pt x="963" y="576"/>
                </a:cubicBezTo>
                <a:cubicBezTo>
                  <a:pt x="1044" y="508"/>
                  <a:pt x="1044" y="508"/>
                  <a:pt x="1044" y="508"/>
                </a:cubicBezTo>
                <a:cubicBezTo>
                  <a:pt x="897" y="360"/>
                  <a:pt x="897" y="360"/>
                  <a:pt x="897" y="360"/>
                </a:cubicBezTo>
                <a:cubicBezTo>
                  <a:pt x="978" y="345"/>
                  <a:pt x="1033" y="271"/>
                  <a:pt x="1033" y="193"/>
                </a:cubicBezTo>
                <a:cubicBezTo>
                  <a:pt x="1033" y="135"/>
                  <a:pt x="1017" y="90"/>
                  <a:pt x="975" y="50"/>
                </a:cubicBezTo>
                <a:cubicBezTo>
                  <a:pt x="932" y="10"/>
                  <a:pt x="884" y="0"/>
                  <a:pt x="812" y="0"/>
                </a:cubicBezTo>
                <a:cubicBezTo>
                  <a:pt x="693" y="0"/>
                  <a:pt x="693" y="0"/>
                  <a:pt x="693" y="0"/>
                </a:cubicBezTo>
                <a:lnTo>
                  <a:pt x="693" y="101"/>
                </a:lnTo>
                <a:close/>
                <a:moveTo>
                  <a:pt x="350" y="224"/>
                </a:moveTo>
                <a:cubicBezTo>
                  <a:pt x="114" y="224"/>
                  <a:pt x="114" y="224"/>
                  <a:pt x="114" y="224"/>
                </a:cubicBezTo>
                <a:cubicBezTo>
                  <a:pt x="114" y="0"/>
                  <a:pt x="114" y="0"/>
                  <a:pt x="114" y="0"/>
                </a:cubicBezTo>
                <a:cubicBezTo>
                  <a:pt x="0" y="0"/>
                  <a:pt x="0" y="0"/>
                  <a:pt x="0" y="0"/>
                </a:cubicBezTo>
                <a:cubicBezTo>
                  <a:pt x="0" y="561"/>
                  <a:pt x="0" y="561"/>
                  <a:pt x="0" y="561"/>
                </a:cubicBezTo>
                <a:cubicBezTo>
                  <a:pt x="114" y="561"/>
                  <a:pt x="114" y="561"/>
                  <a:pt x="114" y="561"/>
                </a:cubicBezTo>
                <a:cubicBezTo>
                  <a:pt x="114" y="336"/>
                  <a:pt x="114" y="336"/>
                  <a:pt x="114" y="336"/>
                </a:cubicBezTo>
                <a:cubicBezTo>
                  <a:pt x="350" y="336"/>
                  <a:pt x="350" y="336"/>
                  <a:pt x="350" y="336"/>
                </a:cubicBezTo>
                <a:lnTo>
                  <a:pt x="350" y="224"/>
                </a:lnTo>
                <a:close/>
              </a:path>
            </a:pathLst>
          </a:custGeom>
          <a:solidFill>
            <a:schemeClr val="tx2"/>
          </a:solidFill>
          <a:ln>
            <a:noFill/>
          </a:ln>
          <a:extLst/>
        </p:spPr>
        <p:txBody>
          <a:bodyPr vert="horz" wrap="square" lIns="68580" tIns="34290" rIns="68580" bIns="34290" numCol="1" anchor="t" anchorCtr="0" compatLnSpc="1">
            <a:prstTxWarp prst="textNoShape">
              <a:avLst/>
            </a:prstTxWarp>
          </a:bodyPr>
          <a:lstStyle/>
          <a:p>
            <a:endParaRPr lang="en-US" sz="1013" dirty="0"/>
          </a:p>
        </p:txBody>
      </p:sp>
    </p:spTree>
    <p:extLst>
      <p:ext uri="{BB962C8B-B14F-4D97-AF65-F5344CB8AC3E}">
        <p14:creationId xmlns:p14="http://schemas.microsoft.com/office/powerpoint/2010/main" val="3649169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am Slide 1">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8" name="Picture Placeholder 10"/>
          <p:cNvSpPr>
            <a:spLocks noGrp="1"/>
          </p:cNvSpPr>
          <p:nvPr>
            <p:ph type="pic" sz="quarter" idx="17"/>
          </p:nvPr>
        </p:nvSpPr>
        <p:spPr>
          <a:xfrm>
            <a:off x="457200" y="1371600"/>
            <a:ext cx="4057650" cy="291465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18" name="Text Placeholder 17"/>
          <p:cNvSpPr>
            <a:spLocks noGrp="1"/>
          </p:cNvSpPr>
          <p:nvPr>
            <p:ph type="body" sz="quarter" idx="23" hasCustomPrompt="1"/>
          </p:nvPr>
        </p:nvSpPr>
        <p:spPr>
          <a:xfrm>
            <a:off x="457200" y="4372646"/>
            <a:ext cx="4057650" cy="371475"/>
          </a:xfrm>
        </p:spPr>
        <p:txBody>
          <a:bodyPr>
            <a:noAutofit/>
          </a:bodyPr>
          <a:lstStyle>
            <a:lvl1pPr marL="0" indent="0" algn="ctr">
              <a:buNone/>
              <a:defRPr sz="1350" b="1" baseline="0"/>
            </a:lvl1pPr>
          </a:lstStyle>
          <a:p>
            <a:pPr lvl="0"/>
            <a:r>
              <a:rPr lang="en-US" dirty="0"/>
              <a:t>Name/Label</a:t>
            </a:r>
          </a:p>
        </p:txBody>
      </p:sp>
      <p:sp>
        <p:nvSpPr>
          <p:cNvPr id="15" name="Picture Placeholder 10"/>
          <p:cNvSpPr>
            <a:spLocks noGrp="1"/>
          </p:cNvSpPr>
          <p:nvPr>
            <p:ph type="pic" sz="quarter" idx="24" hasCustomPrompt="1"/>
          </p:nvPr>
        </p:nvSpPr>
        <p:spPr>
          <a:xfrm>
            <a:off x="4629150" y="1371600"/>
            <a:ext cx="4057650" cy="2914650"/>
          </a:xfrm>
          <a:solidFill>
            <a:schemeClr val="bg2"/>
          </a:solidFill>
        </p:spPr>
        <p:txBody>
          <a:bodyPr vert="horz" lIns="0" tIns="0" rIns="0" bIns="0" rtlCol="0">
            <a:normAutofit/>
          </a:bodyPr>
          <a:lstStyle>
            <a:lvl1pPr>
              <a:defRPr lang="en-US">
                <a:noFill/>
              </a:defRPr>
            </a:lvl1pPr>
          </a:lstStyle>
          <a:p>
            <a:pPr lvl="0"/>
            <a:r>
              <a:rPr lang="en-US" dirty="0"/>
              <a:t>w</a:t>
            </a:r>
          </a:p>
        </p:txBody>
      </p:sp>
      <p:sp>
        <p:nvSpPr>
          <p:cNvPr id="16" name="Text Placeholder 17"/>
          <p:cNvSpPr>
            <a:spLocks noGrp="1"/>
          </p:cNvSpPr>
          <p:nvPr>
            <p:ph type="body" sz="quarter" idx="25" hasCustomPrompt="1"/>
          </p:nvPr>
        </p:nvSpPr>
        <p:spPr>
          <a:xfrm>
            <a:off x="4629150" y="4372646"/>
            <a:ext cx="4057650" cy="371475"/>
          </a:xfrm>
        </p:spPr>
        <p:txBody>
          <a:bodyPr>
            <a:noAutofit/>
          </a:bodyPr>
          <a:lstStyle>
            <a:lvl1pPr marL="0" indent="0" algn="ctr">
              <a:buNone/>
              <a:defRPr sz="1350" b="1" baseline="0"/>
            </a:lvl1pPr>
          </a:lstStyle>
          <a:p>
            <a:pPr lvl="0"/>
            <a:r>
              <a:rPr lang="en-US" dirty="0"/>
              <a:t>Name/Label</a:t>
            </a:r>
          </a:p>
        </p:txBody>
      </p:sp>
    </p:spTree>
    <p:extLst>
      <p:ext uri="{BB962C8B-B14F-4D97-AF65-F5344CB8AC3E}">
        <p14:creationId xmlns:p14="http://schemas.microsoft.com/office/powerpoint/2010/main" val="12938275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am Slide 2">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8" name="Picture Placeholder 10"/>
          <p:cNvSpPr>
            <a:spLocks noGrp="1"/>
          </p:cNvSpPr>
          <p:nvPr>
            <p:ph type="pic" sz="quarter" idx="17"/>
          </p:nvPr>
        </p:nvSpPr>
        <p:spPr>
          <a:xfrm>
            <a:off x="476250" y="1371600"/>
            <a:ext cx="2667000" cy="220980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18" name="Text Placeholder 17"/>
          <p:cNvSpPr>
            <a:spLocks noGrp="1"/>
          </p:cNvSpPr>
          <p:nvPr>
            <p:ph type="body" sz="quarter" idx="23" hasCustomPrompt="1"/>
          </p:nvPr>
        </p:nvSpPr>
        <p:spPr>
          <a:xfrm>
            <a:off x="476250" y="3695700"/>
            <a:ext cx="2667000" cy="371475"/>
          </a:xfrm>
        </p:spPr>
        <p:txBody>
          <a:bodyPr>
            <a:noAutofit/>
          </a:bodyPr>
          <a:lstStyle>
            <a:lvl1pPr marL="0" indent="0" algn="ctr">
              <a:buNone/>
              <a:defRPr sz="1200" b="1" baseline="0"/>
            </a:lvl1pPr>
          </a:lstStyle>
          <a:p>
            <a:pPr lvl="0"/>
            <a:r>
              <a:rPr lang="en-US" dirty="0"/>
              <a:t>Name/Label</a:t>
            </a:r>
          </a:p>
        </p:txBody>
      </p:sp>
      <p:sp>
        <p:nvSpPr>
          <p:cNvPr id="11" name="Picture Placeholder 10"/>
          <p:cNvSpPr>
            <a:spLocks noGrp="1"/>
          </p:cNvSpPr>
          <p:nvPr>
            <p:ph type="pic" sz="quarter" idx="24"/>
          </p:nvPr>
        </p:nvSpPr>
        <p:spPr>
          <a:xfrm>
            <a:off x="3248428" y="1371600"/>
            <a:ext cx="2667000" cy="220980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12" name="Text Placeholder 17"/>
          <p:cNvSpPr>
            <a:spLocks noGrp="1"/>
          </p:cNvSpPr>
          <p:nvPr>
            <p:ph type="body" sz="quarter" idx="25" hasCustomPrompt="1"/>
          </p:nvPr>
        </p:nvSpPr>
        <p:spPr>
          <a:xfrm>
            <a:off x="3248428" y="3695700"/>
            <a:ext cx="2667000" cy="371475"/>
          </a:xfrm>
        </p:spPr>
        <p:txBody>
          <a:bodyPr>
            <a:noAutofit/>
          </a:bodyPr>
          <a:lstStyle>
            <a:lvl1pPr marL="0" indent="0" algn="ctr">
              <a:buNone/>
              <a:defRPr sz="1200" b="1" baseline="0"/>
            </a:lvl1pPr>
          </a:lstStyle>
          <a:p>
            <a:pPr lvl="0"/>
            <a:r>
              <a:rPr lang="en-US" dirty="0"/>
              <a:t>Name/Label</a:t>
            </a:r>
          </a:p>
        </p:txBody>
      </p:sp>
      <p:sp>
        <p:nvSpPr>
          <p:cNvPr id="13" name="Picture Placeholder 10"/>
          <p:cNvSpPr>
            <a:spLocks noGrp="1"/>
          </p:cNvSpPr>
          <p:nvPr>
            <p:ph type="pic" sz="quarter" idx="26"/>
          </p:nvPr>
        </p:nvSpPr>
        <p:spPr>
          <a:xfrm>
            <a:off x="6020606" y="1371600"/>
            <a:ext cx="2667000" cy="220980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14" name="Text Placeholder 17"/>
          <p:cNvSpPr>
            <a:spLocks noGrp="1"/>
          </p:cNvSpPr>
          <p:nvPr>
            <p:ph type="body" sz="quarter" idx="27" hasCustomPrompt="1"/>
          </p:nvPr>
        </p:nvSpPr>
        <p:spPr>
          <a:xfrm>
            <a:off x="6020606" y="3695700"/>
            <a:ext cx="2667000" cy="371475"/>
          </a:xfrm>
        </p:spPr>
        <p:txBody>
          <a:bodyPr>
            <a:noAutofit/>
          </a:bodyPr>
          <a:lstStyle>
            <a:lvl1pPr marL="0" indent="0" algn="ctr">
              <a:buNone/>
              <a:defRPr sz="1200" b="1" baseline="0"/>
            </a:lvl1pPr>
          </a:lstStyle>
          <a:p>
            <a:pPr lvl="0"/>
            <a:r>
              <a:rPr lang="en-US" dirty="0"/>
              <a:t>Name/Label</a:t>
            </a:r>
          </a:p>
        </p:txBody>
      </p:sp>
    </p:spTree>
    <p:extLst>
      <p:ext uri="{BB962C8B-B14F-4D97-AF65-F5344CB8AC3E}">
        <p14:creationId xmlns:p14="http://schemas.microsoft.com/office/powerpoint/2010/main" val="323202003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am Slide 3">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8" name="Picture Placeholder 10"/>
          <p:cNvSpPr>
            <a:spLocks noGrp="1"/>
          </p:cNvSpPr>
          <p:nvPr>
            <p:ph type="pic" sz="quarter" idx="17"/>
          </p:nvPr>
        </p:nvSpPr>
        <p:spPr>
          <a:xfrm>
            <a:off x="476250" y="1371600"/>
            <a:ext cx="2667000" cy="291465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11" name="Picture Placeholder 10"/>
          <p:cNvSpPr>
            <a:spLocks noGrp="1"/>
          </p:cNvSpPr>
          <p:nvPr>
            <p:ph type="pic" sz="quarter" idx="24"/>
          </p:nvPr>
        </p:nvSpPr>
        <p:spPr>
          <a:xfrm>
            <a:off x="3248428" y="1371600"/>
            <a:ext cx="2667000" cy="291465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13" name="Picture Placeholder 10"/>
          <p:cNvSpPr>
            <a:spLocks noGrp="1"/>
          </p:cNvSpPr>
          <p:nvPr>
            <p:ph type="pic" sz="quarter" idx="26"/>
          </p:nvPr>
        </p:nvSpPr>
        <p:spPr>
          <a:xfrm>
            <a:off x="6020606" y="1371600"/>
            <a:ext cx="2667000" cy="291465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10" name="Text Placeholder 17"/>
          <p:cNvSpPr>
            <a:spLocks noGrp="1"/>
          </p:cNvSpPr>
          <p:nvPr>
            <p:ph type="body" sz="quarter" idx="23" hasCustomPrompt="1"/>
          </p:nvPr>
        </p:nvSpPr>
        <p:spPr>
          <a:xfrm>
            <a:off x="457200" y="4372646"/>
            <a:ext cx="2686050" cy="371475"/>
          </a:xfrm>
        </p:spPr>
        <p:txBody>
          <a:bodyPr>
            <a:noAutofit/>
          </a:bodyPr>
          <a:lstStyle>
            <a:lvl1pPr marL="0" indent="0" algn="ctr">
              <a:buNone/>
              <a:defRPr sz="1350" b="1" baseline="0"/>
            </a:lvl1pPr>
          </a:lstStyle>
          <a:p>
            <a:pPr lvl="0"/>
            <a:r>
              <a:rPr lang="en-US" dirty="0"/>
              <a:t>Name/Label</a:t>
            </a:r>
          </a:p>
        </p:txBody>
      </p:sp>
      <p:sp>
        <p:nvSpPr>
          <p:cNvPr id="15" name="Text Placeholder 17"/>
          <p:cNvSpPr>
            <a:spLocks noGrp="1"/>
          </p:cNvSpPr>
          <p:nvPr>
            <p:ph type="body" sz="quarter" idx="27" hasCustomPrompt="1"/>
          </p:nvPr>
        </p:nvSpPr>
        <p:spPr>
          <a:xfrm>
            <a:off x="3248428" y="4372646"/>
            <a:ext cx="2686050" cy="371475"/>
          </a:xfrm>
        </p:spPr>
        <p:txBody>
          <a:bodyPr>
            <a:noAutofit/>
          </a:bodyPr>
          <a:lstStyle>
            <a:lvl1pPr marL="0" indent="0" algn="ctr">
              <a:buNone/>
              <a:defRPr sz="1350" b="1" baseline="0"/>
            </a:lvl1pPr>
          </a:lstStyle>
          <a:p>
            <a:pPr lvl="0"/>
            <a:r>
              <a:rPr lang="en-US" dirty="0"/>
              <a:t>Name/Label</a:t>
            </a:r>
          </a:p>
        </p:txBody>
      </p:sp>
      <p:sp>
        <p:nvSpPr>
          <p:cNvPr id="16" name="Text Placeholder 17"/>
          <p:cNvSpPr>
            <a:spLocks noGrp="1"/>
          </p:cNvSpPr>
          <p:nvPr>
            <p:ph type="body" sz="quarter" idx="28" hasCustomPrompt="1"/>
          </p:nvPr>
        </p:nvSpPr>
        <p:spPr>
          <a:xfrm>
            <a:off x="6020606" y="4372646"/>
            <a:ext cx="2686050" cy="371475"/>
          </a:xfrm>
        </p:spPr>
        <p:txBody>
          <a:bodyPr>
            <a:noAutofit/>
          </a:bodyPr>
          <a:lstStyle>
            <a:lvl1pPr marL="0" indent="0" algn="ctr">
              <a:buNone/>
              <a:defRPr sz="1350" b="1" baseline="0"/>
            </a:lvl1pPr>
          </a:lstStyle>
          <a:p>
            <a:pPr lvl="0"/>
            <a:r>
              <a:rPr lang="en-US" dirty="0"/>
              <a:t>Name/Label</a:t>
            </a:r>
          </a:p>
        </p:txBody>
      </p:sp>
    </p:spTree>
    <p:extLst>
      <p:ext uri="{BB962C8B-B14F-4D97-AF65-F5344CB8AC3E}">
        <p14:creationId xmlns:p14="http://schemas.microsoft.com/office/powerpoint/2010/main" val="402693071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am Slide 4">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8" name="Picture Placeholder 10"/>
          <p:cNvSpPr>
            <a:spLocks noGrp="1"/>
          </p:cNvSpPr>
          <p:nvPr>
            <p:ph type="pic" sz="quarter" idx="17"/>
          </p:nvPr>
        </p:nvSpPr>
        <p:spPr>
          <a:xfrm>
            <a:off x="476250" y="1371600"/>
            <a:ext cx="1866900" cy="220980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18" name="Text Placeholder 17"/>
          <p:cNvSpPr>
            <a:spLocks noGrp="1"/>
          </p:cNvSpPr>
          <p:nvPr>
            <p:ph type="body" sz="quarter" idx="23" hasCustomPrompt="1"/>
          </p:nvPr>
        </p:nvSpPr>
        <p:spPr>
          <a:xfrm>
            <a:off x="476251" y="3695700"/>
            <a:ext cx="1866899" cy="371475"/>
          </a:xfrm>
        </p:spPr>
        <p:txBody>
          <a:bodyPr>
            <a:noAutofit/>
          </a:bodyPr>
          <a:lstStyle>
            <a:lvl1pPr marL="0" indent="0" algn="ctr">
              <a:buNone/>
              <a:defRPr sz="1200" b="1" baseline="0"/>
            </a:lvl1pPr>
          </a:lstStyle>
          <a:p>
            <a:pPr lvl="0"/>
            <a:r>
              <a:rPr lang="en-US" dirty="0"/>
              <a:t>Name/Label</a:t>
            </a:r>
          </a:p>
        </p:txBody>
      </p:sp>
      <p:sp>
        <p:nvSpPr>
          <p:cNvPr id="20" name="Picture Placeholder 10"/>
          <p:cNvSpPr>
            <a:spLocks noGrp="1"/>
          </p:cNvSpPr>
          <p:nvPr>
            <p:ph type="pic" sz="quarter" idx="24"/>
          </p:nvPr>
        </p:nvSpPr>
        <p:spPr>
          <a:xfrm>
            <a:off x="2592705" y="1371600"/>
            <a:ext cx="1866900" cy="220980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21" name="Text Placeholder 17"/>
          <p:cNvSpPr>
            <a:spLocks noGrp="1"/>
          </p:cNvSpPr>
          <p:nvPr>
            <p:ph type="body" sz="quarter" idx="25" hasCustomPrompt="1"/>
          </p:nvPr>
        </p:nvSpPr>
        <p:spPr>
          <a:xfrm>
            <a:off x="2592706" y="3695700"/>
            <a:ext cx="1866899" cy="371475"/>
          </a:xfrm>
        </p:spPr>
        <p:txBody>
          <a:bodyPr>
            <a:noAutofit/>
          </a:bodyPr>
          <a:lstStyle>
            <a:lvl1pPr marL="0" indent="0" algn="ctr">
              <a:buNone/>
              <a:defRPr sz="1200" b="1" baseline="0"/>
            </a:lvl1pPr>
          </a:lstStyle>
          <a:p>
            <a:pPr lvl="0"/>
            <a:r>
              <a:rPr lang="en-US" dirty="0"/>
              <a:t>Name/Label</a:t>
            </a:r>
          </a:p>
        </p:txBody>
      </p:sp>
      <p:sp>
        <p:nvSpPr>
          <p:cNvPr id="26" name="Picture Placeholder 10"/>
          <p:cNvSpPr>
            <a:spLocks noGrp="1"/>
          </p:cNvSpPr>
          <p:nvPr>
            <p:ph type="pic" sz="quarter" idx="26"/>
          </p:nvPr>
        </p:nvSpPr>
        <p:spPr>
          <a:xfrm>
            <a:off x="4709160" y="1371600"/>
            <a:ext cx="1866900" cy="220980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27" name="Text Placeholder 17"/>
          <p:cNvSpPr>
            <a:spLocks noGrp="1"/>
          </p:cNvSpPr>
          <p:nvPr>
            <p:ph type="body" sz="quarter" idx="27" hasCustomPrompt="1"/>
          </p:nvPr>
        </p:nvSpPr>
        <p:spPr>
          <a:xfrm>
            <a:off x="4709161" y="3695700"/>
            <a:ext cx="1866899" cy="371475"/>
          </a:xfrm>
        </p:spPr>
        <p:txBody>
          <a:bodyPr>
            <a:noAutofit/>
          </a:bodyPr>
          <a:lstStyle>
            <a:lvl1pPr marL="0" indent="0" algn="ctr">
              <a:buNone/>
              <a:defRPr sz="1200" b="1" baseline="0"/>
            </a:lvl1pPr>
          </a:lstStyle>
          <a:p>
            <a:pPr lvl="0"/>
            <a:r>
              <a:rPr lang="en-US" dirty="0"/>
              <a:t>Name/Label</a:t>
            </a:r>
          </a:p>
        </p:txBody>
      </p:sp>
      <p:sp>
        <p:nvSpPr>
          <p:cNvPr id="28" name="Picture Placeholder 10"/>
          <p:cNvSpPr>
            <a:spLocks noGrp="1"/>
          </p:cNvSpPr>
          <p:nvPr>
            <p:ph type="pic" sz="quarter" idx="28"/>
          </p:nvPr>
        </p:nvSpPr>
        <p:spPr>
          <a:xfrm>
            <a:off x="6825615" y="1371600"/>
            <a:ext cx="1866900" cy="220980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29" name="Text Placeholder 17"/>
          <p:cNvSpPr>
            <a:spLocks noGrp="1"/>
          </p:cNvSpPr>
          <p:nvPr>
            <p:ph type="body" sz="quarter" idx="29" hasCustomPrompt="1"/>
          </p:nvPr>
        </p:nvSpPr>
        <p:spPr>
          <a:xfrm>
            <a:off x="6825616" y="3695700"/>
            <a:ext cx="1866899" cy="371475"/>
          </a:xfrm>
        </p:spPr>
        <p:txBody>
          <a:bodyPr>
            <a:noAutofit/>
          </a:bodyPr>
          <a:lstStyle>
            <a:lvl1pPr marL="0" indent="0" algn="ctr">
              <a:buNone/>
              <a:defRPr sz="1200" b="1" baseline="0"/>
            </a:lvl1pPr>
          </a:lstStyle>
          <a:p>
            <a:pPr lvl="0"/>
            <a:r>
              <a:rPr lang="en-US" dirty="0"/>
              <a:t>Name/Label</a:t>
            </a:r>
          </a:p>
        </p:txBody>
      </p:sp>
    </p:spTree>
    <p:extLst>
      <p:ext uri="{BB962C8B-B14F-4D97-AF65-F5344CB8AC3E}">
        <p14:creationId xmlns:p14="http://schemas.microsoft.com/office/powerpoint/2010/main" val="29390244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am Slide 5">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8" name="Picture Placeholder 10"/>
          <p:cNvSpPr>
            <a:spLocks noGrp="1"/>
          </p:cNvSpPr>
          <p:nvPr>
            <p:ph type="pic" sz="quarter" idx="17"/>
          </p:nvPr>
        </p:nvSpPr>
        <p:spPr>
          <a:xfrm>
            <a:off x="476250" y="876300"/>
            <a:ext cx="2590038" cy="142875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9" name="Picture Placeholder 10"/>
          <p:cNvSpPr>
            <a:spLocks noGrp="1"/>
          </p:cNvSpPr>
          <p:nvPr>
            <p:ph type="pic" sz="quarter" idx="18"/>
          </p:nvPr>
        </p:nvSpPr>
        <p:spPr>
          <a:xfrm>
            <a:off x="3286506" y="876300"/>
            <a:ext cx="2590038" cy="142875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10" name="Picture Placeholder 10"/>
          <p:cNvSpPr>
            <a:spLocks noGrp="1"/>
          </p:cNvSpPr>
          <p:nvPr>
            <p:ph type="pic" sz="quarter" idx="19"/>
          </p:nvPr>
        </p:nvSpPr>
        <p:spPr>
          <a:xfrm>
            <a:off x="6096762" y="876300"/>
            <a:ext cx="2590038" cy="142875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14" name="Picture Placeholder 10"/>
          <p:cNvSpPr>
            <a:spLocks noGrp="1"/>
          </p:cNvSpPr>
          <p:nvPr>
            <p:ph type="pic" sz="quarter" idx="20"/>
          </p:nvPr>
        </p:nvSpPr>
        <p:spPr>
          <a:xfrm>
            <a:off x="476250" y="2971800"/>
            <a:ext cx="2590038" cy="142875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15" name="Picture Placeholder 10"/>
          <p:cNvSpPr>
            <a:spLocks noGrp="1"/>
          </p:cNvSpPr>
          <p:nvPr>
            <p:ph type="pic" sz="quarter" idx="21"/>
          </p:nvPr>
        </p:nvSpPr>
        <p:spPr>
          <a:xfrm>
            <a:off x="3286506" y="3009900"/>
            <a:ext cx="2590038" cy="142875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16" name="Picture Placeholder 10"/>
          <p:cNvSpPr>
            <a:spLocks noGrp="1"/>
          </p:cNvSpPr>
          <p:nvPr>
            <p:ph type="pic" sz="quarter" idx="22"/>
          </p:nvPr>
        </p:nvSpPr>
        <p:spPr>
          <a:xfrm>
            <a:off x="6096762" y="3009900"/>
            <a:ext cx="2590038" cy="142875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18" name="Text Placeholder 17"/>
          <p:cNvSpPr>
            <a:spLocks noGrp="1"/>
          </p:cNvSpPr>
          <p:nvPr>
            <p:ph type="body" sz="quarter" idx="23" hasCustomPrompt="1"/>
          </p:nvPr>
        </p:nvSpPr>
        <p:spPr>
          <a:xfrm>
            <a:off x="476250" y="2428876"/>
            <a:ext cx="2589610" cy="371475"/>
          </a:xfrm>
        </p:spPr>
        <p:txBody>
          <a:bodyPr>
            <a:noAutofit/>
          </a:bodyPr>
          <a:lstStyle>
            <a:lvl1pPr marL="0" indent="0" algn="ctr">
              <a:buNone/>
              <a:defRPr sz="1200" b="1" baseline="0"/>
            </a:lvl1pPr>
          </a:lstStyle>
          <a:p>
            <a:pPr lvl="0"/>
            <a:r>
              <a:rPr lang="en-US" dirty="0"/>
              <a:t>Name/Label</a:t>
            </a:r>
          </a:p>
        </p:txBody>
      </p:sp>
      <p:sp>
        <p:nvSpPr>
          <p:cNvPr id="19" name="Text Placeholder 17"/>
          <p:cNvSpPr>
            <a:spLocks noGrp="1"/>
          </p:cNvSpPr>
          <p:nvPr>
            <p:ph type="body" sz="quarter" idx="24" hasCustomPrompt="1"/>
          </p:nvPr>
        </p:nvSpPr>
        <p:spPr>
          <a:xfrm>
            <a:off x="3286506" y="2428876"/>
            <a:ext cx="2589610" cy="371475"/>
          </a:xfrm>
        </p:spPr>
        <p:txBody>
          <a:bodyPr>
            <a:noAutofit/>
          </a:bodyPr>
          <a:lstStyle>
            <a:lvl1pPr marL="0" indent="0" algn="ctr">
              <a:buNone/>
              <a:defRPr sz="1200" b="1" baseline="0"/>
            </a:lvl1pPr>
          </a:lstStyle>
          <a:p>
            <a:pPr lvl="0"/>
            <a:r>
              <a:rPr lang="en-US" dirty="0"/>
              <a:t>Name/Label</a:t>
            </a:r>
          </a:p>
        </p:txBody>
      </p:sp>
      <p:sp>
        <p:nvSpPr>
          <p:cNvPr id="22" name="Text Placeholder 17"/>
          <p:cNvSpPr>
            <a:spLocks noGrp="1"/>
          </p:cNvSpPr>
          <p:nvPr>
            <p:ph type="body" sz="quarter" idx="25" hasCustomPrompt="1"/>
          </p:nvPr>
        </p:nvSpPr>
        <p:spPr>
          <a:xfrm>
            <a:off x="6096762" y="2428876"/>
            <a:ext cx="2589610" cy="371475"/>
          </a:xfrm>
        </p:spPr>
        <p:txBody>
          <a:bodyPr>
            <a:noAutofit/>
          </a:bodyPr>
          <a:lstStyle>
            <a:lvl1pPr marL="0" indent="0" algn="ctr">
              <a:buNone/>
              <a:defRPr sz="1200" b="1" baseline="0"/>
            </a:lvl1pPr>
          </a:lstStyle>
          <a:p>
            <a:pPr lvl="0"/>
            <a:r>
              <a:rPr lang="en-US" dirty="0"/>
              <a:t>Name/Label</a:t>
            </a:r>
          </a:p>
        </p:txBody>
      </p:sp>
      <p:sp>
        <p:nvSpPr>
          <p:cNvPr id="23" name="Text Placeholder 17"/>
          <p:cNvSpPr>
            <a:spLocks noGrp="1"/>
          </p:cNvSpPr>
          <p:nvPr>
            <p:ph type="body" sz="quarter" idx="26" hasCustomPrompt="1"/>
          </p:nvPr>
        </p:nvSpPr>
        <p:spPr>
          <a:xfrm>
            <a:off x="476250" y="4533900"/>
            <a:ext cx="2589610" cy="370332"/>
          </a:xfrm>
        </p:spPr>
        <p:txBody>
          <a:bodyPr>
            <a:noAutofit/>
          </a:bodyPr>
          <a:lstStyle>
            <a:lvl1pPr marL="0" indent="0" algn="ctr">
              <a:buNone/>
              <a:defRPr sz="1200" b="1" baseline="0"/>
            </a:lvl1pPr>
          </a:lstStyle>
          <a:p>
            <a:pPr lvl="0"/>
            <a:r>
              <a:rPr lang="en-US" dirty="0"/>
              <a:t>Name/Label</a:t>
            </a:r>
          </a:p>
        </p:txBody>
      </p:sp>
      <p:sp>
        <p:nvSpPr>
          <p:cNvPr id="24" name="Text Placeholder 17"/>
          <p:cNvSpPr>
            <a:spLocks noGrp="1"/>
          </p:cNvSpPr>
          <p:nvPr>
            <p:ph type="body" sz="quarter" idx="27" hasCustomPrompt="1"/>
          </p:nvPr>
        </p:nvSpPr>
        <p:spPr>
          <a:xfrm>
            <a:off x="3286506" y="4533900"/>
            <a:ext cx="2589610" cy="370332"/>
          </a:xfrm>
        </p:spPr>
        <p:txBody>
          <a:bodyPr>
            <a:noAutofit/>
          </a:bodyPr>
          <a:lstStyle>
            <a:lvl1pPr marL="0" indent="0" algn="ctr">
              <a:buNone/>
              <a:defRPr sz="1200" b="1" baseline="0"/>
            </a:lvl1pPr>
          </a:lstStyle>
          <a:p>
            <a:pPr lvl="0"/>
            <a:r>
              <a:rPr lang="en-US" dirty="0"/>
              <a:t>Name/Label</a:t>
            </a:r>
          </a:p>
        </p:txBody>
      </p:sp>
      <p:sp>
        <p:nvSpPr>
          <p:cNvPr id="25" name="Text Placeholder 17"/>
          <p:cNvSpPr>
            <a:spLocks noGrp="1"/>
          </p:cNvSpPr>
          <p:nvPr>
            <p:ph type="body" sz="quarter" idx="28" hasCustomPrompt="1"/>
          </p:nvPr>
        </p:nvSpPr>
        <p:spPr>
          <a:xfrm>
            <a:off x="6096762" y="4533900"/>
            <a:ext cx="2589610" cy="370332"/>
          </a:xfrm>
        </p:spPr>
        <p:txBody>
          <a:bodyPr>
            <a:noAutofit/>
          </a:bodyPr>
          <a:lstStyle>
            <a:lvl1pPr marL="0" indent="0" algn="ctr">
              <a:buNone/>
              <a:defRPr sz="1200" b="1" baseline="0"/>
            </a:lvl1pPr>
          </a:lstStyle>
          <a:p>
            <a:pPr lvl="0"/>
            <a:r>
              <a:rPr lang="en-US" dirty="0"/>
              <a:t>Name/Label</a:t>
            </a:r>
          </a:p>
        </p:txBody>
      </p:sp>
    </p:spTree>
    <p:extLst>
      <p:ext uri="{BB962C8B-B14F-4D97-AF65-F5344CB8AC3E}">
        <p14:creationId xmlns:p14="http://schemas.microsoft.com/office/powerpoint/2010/main" val="41473828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am Slide 6">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8" name="Picture Placeholder 10"/>
          <p:cNvSpPr>
            <a:spLocks noGrp="1"/>
          </p:cNvSpPr>
          <p:nvPr>
            <p:ph type="pic" sz="quarter" idx="17"/>
          </p:nvPr>
        </p:nvSpPr>
        <p:spPr>
          <a:xfrm>
            <a:off x="476250" y="1143000"/>
            <a:ext cx="1866900" cy="120015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18" name="Text Placeholder 17"/>
          <p:cNvSpPr>
            <a:spLocks noGrp="1"/>
          </p:cNvSpPr>
          <p:nvPr>
            <p:ph type="body" sz="quarter" idx="23" hasCustomPrompt="1"/>
          </p:nvPr>
        </p:nvSpPr>
        <p:spPr>
          <a:xfrm>
            <a:off x="476251" y="2457450"/>
            <a:ext cx="1866899" cy="371475"/>
          </a:xfrm>
        </p:spPr>
        <p:txBody>
          <a:bodyPr>
            <a:noAutofit/>
          </a:bodyPr>
          <a:lstStyle>
            <a:lvl1pPr marL="0" indent="0" algn="ctr">
              <a:buNone/>
              <a:defRPr sz="1200" b="1" baseline="0"/>
            </a:lvl1pPr>
          </a:lstStyle>
          <a:p>
            <a:pPr lvl="0"/>
            <a:r>
              <a:rPr lang="en-US" dirty="0"/>
              <a:t>Name/Label</a:t>
            </a:r>
          </a:p>
        </p:txBody>
      </p:sp>
      <p:sp>
        <p:nvSpPr>
          <p:cNvPr id="20" name="Picture Placeholder 10"/>
          <p:cNvSpPr>
            <a:spLocks noGrp="1"/>
          </p:cNvSpPr>
          <p:nvPr>
            <p:ph type="pic" sz="quarter" idx="24"/>
          </p:nvPr>
        </p:nvSpPr>
        <p:spPr>
          <a:xfrm>
            <a:off x="2592705" y="1143000"/>
            <a:ext cx="1866900" cy="120015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21" name="Text Placeholder 17"/>
          <p:cNvSpPr>
            <a:spLocks noGrp="1"/>
          </p:cNvSpPr>
          <p:nvPr>
            <p:ph type="body" sz="quarter" idx="25" hasCustomPrompt="1"/>
          </p:nvPr>
        </p:nvSpPr>
        <p:spPr>
          <a:xfrm>
            <a:off x="2592706" y="2457450"/>
            <a:ext cx="1866899" cy="371475"/>
          </a:xfrm>
        </p:spPr>
        <p:txBody>
          <a:bodyPr>
            <a:noAutofit/>
          </a:bodyPr>
          <a:lstStyle>
            <a:lvl1pPr marL="0" indent="0" algn="ctr">
              <a:buNone/>
              <a:defRPr sz="1200" b="1" baseline="0"/>
            </a:lvl1pPr>
          </a:lstStyle>
          <a:p>
            <a:pPr lvl="0"/>
            <a:r>
              <a:rPr lang="en-US" dirty="0"/>
              <a:t>Name/Label</a:t>
            </a:r>
          </a:p>
        </p:txBody>
      </p:sp>
      <p:sp>
        <p:nvSpPr>
          <p:cNvPr id="26" name="Picture Placeholder 10"/>
          <p:cNvSpPr>
            <a:spLocks noGrp="1"/>
          </p:cNvSpPr>
          <p:nvPr>
            <p:ph type="pic" sz="quarter" idx="26"/>
          </p:nvPr>
        </p:nvSpPr>
        <p:spPr>
          <a:xfrm>
            <a:off x="4709160" y="1143000"/>
            <a:ext cx="1866900" cy="120015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27" name="Text Placeholder 17"/>
          <p:cNvSpPr>
            <a:spLocks noGrp="1"/>
          </p:cNvSpPr>
          <p:nvPr>
            <p:ph type="body" sz="quarter" idx="27" hasCustomPrompt="1"/>
          </p:nvPr>
        </p:nvSpPr>
        <p:spPr>
          <a:xfrm>
            <a:off x="4709161" y="2457450"/>
            <a:ext cx="1866899" cy="371475"/>
          </a:xfrm>
        </p:spPr>
        <p:txBody>
          <a:bodyPr>
            <a:noAutofit/>
          </a:bodyPr>
          <a:lstStyle>
            <a:lvl1pPr marL="0" indent="0" algn="ctr">
              <a:buNone/>
              <a:defRPr sz="1200" b="1" baseline="0"/>
            </a:lvl1pPr>
          </a:lstStyle>
          <a:p>
            <a:pPr lvl="0"/>
            <a:r>
              <a:rPr lang="en-US" dirty="0"/>
              <a:t>Name/Label</a:t>
            </a:r>
          </a:p>
        </p:txBody>
      </p:sp>
      <p:sp>
        <p:nvSpPr>
          <p:cNvPr id="28" name="Picture Placeholder 10"/>
          <p:cNvSpPr>
            <a:spLocks noGrp="1"/>
          </p:cNvSpPr>
          <p:nvPr>
            <p:ph type="pic" sz="quarter" idx="28"/>
          </p:nvPr>
        </p:nvSpPr>
        <p:spPr>
          <a:xfrm>
            <a:off x="6825615" y="1143000"/>
            <a:ext cx="1866900" cy="120015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29" name="Text Placeholder 17"/>
          <p:cNvSpPr>
            <a:spLocks noGrp="1"/>
          </p:cNvSpPr>
          <p:nvPr>
            <p:ph type="body" sz="quarter" idx="29" hasCustomPrompt="1"/>
          </p:nvPr>
        </p:nvSpPr>
        <p:spPr>
          <a:xfrm>
            <a:off x="6825616" y="2457450"/>
            <a:ext cx="1866899" cy="371475"/>
          </a:xfrm>
        </p:spPr>
        <p:txBody>
          <a:bodyPr>
            <a:noAutofit/>
          </a:bodyPr>
          <a:lstStyle>
            <a:lvl1pPr marL="0" indent="0" algn="ctr">
              <a:buNone/>
              <a:defRPr sz="1200" b="1" baseline="0"/>
            </a:lvl1pPr>
          </a:lstStyle>
          <a:p>
            <a:pPr lvl="0"/>
            <a:r>
              <a:rPr lang="en-US" dirty="0"/>
              <a:t>Name/Label</a:t>
            </a:r>
          </a:p>
        </p:txBody>
      </p:sp>
      <p:sp>
        <p:nvSpPr>
          <p:cNvPr id="11" name="Picture Placeholder 10"/>
          <p:cNvSpPr>
            <a:spLocks noGrp="1"/>
          </p:cNvSpPr>
          <p:nvPr>
            <p:ph type="pic" sz="quarter" idx="30"/>
          </p:nvPr>
        </p:nvSpPr>
        <p:spPr>
          <a:xfrm>
            <a:off x="476250" y="3057525"/>
            <a:ext cx="1866900" cy="120015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12" name="Text Placeholder 17"/>
          <p:cNvSpPr>
            <a:spLocks noGrp="1"/>
          </p:cNvSpPr>
          <p:nvPr>
            <p:ph type="body" sz="quarter" idx="31" hasCustomPrompt="1"/>
          </p:nvPr>
        </p:nvSpPr>
        <p:spPr>
          <a:xfrm>
            <a:off x="476251" y="4371975"/>
            <a:ext cx="1866899" cy="371475"/>
          </a:xfrm>
        </p:spPr>
        <p:txBody>
          <a:bodyPr>
            <a:noAutofit/>
          </a:bodyPr>
          <a:lstStyle>
            <a:lvl1pPr marL="0" indent="0" algn="ctr">
              <a:buNone/>
              <a:defRPr sz="1200" b="1" baseline="0"/>
            </a:lvl1pPr>
          </a:lstStyle>
          <a:p>
            <a:pPr lvl="0"/>
            <a:r>
              <a:rPr lang="en-US" dirty="0"/>
              <a:t>Name/Label</a:t>
            </a:r>
          </a:p>
        </p:txBody>
      </p:sp>
      <p:sp>
        <p:nvSpPr>
          <p:cNvPr id="13" name="Picture Placeholder 10"/>
          <p:cNvSpPr>
            <a:spLocks noGrp="1"/>
          </p:cNvSpPr>
          <p:nvPr>
            <p:ph type="pic" sz="quarter" idx="32"/>
          </p:nvPr>
        </p:nvSpPr>
        <p:spPr>
          <a:xfrm>
            <a:off x="2592705" y="3057525"/>
            <a:ext cx="1866900" cy="120015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14" name="Text Placeholder 17"/>
          <p:cNvSpPr>
            <a:spLocks noGrp="1"/>
          </p:cNvSpPr>
          <p:nvPr>
            <p:ph type="body" sz="quarter" idx="33" hasCustomPrompt="1"/>
          </p:nvPr>
        </p:nvSpPr>
        <p:spPr>
          <a:xfrm>
            <a:off x="2592706" y="4371975"/>
            <a:ext cx="1866899" cy="371475"/>
          </a:xfrm>
        </p:spPr>
        <p:txBody>
          <a:bodyPr>
            <a:noAutofit/>
          </a:bodyPr>
          <a:lstStyle>
            <a:lvl1pPr marL="0" indent="0" algn="ctr">
              <a:buNone/>
              <a:defRPr sz="1200" b="1" baseline="0"/>
            </a:lvl1pPr>
          </a:lstStyle>
          <a:p>
            <a:pPr lvl="0"/>
            <a:r>
              <a:rPr lang="en-US" dirty="0"/>
              <a:t>Name/Label</a:t>
            </a:r>
          </a:p>
        </p:txBody>
      </p:sp>
      <p:sp>
        <p:nvSpPr>
          <p:cNvPr id="15" name="Picture Placeholder 10"/>
          <p:cNvSpPr>
            <a:spLocks noGrp="1"/>
          </p:cNvSpPr>
          <p:nvPr>
            <p:ph type="pic" sz="quarter" idx="34"/>
          </p:nvPr>
        </p:nvSpPr>
        <p:spPr>
          <a:xfrm>
            <a:off x="4709160" y="3057525"/>
            <a:ext cx="1866900" cy="120015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16" name="Text Placeholder 17"/>
          <p:cNvSpPr>
            <a:spLocks noGrp="1"/>
          </p:cNvSpPr>
          <p:nvPr>
            <p:ph type="body" sz="quarter" idx="35" hasCustomPrompt="1"/>
          </p:nvPr>
        </p:nvSpPr>
        <p:spPr>
          <a:xfrm>
            <a:off x="4709161" y="4371975"/>
            <a:ext cx="1866899" cy="371475"/>
          </a:xfrm>
        </p:spPr>
        <p:txBody>
          <a:bodyPr>
            <a:noAutofit/>
          </a:bodyPr>
          <a:lstStyle>
            <a:lvl1pPr marL="0" indent="0" algn="ctr">
              <a:buNone/>
              <a:defRPr sz="1200" b="1" baseline="0"/>
            </a:lvl1pPr>
          </a:lstStyle>
          <a:p>
            <a:pPr lvl="0"/>
            <a:r>
              <a:rPr lang="en-US" dirty="0"/>
              <a:t>Name/Label</a:t>
            </a:r>
          </a:p>
        </p:txBody>
      </p:sp>
      <p:sp>
        <p:nvSpPr>
          <p:cNvPr id="17" name="Picture Placeholder 10"/>
          <p:cNvSpPr>
            <a:spLocks noGrp="1"/>
          </p:cNvSpPr>
          <p:nvPr>
            <p:ph type="pic" sz="quarter" idx="36"/>
          </p:nvPr>
        </p:nvSpPr>
        <p:spPr>
          <a:xfrm>
            <a:off x="6825615" y="3057525"/>
            <a:ext cx="1866900" cy="120015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19" name="Text Placeholder 17"/>
          <p:cNvSpPr>
            <a:spLocks noGrp="1"/>
          </p:cNvSpPr>
          <p:nvPr>
            <p:ph type="body" sz="quarter" idx="37" hasCustomPrompt="1"/>
          </p:nvPr>
        </p:nvSpPr>
        <p:spPr>
          <a:xfrm>
            <a:off x="6825616" y="4371975"/>
            <a:ext cx="1866899" cy="371475"/>
          </a:xfrm>
        </p:spPr>
        <p:txBody>
          <a:bodyPr>
            <a:noAutofit/>
          </a:bodyPr>
          <a:lstStyle>
            <a:lvl1pPr marL="0" indent="0" algn="ctr">
              <a:buNone/>
              <a:defRPr sz="1200" b="1" baseline="0"/>
            </a:lvl1pPr>
          </a:lstStyle>
          <a:p>
            <a:pPr lvl="0"/>
            <a:r>
              <a:rPr lang="en-US" dirty="0"/>
              <a:t>Name/Label</a:t>
            </a:r>
          </a:p>
        </p:txBody>
      </p:sp>
    </p:spTree>
    <p:extLst>
      <p:ext uri="{BB962C8B-B14F-4D97-AF65-F5344CB8AC3E}">
        <p14:creationId xmlns:p14="http://schemas.microsoft.com/office/powerpoint/2010/main" val="399404132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mg Header 1">
    <p:spTree>
      <p:nvGrpSpPr>
        <p:cNvPr id="1" name=""/>
        <p:cNvGrpSpPr/>
        <p:nvPr/>
      </p:nvGrpSpPr>
      <p:grpSpPr>
        <a:xfrm>
          <a:off x="0" y="0"/>
          <a:ext cx="0" cy="0"/>
          <a:chOff x="0" y="0"/>
          <a:chExt cx="0" cy="0"/>
        </a:xfrm>
      </p:grpSpPr>
      <p:sp>
        <p:nvSpPr>
          <p:cNvPr id="2" name="Title 1"/>
          <p:cNvSpPr>
            <a:spLocks noGrp="1"/>
          </p:cNvSpPr>
          <p:nvPr>
            <p:ph type="title"/>
          </p:nvPr>
        </p:nvSpPr>
        <p:spPr>
          <a:xfrm>
            <a:off x="457200" y="4114800"/>
            <a:ext cx="8229600" cy="800100"/>
          </a:xfrm>
        </p:spPr>
        <p:txBody>
          <a:bodyPr anchor="ctr">
            <a:noAutofit/>
          </a:bodyPr>
          <a:lstStyle/>
          <a:p>
            <a:r>
              <a:rPr lang="en-US"/>
              <a:t>Click to edit Master title style</a:t>
            </a:r>
            <a:endParaRPr lang="en-US" dirty="0"/>
          </a:p>
        </p:txBody>
      </p:sp>
      <p:sp>
        <p:nvSpPr>
          <p:cNvPr id="7" name="Picture Placeholder 6"/>
          <p:cNvSpPr>
            <a:spLocks noGrp="1"/>
          </p:cNvSpPr>
          <p:nvPr>
            <p:ph type="pic" sz="quarter" idx="11"/>
          </p:nvPr>
        </p:nvSpPr>
        <p:spPr>
          <a:xfrm>
            <a:off x="0" y="0"/>
            <a:ext cx="9144000" cy="3943350"/>
          </a:xfrm>
          <a:solidFill>
            <a:schemeClr val="bg2"/>
          </a:solidFill>
        </p:spPr>
        <p:txBody>
          <a:bodyPr/>
          <a:lstStyle>
            <a:lvl1pPr>
              <a:defRPr>
                <a:noFill/>
              </a:defRPr>
            </a:lvl1pPr>
          </a:lstStyle>
          <a:p>
            <a:r>
              <a:rPr lang="en-US" dirty="0"/>
              <a:t>Click icon to add picture</a:t>
            </a:r>
          </a:p>
        </p:txBody>
      </p:sp>
    </p:spTree>
    <p:extLst>
      <p:ext uri="{BB962C8B-B14F-4D97-AF65-F5344CB8AC3E}">
        <p14:creationId xmlns:p14="http://schemas.microsoft.com/office/powerpoint/2010/main" val="2143160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mg Header 2">
    <p:spTree>
      <p:nvGrpSpPr>
        <p:cNvPr id="1" name=""/>
        <p:cNvGrpSpPr/>
        <p:nvPr/>
      </p:nvGrpSpPr>
      <p:grpSpPr>
        <a:xfrm>
          <a:off x="0" y="0"/>
          <a:ext cx="0" cy="0"/>
          <a:chOff x="0" y="0"/>
          <a:chExt cx="0" cy="0"/>
        </a:xfrm>
      </p:grpSpPr>
      <p:sp>
        <p:nvSpPr>
          <p:cNvPr id="7" name="Picture Placeholder 6"/>
          <p:cNvSpPr>
            <a:spLocks noGrp="1"/>
          </p:cNvSpPr>
          <p:nvPr>
            <p:ph type="pic" sz="quarter" idx="11"/>
          </p:nvPr>
        </p:nvSpPr>
        <p:spPr>
          <a:xfrm>
            <a:off x="0" y="0"/>
            <a:ext cx="4572000" cy="3943350"/>
          </a:xfrm>
          <a:solidFill>
            <a:schemeClr val="bg2"/>
          </a:solidFill>
        </p:spPr>
        <p:txBody>
          <a:bodyPr/>
          <a:lstStyle>
            <a:lvl1pPr>
              <a:defRPr>
                <a:noFill/>
              </a:defRPr>
            </a:lvl1pPr>
          </a:lstStyle>
          <a:p>
            <a:r>
              <a:rPr lang="en-US" dirty="0"/>
              <a:t>Click icon to add picture</a:t>
            </a:r>
          </a:p>
        </p:txBody>
      </p:sp>
      <p:sp>
        <p:nvSpPr>
          <p:cNvPr id="6" name="Picture Placeholder 6"/>
          <p:cNvSpPr>
            <a:spLocks noGrp="1"/>
          </p:cNvSpPr>
          <p:nvPr>
            <p:ph type="pic" sz="quarter" idx="12"/>
          </p:nvPr>
        </p:nvSpPr>
        <p:spPr>
          <a:xfrm>
            <a:off x="4629150" y="0"/>
            <a:ext cx="4514850" cy="3943350"/>
          </a:xfrm>
          <a:solidFill>
            <a:schemeClr val="bg2"/>
          </a:solidFill>
        </p:spPr>
        <p:txBody>
          <a:bodyPr/>
          <a:lstStyle>
            <a:lvl1pPr>
              <a:defRPr>
                <a:noFill/>
              </a:defRPr>
            </a:lvl1pPr>
          </a:lstStyle>
          <a:p>
            <a:r>
              <a:rPr lang="en-US" dirty="0"/>
              <a:t>Click icon to add picture</a:t>
            </a:r>
          </a:p>
        </p:txBody>
      </p:sp>
      <p:sp>
        <p:nvSpPr>
          <p:cNvPr id="8" name="Title 1"/>
          <p:cNvSpPr>
            <a:spLocks noGrp="1"/>
          </p:cNvSpPr>
          <p:nvPr>
            <p:ph type="title"/>
          </p:nvPr>
        </p:nvSpPr>
        <p:spPr>
          <a:xfrm>
            <a:off x="457200" y="4114800"/>
            <a:ext cx="8229600" cy="800100"/>
          </a:xfrm>
        </p:spPr>
        <p:txBody>
          <a:bodyPr anchor="ctr">
            <a:noAutofit/>
          </a:bodyPr>
          <a:lstStyle/>
          <a:p>
            <a:r>
              <a:rPr lang="en-US"/>
              <a:t>Click to edit Master title style</a:t>
            </a:r>
            <a:endParaRPr lang="en-US" dirty="0"/>
          </a:p>
        </p:txBody>
      </p:sp>
    </p:spTree>
    <p:extLst>
      <p:ext uri="{BB962C8B-B14F-4D97-AF65-F5344CB8AC3E}">
        <p14:creationId xmlns:p14="http://schemas.microsoft.com/office/powerpoint/2010/main" val="10849337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roject 1">
    <p:bg>
      <p:bgPr>
        <a:solidFill>
          <a:schemeClr val="bg2"/>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9144000" cy="5143500"/>
          </a:xfrm>
        </p:spPr>
        <p:txBody>
          <a:bodyPr/>
          <a:lstStyle>
            <a:lvl1pPr marL="0" indent="0">
              <a:buNone/>
              <a:defRPr>
                <a:solidFill>
                  <a:schemeClr val="bg1"/>
                </a:solidFill>
              </a:defRPr>
            </a:lvl1pPr>
          </a:lstStyle>
          <a:p>
            <a:r>
              <a:rPr lang="en-US" dirty="0"/>
              <a:t>Click icon to add picture</a:t>
            </a:r>
          </a:p>
        </p:txBody>
      </p:sp>
      <p:sp>
        <p:nvSpPr>
          <p:cNvPr id="4" name="Title 1"/>
          <p:cNvSpPr>
            <a:spLocks noGrp="1"/>
          </p:cNvSpPr>
          <p:nvPr>
            <p:ph type="title"/>
          </p:nvPr>
        </p:nvSpPr>
        <p:spPr>
          <a:xfrm>
            <a:off x="457200" y="3314700"/>
            <a:ext cx="8229600" cy="628650"/>
          </a:xfrm>
        </p:spPr>
        <p:txBody>
          <a:bodyPr anchor="b">
            <a:noAutofit/>
          </a:bodyPr>
          <a:lstStyle>
            <a:lvl1pPr>
              <a:defRPr>
                <a:solidFill>
                  <a:schemeClr val="bg1"/>
                </a:solidFill>
              </a:defRPr>
            </a:lvl1pPr>
          </a:lstStyle>
          <a:p>
            <a:r>
              <a:rPr lang="en-US"/>
              <a:t>Click to edit Master title style</a:t>
            </a:r>
            <a:endParaRPr lang="en-US" dirty="0"/>
          </a:p>
        </p:txBody>
      </p:sp>
      <p:sp>
        <p:nvSpPr>
          <p:cNvPr id="3" name="Text Placeholder 2"/>
          <p:cNvSpPr>
            <a:spLocks noGrp="1"/>
          </p:cNvSpPr>
          <p:nvPr>
            <p:ph type="body" sz="quarter" idx="11"/>
          </p:nvPr>
        </p:nvSpPr>
        <p:spPr>
          <a:xfrm>
            <a:off x="457200" y="4000500"/>
            <a:ext cx="8229600" cy="685800"/>
          </a:xfrm>
        </p:spPr>
        <p:txBody>
          <a:bodyPr vert="horz" lIns="0" tIns="0" rIns="0" bIns="0" rtlCol="0" anchor="t">
            <a:noAutofit/>
          </a:bodyPr>
          <a:lstStyle>
            <a:lvl1pPr>
              <a:defRPr lang="en-US" b="1" i="1" dirty="0" smtClean="0">
                <a:solidFill>
                  <a:schemeClr val="bg1"/>
                </a:solidFill>
                <a:latin typeface="+mj-lt"/>
                <a:ea typeface="+mj-ea"/>
                <a:cs typeface="+mj-cs"/>
              </a:defRPr>
            </a:lvl1pPr>
            <a:lvl2pPr>
              <a:defRPr lang="en-US" sz="1350" dirty="0" smtClean="0"/>
            </a:lvl2pPr>
            <a:lvl3pPr>
              <a:defRPr lang="en-US" sz="1350" dirty="0" smtClean="0"/>
            </a:lvl3pPr>
            <a:lvl4pPr>
              <a:defRPr lang="en-US" sz="1350" dirty="0" smtClean="0"/>
            </a:lvl4pPr>
            <a:lvl5pPr>
              <a:defRPr lang="en-US" sz="1350" dirty="0"/>
            </a:lvl5pPr>
          </a:lstStyle>
          <a:p>
            <a:pPr marL="0" lvl="0">
              <a:lnSpc>
                <a:spcPts val="2025"/>
              </a:lnSpc>
              <a:spcBef>
                <a:spcPct val="0"/>
              </a:spcBef>
              <a:buNone/>
            </a:pPr>
            <a:r>
              <a:rPr lang="en-US"/>
              <a:t>Click to edit Master text styles</a:t>
            </a:r>
          </a:p>
        </p:txBody>
      </p:sp>
    </p:spTree>
    <p:extLst>
      <p:ext uri="{BB962C8B-B14F-4D97-AF65-F5344CB8AC3E}">
        <p14:creationId xmlns:p14="http://schemas.microsoft.com/office/powerpoint/2010/main" val="924269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roject 2">
    <p:bg>
      <p:bgPr>
        <a:solidFill>
          <a:schemeClr val="bg2"/>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9144000" cy="5143500"/>
          </a:xfrm>
        </p:spPr>
        <p:txBody>
          <a:bodyPr/>
          <a:lstStyle>
            <a:lvl1pPr marL="0" indent="0">
              <a:buNone/>
              <a:defRPr>
                <a:noFill/>
              </a:defRPr>
            </a:lvl1pPr>
          </a:lstStyle>
          <a:p>
            <a:r>
              <a:rPr lang="en-US" dirty="0"/>
              <a:t>Click icon to add picture</a:t>
            </a:r>
          </a:p>
        </p:txBody>
      </p:sp>
      <p:sp>
        <p:nvSpPr>
          <p:cNvPr id="4" name="Title 1"/>
          <p:cNvSpPr>
            <a:spLocks noGrp="1"/>
          </p:cNvSpPr>
          <p:nvPr>
            <p:ph type="title"/>
          </p:nvPr>
        </p:nvSpPr>
        <p:spPr>
          <a:xfrm>
            <a:off x="457200" y="571500"/>
            <a:ext cx="8229600" cy="628650"/>
          </a:xfrm>
        </p:spPr>
        <p:txBody>
          <a:bodyPr anchor="b">
            <a:noAutofit/>
          </a:bodyPr>
          <a:lstStyle>
            <a:lvl1pPr algn="r">
              <a:defRPr>
                <a:solidFill>
                  <a:schemeClr val="bg1"/>
                </a:solidFill>
              </a:defRPr>
            </a:lvl1pPr>
          </a:lstStyle>
          <a:p>
            <a:r>
              <a:rPr lang="en-US"/>
              <a:t>Click to edit Master title style</a:t>
            </a:r>
            <a:endParaRPr lang="en-US" dirty="0"/>
          </a:p>
        </p:txBody>
      </p:sp>
      <p:sp>
        <p:nvSpPr>
          <p:cNvPr id="3" name="Text Placeholder 2"/>
          <p:cNvSpPr>
            <a:spLocks noGrp="1"/>
          </p:cNvSpPr>
          <p:nvPr>
            <p:ph type="body" sz="quarter" idx="11"/>
          </p:nvPr>
        </p:nvSpPr>
        <p:spPr>
          <a:xfrm>
            <a:off x="457200" y="1257300"/>
            <a:ext cx="8229600" cy="685800"/>
          </a:xfrm>
        </p:spPr>
        <p:txBody>
          <a:bodyPr vert="horz" lIns="0" tIns="0" rIns="0" bIns="0" rtlCol="0" anchor="t">
            <a:noAutofit/>
          </a:bodyPr>
          <a:lstStyle>
            <a:lvl1pPr algn="r">
              <a:defRPr lang="en-US" b="1" i="1" dirty="0" smtClean="0">
                <a:solidFill>
                  <a:schemeClr val="bg1"/>
                </a:solidFill>
                <a:latin typeface="+mj-lt"/>
                <a:ea typeface="+mj-ea"/>
                <a:cs typeface="+mj-cs"/>
              </a:defRPr>
            </a:lvl1pPr>
            <a:lvl2pPr>
              <a:defRPr lang="en-US" sz="1350" dirty="0" smtClean="0"/>
            </a:lvl2pPr>
            <a:lvl3pPr>
              <a:defRPr lang="en-US" sz="1350" dirty="0" smtClean="0"/>
            </a:lvl3pPr>
            <a:lvl4pPr>
              <a:defRPr lang="en-US" sz="1350" dirty="0" smtClean="0"/>
            </a:lvl4pPr>
            <a:lvl5pPr>
              <a:defRPr lang="en-US" sz="1350" dirty="0"/>
            </a:lvl5pPr>
          </a:lstStyle>
          <a:p>
            <a:pPr marL="0" lvl="0">
              <a:lnSpc>
                <a:spcPts val="2025"/>
              </a:lnSpc>
              <a:spcBef>
                <a:spcPct val="0"/>
              </a:spcBef>
              <a:buNone/>
            </a:pPr>
            <a:r>
              <a:rPr lang="en-US"/>
              <a:t>Click to edit Master text styles</a:t>
            </a:r>
          </a:p>
        </p:txBody>
      </p:sp>
    </p:spTree>
    <p:extLst>
      <p:ext uri="{BB962C8B-B14F-4D97-AF65-F5344CB8AC3E}">
        <p14:creationId xmlns:p14="http://schemas.microsoft.com/office/powerpoint/2010/main" val="3431563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3">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28950"/>
            <a:ext cx="5486400" cy="971550"/>
          </a:xfrm>
        </p:spPr>
        <p:txBody>
          <a:bodyPr anchor="t">
            <a:noAutofit/>
          </a:bodyPr>
          <a:lstStyle>
            <a:lvl1pPr>
              <a:defRPr sz="2700"/>
            </a:lvl1pPr>
          </a:lstStyle>
          <a:p>
            <a:r>
              <a:rPr lang="en-US" dirty="0"/>
              <a:t>Title</a:t>
            </a:r>
          </a:p>
        </p:txBody>
      </p:sp>
      <p:sp>
        <p:nvSpPr>
          <p:cNvPr id="4" name="Picture Placeholder 3"/>
          <p:cNvSpPr>
            <a:spLocks noGrp="1"/>
          </p:cNvSpPr>
          <p:nvPr>
            <p:ph type="pic" sz="quarter" idx="10"/>
          </p:nvPr>
        </p:nvSpPr>
        <p:spPr>
          <a:xfrm>
            <a:off x="0" y="0"/>
            <a:ext cx="6286500" cy="2571750"/>
          </a:xfrm>
          <a:solidFill>
            <a:schemeClr val="bg2"/>
          </a:solidFill>
        </p:spPr>
        <p:txBody>
          <a:bodyPr/>
          <a:lstStyle>
            <a:lvl1pPr>
              <a:defRPr>
                <a:noFill/>
              </a:defRPr>
            </a:lvl1pPr>
          </a:lstStyle>
          <a:p>
            <a:r>
              <a:rPr lang="en-US" dirty="0"/>
              <a:t>Click icon to add picture</a:t>
            </a:r>
          </a:p>
        </p:txBody>
      </p:sp>
      <p:sp>
        <p:nvSpPr>
          <p:cNvPr id="6" name="Picture Placeholder 5"/>
          <p:cNvSpPr>
            <a:spLocks noGrp="1"/>
          </p:cNvSpPr>
          <p:nvPr>
            <p:ph type="pic" sz="quarter" idx="11"/>
          </p:nvPr>
        </p:nvSpPr>
        <p:spPr>
          <a:xfrm>
            <a:off x="6286500" y="0"/>
            <a:ext cx="2857500" cy="3257550"/>
          </a:xfrm>
          <a:solidFill>
            <a:schemeClr val="bg1">
              <a:lumMod val="95000"/>
            </a:schemeClr>
          </a:solidFill>
        </p:spPr>
        <p:txBody>
          <a:bodyPr/>
          <a:lstStyle>
            <a:lvl1pPr>
              <a:defRPr>
                <a:noFill/>
              </a:defRPr>
            </a:lvl1pPr>
          </a:lstStyle>
          <a:p>
            <a:r>
              <a:rPr lang="en-US" dirty="0"/>
              <a:t>Click icon to add picture</a:t>
            </a:r>
          </a:p>
        </p:txBody>
      </p:sp>
      <p:sp>
        <p:nvSpPr>
          <p:cNvPr id="8" name="Picture Placeholder 5"/>
          <p:cNvSpPr>
            <a:spLocks noGrp="1"/>
          </p:cNvSpPr>
          <p:nvPr>
            <p:ph type="pic" sz="quarter" idx="12"/>
          </p:nvPr>
        </p:nvSpPr>
        <p:spPr>
          <a:xfrm>
            <a:off x="6286500" y="3257551"/>
            <a:ext cx="2857500" cy="1885950"/>
          </a:xfrm>
          <a:solidFill>
            <a:schemeClr val="accent2"/>
          </a:solidFill>
        </p:spPr>
        <p:txBody>
          <a:bodyPr/>
          <a:lstStyle>
            <a:lvl1pPr>
              <a:defRPr>
                <a:noFill/>
              </a:defRPr>
            </a:lvl1pPr>
          </a:lstStyle>
          <a:p>
            <a:r>
              <a:rPr lang="en-US" dirty="0"/>
              <a:t>Click icon to add picture</a:t>
            </a:r>
          </a:p>
        </p:txBody>
      </p:sp>
      <p:sp>
        <p:nvSpPr>
          <p:cNvPr id="9" name="Freeform 8"/>
          <p:cNvSpPr>
            <a:spLocks noChangeAspect="1" noEditPoints="1"/>
          </p:cNvSpPr>
          <p:nvPr userDrawn="1"/>
        </p:nvSpPr>
        <p:spPr bwMode="auto">
          <a:xfrm>
            <a:off x="457200" y="4469130"/>
            <a:ext cx="497040" cy="274320"/>
          </a:xfrm>
          <a:custGeom>
            <a:avLst/>
            <a:gdLst>
              <a:gd name="T0" fmla="*/ 693 w 1044"/>
              <a:gd name="T1" fmla="*/ 280 h 576"/>
              <a:gd name="T2" fmla="*/ 693 w 1044"/>
              <a:gd name="T3" fmla="*/ 280 h 576"/>
              <a:gd name="T4" fmla="*/ 413 w 1044"/>
              <a:gd name="T5" fmla="*/ 561 h 576"/>
              <a:gd name="T6" fmla="*/ 347 w 1044"/>
              <a:gd name="T7" fmla="*/ 561 h 576"/>
              <a:gd name="T8" fmla="*/ 347 w 1044"/>
              <a:gd name="T9" fmla="*/ 455 h 576"/>
              <a:gd name="T10" fmla="*/ 413 w 1044"/>
              <a:gd name="T11" fmla="*/ 455 h 576"/>
              <a:gd name="T12" fmla="*/ 588 w 1044"/>
              <a:gd name="T13" fmla="*/ 280 h 576"/>
              <a:gd name="T14" fmla="*/ 413 w 1044"/>
              <a:gd name="T15" fmla="*/ 105 h 576"/>
              <a:gd name="T16" fmla="*/ 347 w 1044"/>
              <a:gd name="T17" fmla="*/ 105 h 576"/>
              <a:gd name="T18" fmla="*/ 347 w 1044"/>
              <a:gd name="T19" fmla="*/ 0 h 576"/>
              <a:gd name="T20" fmla="*/ 413 w 1044"/>
              <a:gd name="T21" fmla="*/ 0 h 576"/>
              <a:gd name="T22" fmla="*/ 693 w 1044"/>
              <a:gd name="T23" fmla="*/ 280 h 576"/>
              <a:gd name="T24" fmla="*/ 693 w 1044"/>
              <a:gd name="T25" fmla="*/ 280 h 576"/>
              <a:gd name="T26" fmla="*/ 693 w 1044"/>
              <a:gd name="T27" fmla="*/ 280 h 576"/>
              <a:gd name="T28" fmla="*/ 693 w 1044"/>
              <a:gd name="T29" fmla="*/ 280 h 576"/>
              <a:gd name="T30" fmla="*/ 693 w 1044"/>
              <a:gd name="T31" fmla="*/ 101 h 576"/>
              <a:gd name="T32" fmla="*/ 820 w 1044"/>
              <a:gd name="T33" fmla="*/ 101 h 576"/>
              <a:gd name="T34" fmla="*/ 902 w 1044"/>
              <a:gd name="T35" fmla="*/ 127 h 576"/>
              <a:gd name="T36" fmla="*/ 928 w 1044"/>
              <a:gd name="T37" fmla="*/ 191 h 576"/>
              <a:gd name="T38" fmla="*/ 825 w 1044"/>
              <a:gd name="T39" fmla="*/ 281 h 576"/>
              <a:gd name="T40" fmla="*/ 793 w 1044"/>
              <a:gd name="T41" fmla="*/ 281 h 576"/>
              <a:gd name="T42" fmla="*/ 756 w 1044"/>
              <a:gd name="T43" fmla="*/ 361 h 576"/>
              <a:gd name="T44" fmla="*/ 963 w 1044"/>
              <a:gd name="T45" fmla="*/ 576 h 576"/>
              <a:gd name="T46" fmla="*/ 1044 w 1044"/>
              <a:gd name="T47" fmla="*/ 508 h 576"/>
              <a:gd name="T48" fmla="*/ 897 w 1044"/>
              <a:gd name="T49" fmla="*/ 360 h 576"/>
              <a:gd name="T50" fmla="*/ 1033 w 1044"/>
              <a:gd name="T51" fmla="*/ 193 h 576"/>
              <a:gd name="T52" fmla="*/ 975 w 1044"/>
              <a:gd name="T53" fmla="*/ 50 h 576"/>
              <a:gd name="T54" fmla="*/ 812 w 1044"/>
              <a:gd name="T55" fmla="*/ 0 h 576"/>
              <a:gd name="T56" fmla="*/ 693 w 1044"/>
              <a:gd name="T57" fmla="*/ 0 h 576"/>
              <a:gd name="T58" fmla="*/ 693 w 1044"/>
              <a:gd name="T59" fmla="*/ 101 h 576"/>
              <a:gd name="T60" fmla="*/ 350 w 1044"/>
              <a:gd name="T61" fmla="*/ 224 h 576"/>
              <a:gd name="T62" fmla="*/ 114 w 1044"/>
              <a:gd name="T63" fmla="*/ 224 h 576"/>
              <a:gd name="T64" fmla="*/ 114 w 1044"/>
              <a:gd name="T65" fmla="*/ 0 h 576"/>
              <a:gd name="T66" fmla="*/ 0 w 1044"/>
              <a:gd name="T67" fmla="*/ 0 h 576"/>
              <a:gd name="T68" fmla="*/ 0 w 1044"/>
              <a:gd name="T69" fmla="*/ 561 h 576"/>
              <a:gd name="T70" fmla="*/ 114 w 1044"/>
              <a:gd name="T71" fmla="*/ 561 h 576"/>
              <a:gd name="T72" fmla="*/ 114 w 1044"/>
              <a:gd name="T73" fmla="*/ 336 h 576"/>
              <a:gd name="T74" fmla="*/ 350 w 1044"/>
              <a:gd name="T75" fmla="*/ 336 h 576"/>
              <a:gd name="T76" fmla="*/ 350 w 1044"/>
              <a:gd name="T77" fmla="*/ 22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44" h="576">
                <a:moveTo>
                  <a:pt x="693" y="280"/>
                </a:moveTo>
                <a:cubicBezTo>
                  <a:pt x="693" y="280"/>
                  <a:pt x="693" y="280"/>
                  <a:pt x="693" y="280"/>
                </a:cubicBezTo>
                <a:cubicBezTo>
                  <a:pt x="693" y="442"/>
                  <a:pt x="575" y="561"/>
                  <a:pt x="413" y="561"/>
                </a:cubicBezTo>
                <a:cubicBezTo>
                  <a:pt x="347" y="561"/>
                  <a:pt x="347" y="561"/>
                  <a:pt x="347" y="561"/>
                </a:cubicBezTo>
                <a:cubicBezTo>
                  <a:pt x="347" y="455"/>
                  <a:pt x="347" y="455"/>
                  <a:pt x="347" y="455"/>
                </a:cubicBezTo>
                <a:cubicBezTo>
                  <a:pt x="413" y="455"/>
                  <a:pt x="413" y="455"/>
                  <a:pt x="413" y="455"/>
                </a:cubicBezTo>
                <a:cubicBezTo>
                  <a:pt x="516" y="455"/>
                  <a:pt x="588" y="383"/>
                  <a:pt x="588" y="280"/>
                </a:cubicBezTo>
                <a:cubicBezTo>
                  <a:pt x="588" y="177"/>
                  <a:pt x="516" y="105"/>
                  <a:pt x="413" y="105"/>
                </a:cubicBezTo>
                <a:cubicBezTo>
                  <a:pt x="347" y="105"/>
                  <a:pt x="347" y="105"/>
                  <a:pt x="347" y="105"/>
                </a:cubicBezTo>
                <a:cubicBezTo>
                  <a:pt x="347" y="0"/>
                  <a:pt x="347" y="0"/>
                  <a:pt x="347" y="0"/>
                </a:cubicBezTo>
                <a:cubicBezTo>
                  <a:pt x="413" y="0"/>
                  <a:pt x="413" y="0"/>
                  <a:pt x="413" y="0"/>
                </a:cubicBezTo>
                <a:cubicBezTo>
                  <a:pt x="575" y="0"/>
                  <a:pt x="693" y="118"/>
                  <a:pt x="693" y="280"/>
                </a:cubicBezTo>
                <a:cubicBezTo>
                  <a:pt x="693" y="280"/>
                  <a:pt x="693" y="280"/>
                  <a:pt x="693" y="280"/>
                </a:cubicBezTo>
                <a:cubicBezTo>
                  <a:pt x="693" y="280"/>
                  <a:pt x="693" y="280"/>
                  <a:pt x="693" y="280"/>
                </a:cubicBezTo>
                <a:cubicBezTo>
                  <a:pt x="693" y="280"/>
                  <a:pt x="693" y="280"/>
                  <a:pt x="693" y="280"/>
                </a:cubicBezTo>
                <a:close/>
                <a:moveTo>
                  <a:pt x="693" y="101"/>
                </a:moveTo>
                <a:cubicBezTo>
                  <a:pt x="820" y="101"/>
                  <a:pt x="820" y="101"/>
                  <a:pt x="820" y="101"/>
                </a:cubicBezTo>
                <a:cubicBezTo>
                  <a:pt x="858" y="101"/>
                  <a:pt x="884" y="109"/>
                  <a:pt x="902" y="127"/>
                </a:cubicBezTo>
                <a:cubicBezTo>
                  <a:pt x="919" y="144"/>
                  <a:pt x="928" y="166"/>
                  <a:pt x="928" y="191"/>
                </a:cubicBezTo>
                <a:cubicBezTo>
                  <a:pt x="928" y="247"/>
                  <a:pt x="879" y="281"/>
                  <a:pt x="825" y="281"/>
                </a:cubicBezTo>
                <a:cubicBezTo>
                  <a:pt x="793" y="281"/>
                  <a:pt x="793" y="281"/>
                  <a:pt x="793" y="281"/>
                </a:cubicBezTo>
                <a:cubicBezTo>
                  <a:pt x="756" y="361"/>
                  <a:pt x="756" y="361"/>
                  <a:pt x="756" y="361"/>
                </a:cubicBezTo>
                <a:cubicBezTo>
                  <a:pt x="963" y="576"/>
                  <a:pt x="963" y="576"/>
                  <a:pt x="963" y="576"/>
                </a:cubicBezTo>
                <a:cubicBezTo>
                  <a:pt x="1044" y="508"/>
                  <a:pt x="1044" y="508"/>
                  <a:pt x="1044" y="508"/>
                </a:cubicBezTo>
                <a:cubicBezTo>
                  <a:pt x="897" y="360"/>
                  <a:pt x="897" y="360"/>
                  <a:pt x="897" y="360"/>
                </a:cubicBezTo>
                <a:cubicBezTo>
                  <a:pt x="978" y="345"/>
                  <a:pt x="1033" y="271"/>
                  <a:pt x="1033" y="193"/>
                </a:cubicBezTo>
                <a:cubicBezTo>
                  <a:pt x="1033" y="135"/>
                  <a:pt x="1017" y="90"/>
                  <a:pt x="975" y="50"/>
                </a:cubicBezTo>
                <a:cubicBezTo>
                  <a:pt x="932" y="10"/>
                  <a:pt x="884" y="0"/>
                  <a:pt x="812" y="0"/>
                </a:cubicBezTo>
                <a:cubicBezTo>
                  <a:pt x="693" y="0"/>
                  <a:pt x="693" y="0"/>
                  <a:pt x="693" y="0"/>
                </a:cubicBezTo>
                <a:lnTo>
                  <a:pt x="693" y="101"/>
                </a:lnTo>
                <a:close/>
                <a:moveTo>
                  <a:pt x="350" y="224"/>
                </a:moveTo>
                <a:cubicBezTo>
                  <a:pt x="114" y="224"/>
                  <a:pt x="114" y="224"/>
                  <a:pt x="114" y="224"/>
                </a:cubicBezTo>
                <a:cubicBezTo>
                  <a:pt x="114" y="0"/>
                  <a:pt x="114" y="0"/>
                  <a:pt x="114" y="0"/>
                </a:cubicBezTo>
                <a:cubicBezTo>
                  <a:pt x="0" y="0"/>
                  <a:pt x="0" y="0"/>
                  <a:pt x="0" y="0"/>
                </a:cubicBezTo>
                <a:cubicBezTo>
                  <a:pt x="0" y="561"/>
                  <a:pt x="0" y="561"/>
                  <a:pt x="0" y="561"/>
                </a:cubicBezTo>
                <a:cubicBezTo>
                  <a:pt x="114" y="561"/>
                  <a:pt x="114" y="561"/>
                  <a:pt x="114" y="561"/>
                </a:cubicBezTo>
                <a:cubicBezTo>
                  <a:pt x="114" y="336"/>
                  <a:pt x="114" y="336"/>
                  <a:pt x="114" y="336"/>
                </a:cubicBezTo>
                <a:cubicBezTo>
                  <a:pt x="350" y="336"/>
                  <a:pt x="350" y="336"/>
                  <a:pt x="350" y="336"/>
                </a:cubicBezTo>
                <a:lnTo>
                  <a:pt x="350" y="224"/>
                </a:lnTo>
                <a:close/>
              </a:path>
            </a:pathLst>
          </a:custGeom>
          <a:solidFill>
            <a:schemeClr val="tx2"/>
          </a:solidFill>
          <a:ln>
            <a:noFill/>
          </a:ln>
          <a:extLst/>
        </p:spPr>
        <p:txBody>
          <a:bodyPr vert="horz" wrap="square" lIns="68580" tIns="34290" rIns="68580" bIns="34290" numCol="1" anchor="t" anchorCtr="0" compatLnSpc="1">
            <a:prstTxWarp prst="textNoShape">
              <a:avLst/>
            </a:prstTxWarp>
          </a:bodyPr>
          <a:lstStyle/>
          <a:p>
            <a:endParaRPr lang="en-US" sz="1013" dirty="0"/>
          </a:p>
        </p:txBody>
      </p:sp>
    </p:spTree>
    <p:extLst>
      <p:ext uri="{BB962C8B-B14F-4D97-AF65-F5344CB8AC3E}">
        <p14:creationId xmlns:p14="http://schemas.microsoft.com/office/powerpoint/2010/main" val="382969003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roject 3">
    <p:bg>
      <p:bgPr>
        <a:solidFill>
          <a:schemeClr val="bg2"/>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9144000" cy="5143500"/>
          </a:xfrm>
        </p:spPr>
        <p:txBody>
          <a:bodyPr/>
          <a:lstStyle>
            <a:lvl1pPr marL="0" indent="0">
              <a:buNone/>
              <a:defRPr>
                <a:noFill/>
              </a:defRPr>
            </a:lvl1pPr>
          </a:lstStyle>
          <a:p>
            <a:r>
              <a:rPr lang="en-US" dirty="0"/>
              <a:t>Click icon to add picture</a:t>
            </a:r>
          </a:p>
        </p:txBody>
      </p:sp>
      <p:sp>
        <p:nvSpPr>
          <p:cNvPr id="4" name="Title 1"/>
          <p:cNvSpPr>
            <a:spLocks noGrp="1"/>
          </p:cNvSpPr>
          <p:nvPr>
            <p:ph type="title" hasCustomPrompt="1"/>
          </p:nvPr>
        </p:nvSpPr>
        <p:spPr>
          <a:xfrm>
            <a:off x="0" y="3532229"/>
            <a:ext cx="2628900" cy="1107996"/>
          </a:xfrm>
          <a:solidFill>
            <a:srgbClr val="000000">
              <a:alpha val="50196"/>
            </a:srgbClr>
          </a:solidFill>
        </p:spPr>
        <p:txBody>
          <a:bodyPr wrap="square" lIns="457200" tIns="274320" rIns="274320" bIns="274320" anchor="ctr">
            <a:spAutoFit/>
          </a:bodyPr>
          <a:lstStyle>
            <a:lvl1pPr>
              <a:lnSpc>
                <a:spcPct val="100000"/>
              </a:lnSpc>
              <a:defRPr sz="1200" baseline="0">
                <a:solidFill>
                  <a:schemeClr val="bg1"/>
                </a:solidFill>
              </a:defRPr>
            </a:lvl1pPr>
          </a:lstStyle>
          <a:p>
            <a:r>
              <a:rPr lang="en-US" dirty="0"/>
              <a:t>Click to edit Project Name/location/information</a:t>
            </a:r>
          </a:p>
        </p:txBody>
      </p:sp>
    </p:spTree>
    <p:extLst>
      <p:ext uri="{BB962C8B-B14F-4D97-AF65-F5344CB8AC3E}">
        <p14:creationId xmlns:p14="http://schemas.microsoft.com/office/powerpoint/2010/main" val="4579932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Full Bleed">
    <p:bg>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9144000" cy="5143500"/>
          </a:xfrm>
          <a:solidFill>
            <a:schemeClr val="bg2"/>
          </a:solidFill>
        </p:spPr>
        <p:txBody>
          <a:bodyPr/>
          <a:lstStyle>
            <a:lvl1pPr marL="0" indent="0">
              <a:buNone/>
              <a:defRPr>
                <a:noFill/>
              </a:defRPr>
            </a:lvl1pPr>
          </a:lstStyle>
          <a:p>
            <a:r>
              <a:rPr lang="en-US" dirty="0"/>
              <a:t>Click icon to add picture</a:t>
            </a:r>
          </a:p>
        </p:txBody>
      </p:sp>
    </p:spTree>
    <p:extLst>
      <p:ext uri="{BB962C8B-B14F-4D97-AF65-F5344CB8AC3E}">
        <p14:creationId xmlns:p14="http://schemas.microsoft.com/office/powerpoint/2010/main" val="25075116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llage 1">
    <p:spTree>
      <p:nvGrpSpPr>
        <p:cNvPr id="1" name=""/>
        <p:cNvGrpSpPr/>
        <p:nvPr/>
      </p:nvGrpSpPr>
      <p:grpSpPr>
        <a:xfrm>
          <a:off x="0" y="0"/>
          <a:ext cx="0" cy="0"/>
          <a:chOff x="0" y="0"/>
          <a:chExt cx="0" cy="0"/>
        </a:xfrm>
      </p:grpSpPr>
      <p:sp>
        <p:nvSpPr>
          <p:cNvPr id="7" name="Picture Placeholder 6"/>
          <p:cNvSpPr>
            <a:spLocks noGrp="1"/>
          </p:cNvSpPr>
          <p:nvPr>
            <p:ph type="pic" sz="quarter" idx="11"/>
          </p:nvPr>
        </p:nvSpPr>
        <p:spPr>
          <a:xfrm>
            <a:off x="0" y="0"/>
            <a:ext cx="4572000" cy="5143500"/>
          </a:xfrm>
          <a:solidFill>
            <a:schemeClr val="bg2"/>
          </a:solidFill>
        </p:spPr>
        <p:txBody>
          <a:bodyPr/>
          <a:lstStyle>
            <a:lvl1pPr>
              <a:defRPr>
                <a:noFill/>
              </a:defRPr>
            </a:lvl1pPr>
          </a:lstStyle>
          <a:p>
            <a:r>
              <a:rPr lang="en-US" dirty="0"/>
              <a:t>Click icon to add picture</a:t>
            </a:r>
          </a:p>
        </p:txBody>
      </p:sp>
      <p:sp>
        <p:nvSpPr>
          <p:cNvPr id="6" name="Picture Placeholder 6"/>
          <p:cNvSpPr>
            <a:spLocks noGrp="1"/>
          </p:cNvSpPr>
          <p:nvPr>
            <p:ph type="pic" sz="quarter" idx="12"/>
          </p:nvPr>
        </p:nvSpPr>
        <p:spPr>
          <a:xfrm>
            <a:off x="4629150" y="0"/>
            <a:ext cx="4514850" cy="5143500"/>
          </a:xfrm>
          <a:solidFill>
            <a:schemeClr val="bg2"/>
          </a:solidFill>
        </p:spPr>
        <p:txBody>
          <a:bodyPr/>
          <a:lstStyle>
            <a:lvl1pPr>
              <a:defRPr>
                <a:noFill/>
              </a:defRPr>
            </a:lvl1pPr>
          </a:lstStyle>
          <a:p>
            <a:r>
              <a:rPr lang="en-US" dirty="0"/>
              <a:t>Click icon to add picture</a:t>
            </a:r>
          </a:p>
        </p:txBody>
      </p:sp>
    </p:spTree>
    <p:extLst>
      <p:ext uri="{BB962C8B-B14F-4D97-AF65-F5344CB8AC3E}">
        <p14:creationId xmlns:p14="http://schemas.microsoft.com/office/powerpoint/2010/main" val="331141348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llage 2">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1306" y="0"/>
            <a:ext cx="5942294" cy="5143500"/>
          </a:xfrm>
          <a:solidFill>
            <a:schemeClr val="bg2"/>
          </a:solidFill>
        </p:spPr>
        <p:txBody>
          <a:bodyPr/>
          <a:lstStyle>
            <a:lvl1pPr>
              <a:defRPr>
                <a:noFill/>
              </a:defRPr>
            </a:lvl1pPr>
          </a:lstStyle>
          <a:p>
            <a:r>
              <a:rPr lang="en-US" dirty="0"/>
              <a:t>Click icon to add picture</a:t>
            </a:r>
          </a:p>
        </p:txBody>
      </p:sp>
      <p:sp>
        <p:nvSpPr>
          <p:cNvPr id="32" name="Picture Placeholder 10"/>
          <p:cNvSpPr>
            <a:spLocks noGrp="1"/>
          </p:cNvSpPr>
          <p:nvPr>
            <p:ph type="pic" sz="quarter" idx="27"/>
          </p:nvPr>
        </p:nvSpPr>
        <p:spPr>
          <a:xfrm>
            <a:off x="6000750" y="0"/>
            <a:ext cx="3143250" cy="5143500"/>
          </a:xfrm>
          <a:solidFill>
            <a:schemeClr val="bg2"/>
          </a:solidFill>
        </p:spPr>
        <p:txBody>
          <a:bodyPr/>
          <a:lstStyle>
            <a:lvl1pPr>
              <a:defRPr>
                <a:noFill/>
              </a:defRPr>
            </a:lvl1pPr>
          </a:lstStyle>
          <a:p>
            <a:r>
              <a:rPr lang="en-US" dirty="0"/>
              <a:t>Click icon to add picture</a:t>
            </a:r>
          </a:p>
        </p:txBody>
      </p:sp>
    </p:spTree>
    <p:extLst>
      <p:ext uri="{BB962C8B-B14F-4D97-AF65-F5344CB8AC3E}">
        <p14:creationId xmlns:p14="http://schemas.microsoft.com/office/powerpoint/2010/main" val="13206324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llage 3">
    <p:spTree>
      <p:nvGrpSpPr>
        <p:cNvPr id="1" name=""/>
        <p:cNvGrpSpPr/>
        <p:nvPr/>
      </p:nvGrpSpPr>
      <p:grpSpPr>
        <a:xfrm>
          <a:off x="0" y="0"/>
          <a:ext cx="0" cy="0"/>
          <a:chOff x="0" y="0"/>
          <a:chExt cx="0" cy="0"/>
        </a:xfrm>
      </p:grpSpPr>
      <p:sp>
        <p:nvSpPr>
          <p:cNvPr id="7" name="Picture Placeholder 6"/>
          <p:cNvSpPr>
            <a:spLocks noGrp="1"/>
          </p:cNvSpPr>
          <p:nvPr>
            <p:ph type="pic" sz="quarter" idx="11"/>
          </p:nvPr>
        </p:nvSpPr>
        <p:spPr>
          <a:xfrm>
            <a:off x="0" y="0"/>
            <a:ext cx="4572000" cy="2571750"/>
          </a:xfrm>
          <a:solidFill>
            <a:schemeClr val="bg2"/>
          </a:solidFill>
        </p:spPr>
        <p:txBody>
          <a:bodyPr/>
          <a:lstStyle>
            <a:lvl1pPr>
              <a:defRPr>
                <a:noFill/>
              </a:defRPr>
            </a:lvl1pPr>
          </a:lstStyle>
          <a:p>
            <a:r>
              <a:rPr lang="en-US" dirty="0"/>
              <a:t>Click icon to add picture</a:t>
            </a:r>
          </a:p>
        </p:txBody>
      </p:sp>
      <p:sp>
        <p:nvSpPr>
          <p:cNvPr id="6" name="Picture Placeholder 6"/>
          <p:cNvSpPr>
            <a:spLocks noGrp="1"/>
          </p:cNvSpPr>
          <p:nvPr>
            <p:ph type="pic" sz="quarter" idx="12"/>
          </p:nvPr>
        </p:nvSpPr>
        <p:spPr>
          <a:xfrm>
            <a:off x="4629150" y="0"/>
            <a:ext cx="4514850" cy="2571750"/>
          </a:xfrm>
          <a:solidFill>
            <a:schemeClr val="bg2"/>
          </a:solidFill>
        </p:spPr>
        <p:txBody>
          <a:bodyPr/>
          <a:lstStyle>
            <a:lvl1pPr>
              <a:defRPr>
                <a:noFill/>
              </a:defRPr>
            </a:lvl1pPr>
          </a:lstStyle>
          <a:p>
            <a:r>
              <a:rPr lang="en-US" dirty="0"/>
              <a:t>Click icon to add picture</a:t>
            </a:r>
          </a:p>
        </p:txBody>
      </p:sp>
      <p:sp>
        <p:nvSpPr>
          <p:cNvPr id="4" name="Picture Placeholder 6"/>
          <p:cNvSpPr>
            <a:spLocks noGrp="1"/>
          </p:cNvSpPr>
          <p:nvPr>
            <p:ph type="pic" sz="quarter" idx="13"/>
          </p:nvPr>
        </p:nvSpPr>
        <p:spPr>
          <a:xfrm>
            <a:off x="0" y="2628900"/>
            <a:ext cx="4572000" cy="2514600"/>
          </a:xfrm>
          <a:solidFill>
            <a:schemeClr val="bg2"/>
          </a:solidFill>
        </p:spPr>
        <p:txBody>
          <a:bodyPr/>
          <a:lstStyle>
            <a:lvl1pPr>
              <a:defRPr>
                <a:noFill/>
              </a:defRPr>
            </a:lvl1pPr>
          </a:lstStyle>
          <a:p>
            <a:r>
              <a:rPr lang="en-US" dirty="0"/>
              <a:t>Click icon to add picture</a:t>
            </a:r>
          </a:p>
        </p:txBody>
      </p:sp>
      <p:sp>
        <p:nvSpPr>
          <p:cNvPr id="5" name="Picture Placeholder 6"/>
          <p:cNvSpPr>
            <a:spLocks noGrp="1"/>
          </p:cNvSpPr>
          <p:nvPr>
            <p:ph type="pic" sz="quarter" idx="14"/>
          </p:nvPr>
        </p:nvSpPr>
        <p:spPr>
          <a:xfrm>
            <a:off x="4629150" y="2628900"/>
            <a:ext cx="4514850" cy="2514600"/>
          </a:xfrm>
          <a:solidFill>
            <a:schemeClr val="bg2"/>
          </a:solidFill>
        </p:spPr>
        <p:txBody>
          <a:bodyPr/>
          <a:lstStyle>
            <a:lvl1pPr>
              <a:defRPr>
                <a:noFill/>
              </a:defRPr>
            </a:lvl1pPr>
          </a:lstStyle>
          <a:p>
            <a:r>
              <a:rPr lang="en-US" dirty="0"/>
              <a:t>Click icon to add picture</a:t>
            </a:r>
          </a:p>
        </p:txBody>
      </p:sp>
    </p:spTree>
    <p:extLst>
      <p:ext uri="{BB962C8B-B14F-4D97-AF65-F5344CB8AC3E}">
        <p14:creationId xmlns:p14="http://schemas.microsoft.com/office/powerpoint/2010/main" val="97743338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llage 4">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1306" y="0"/>
            <a:ext cx="3827744" cy="3028950"/>
          </a:xfrm>
          <a:solidFill>
            <a:schemeClr val="bg2"/>
          </a:solidFill>
        </p:spPr>
        <p:txBody>
          <a:bodyPr/>
          <a:lstStyle>
            <a:lvl1pPr>
              <a:defRPr>
                <a:noFill/>
              </a:defRPr>
            </a:lvl1pPr>
          </a:lstStyle>
          <a:p>
            <a:r>
              <a:rPr lang="en-US" dirty="0"/>
              <a:t>Click icon to add picture</a:t>
            </a:r>
          </a:p>
        </p:txBody>
      </p:sp>
      <p:sp>
        <p:nvSpPr>
          <p:cNvPr id="15" name="Picture Placeholder 10"/>
          <p:cNvSpPr>
            <a:spLocks noGrp="1"/>
          </p:cNvSpPr>
          <p:nvPr>
            <p:ph type="pic" sz="quarter" idx="14"/>
          </p:nvPr>
        </p:nvSpPr>
        <p:spPr>
          <a:xfrm>
            <a:off x="1306" y="3086100"/>
            <a:ext cx="3827744" cy="2057400"/>
          </a:xfrm>
          <a:solidFill>
            <a:schemeClr val="bg2"/>
          </a:solidFill>
        </p:spPr>
        <p:txBody>
          <a:bodyPr/>
          <a:lstStyle>
            <a:lvl1pPr>
              <a:defRPr>
                <a:noFill/>
              </a:defRPr>
            </a:lvl1pPr>
          </a:lstStyle>
          <a:p>
            <a:r>
              <a:rPr lang="en-US" dirty="0"/>
              <a:t>Click icon to add picture</a:t>
            </a:r>
          </a:p>
        </p:txBody>
      </p:sp>
      <p:sp>
        <p:nvSpPr>
          <p:cNvPr id="68" name="Picture Placeholder 10"/>
          <p:cNvSpPr>
            <a:spLocks noGrp="1"/>
          </p:cNvSpPr>
          <p:nvPr>
            <p:ph type="pic" sz="quarter" idx="26"/>
          </p:nvPr>
        </p:nvSpPr>
        <p:spPr>
          <a:xfrm>
            <a:off x="3886200" y="0"/>
            <a:ext cx="1828800" cy="2171700"/>
          </a:xfrm>
          <a:solidFill>
            <a:schemeClr val="bg2"/>
          </a:solidFill>
        </p:spPr>
        <p:txBody>
          <a:bodyPr/>
          <a:lstStyle>
            <a:lvl1pPr>
              <a:defRPr>
                <a:noFill/>
              </a:defRPr>
            </a:lvl1pPr>
          </a:lstStyle>
          <a:p>
            <a:r>
              <a:rPr lang="en-US" dirty="0"/>
              <a:t>Click icon to add picture</a:t>
            </a:r>
          </a:p>
        </p:txBody>
      </p:sp>
      <p:sp>
        <p:nvSpPr>
          <p:cNvPr id="32" name="Picture Placeholder 10"/>
          <p:cNvSpPr>
            <a:spLocks noGrp="1"/>
          </p:cNvSpPr>
          <p:nvPr>
            <p:ph type="pic" sz="quarter" idx="27"/>
          </p:nvPr>
        </p:nvSpPr>
        <p:spPr>
          <a:xfrm>
            <a:off x="3886200" y="2228850"/>
            <a:ext cx="5257800" cy="2914650"/>
          </a:xfrm>
          <a:solidFill>
            <a:schemeClr val="bg2"/>
          </a:solidFill>
        </p:spPr>
        <p:txBody>
          <a:bodyPr/>
          <a:lstStyle>
            <a:lvl1pPr>
              <a:defRPr>
                <a:noFill/>
              </a:defRPr>
            </a:lvl1pPr>
          </a:lstStyle>
          <a:p>
            <a:r>
              <a:rPr lang="en-US" dirty="0"/>
              <a:t>Click icon to add picture</a:t>
            </a:r>
          </a:p>
        </p:txBody>
      </p:sp>
      <p:sp>
        <p:nvSpPr>
          <p:cNvPr id="33" name="Picture Placeholder 10"/>
          <p:cNvSpPr>
            <a:spLocks noGrp="1"/>
          </p:cNvSpPr>
          <p:nvPr>
            <p:ph type="pic" sz="quarter" idx="28"/>
          </p:nvPr>
        </p:nvSpPr>
        <p:spPr>
          <a:xfrm>
            <a:off x="5772150" y="0"/>
            <a:ext cx="3371850" cy="2171700"/>
          </a:xfrm>
          <a:solidFill>
            <a:schemeClr val="bg2"/>
          </a:solidFill>
        </p:spPr>
        <p:txBody>
          <a:bodyPr/>
          <a:lstStyle>
            <a:lvl1pPr>
              <a:defRPr>
                <a:noFill/>
              </a:defRPr>
            </a:lvl1pPr>
          </a:lstStyle>
          <a:p>
            <a:r>
              <a:rPr lang="en-US" dirty="0"/>
              <a:t>Click icon to add picture</a:t>
            </a:r>
          </a:p>
        </p:txBody>
      </p:sp>
    </p:spTree>
    <p:extLst>
      <p:ext uri="{BB962C8B-B14F-4D97-AF65-F5344CB8AC3E}">
        <p14:creationId xmlns:p14="http://schemas.microsoft.com/office/powerpoint/2010/main" val="4048725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llage 5">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1306" y="0"/>
            <a:ext cx="3827744" cy="5143500"/>
          </a:xfrm>
          <a:solidFill>
            <a:schemeClr val="bg2"/>
          </a:solidFill>
        </p:spPr>
        <p:txBody>
          <a:bodyPr/>
          <a:lstStyle>
            <a:lvl1pPr>
              <a:defRPr>
                <a:noFill/>
              </a:defRPr>
            </a:lvl1pPr>
          </a:lstStyle>
          <a:p>
            <a:r>
              <a:rPr lang="en-US" dirty="0"/>
              <a:t>Click icon to add picture</a:t>
            </a:r>
          </a:p>
        </p:txBody>
      </p:sp>
      <p:sp>
        <p:nvSpPr>
          <p:cNvPr id="68" name="Picture Placeholder 10"/>
          <p:cNvSpPr>
            <a:spLocks noGrp="1"/>
          </p:cNvSpPr>
          <p:nvPr>
            <p:ph type="pic" sz="quarter" idx="26"/>
          </p:nvPr>
        </p:nvSpPr>
        <p:spPr>
          <a:xfrm>
            <a:off x="7315200" y="2971800"/>
            <a:ext cx="1828800" cy="2171700"/>
          </a:xfrm>
          <a:solidFill>
            <a:schemeClr val="bg2"/>
          </a:solidFill>
        </p:spPr>
        <p:txBody>
          <a:bodyPr/>
          <a:lstStyle>
            <a:lvl1pPr>
              <a:defRPr>
                <a:noFill/>
              </a:defRPr>
            </a:lvl1pPr>
          </a:lstStyle>
          <a:p>
            <a:r>
              <a:rPr lang="en-US" dirty="0"/>
              <a:t>Click icon to add picture</a:t>
            </a:r>
          </a:p>
        </p:txBody>
      </p:sp>
      <p:sp>
        <p:nvSpPr>
          <p:cNvPr id="32" name="Picture Placeholder 10"/>
          <p:cNvSpPr>
            <a:spLocks noGrp="1"/>
          </p:cNvSpPr>
          <p:nvPr>
            <p:ph type="pic" sz="quarter" idx="27"/>
          </p:nvPr>
        </p:nvSpPr>
        <p:spPr>
          <a:xfrm>
            <a:off x="3886200" y="0"/>
            <a:ext cx="5257800" cy="2914650"/>
          </a:xfrm>
          <a:solidFill>
            <a:schemeClr val="bg2"/>
          </a:solidFill>
        </p:spPr>
        <p:txBody>
          <a:bodyPr/>
          <a:lstStyle>
            <a:lvl1pPr>
              <a:defRPr>
                <a:noFill/>
              </a:defRPr>
            </a:lvl1pPr>
          </a:lstStyle>
          <a:p>
            <a:r>
              <a:rPr lang="en-US" dirty="0"/>
              <a:t>Click icon to add picture</a:t>
            </a:r>
          </a:p>
        </p:txBody>
      </p:sp>
      <p:sp>
        <p:nvSpPr>
          <p:cNvPr id="33" name="Picture Placeholder 10"/>
          <p:cNvSpPr>
            <a:spLocks noGrp="1"/>
          </p:cNvSpPr>
          <p:nvPr>
            <p:ph type="pic" sz="quarter" idx="28"/>
          </p:nvPr>
        </p:nvSpPr>
        <p:spPr>
          <a:xfrm>
            <a:off x="3886200" y="2971800"/>
            <a:ext cx="3371850" cy="2171700"/>
          </a:xfrm>
          <a:solidFill>
            <a:schemeClr val="bg2"/>
          </a:solidFill>
        </p:spPr>
        <p:txBody>
          <a:bodyPr/>
          <a:lstStyle>
            <a:lvl1pPr>
              <a:defRPr>
                <a:noFill/>
              </a:defRPr>
            </a:lvl1pPr>
          </a:lstStyle>
          <a:p>
            <a:r>
              <a:rPr lang="en-US" dirty="0"/>
              <a:t>Click icon to add picture</a:t>
            </a:r>
          </a:p>
        </p:txBody>
      </p:sp>
    </p:spTree>
    <p:extLst>
      <p:ext uri="{BB962C8B-B14F-4D97-AF65-F5344CB8AC3E}">
        <p14:creationId xmlns:p14="http://schemas.microsoft.com/office/powerpoint/2010/main" val="269186930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llage 6">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1306" y="0"/>
            <a:ext cx="4284944" cy="2400300"/>
          </a:xfrm>
          <a:solidFill>
            <a:schemeClr val="bg2"/>
          </a:solidFill>
        </p:spPr>
        <p:txBody>
          <a:bodyPr/>
          <a:lstStyle>
            <a:lvl1pPr>
              <a:defRPr>
                <a:noFill/>
              </a:defRPr>
            </a:lvl1pPr>
          </a:lstStyle>
          <a:p>
            <a:r>
              <a:rPr lang="en-US" dirty="0"/>
              <a:t>Click icon to add picture</a:t>
            </a:r>
          </a:p>
        </p:txBody>
      </p:sp>
      <p:sp>
        <p:nvSpPr>
          <p:cNvPr id="32" name="Picture Placeholder 10"/>
          <p:cNvSpPr>
            <a:spLocks noGrp="1"/>
          </p:cNvSpPr>
          <p:nvPr>
            <p:ph type="pic" sz="quarter" idx="27"/>
          </p:nvPr>
        </p:nvSpPr>
        <p:spPr>
          <a:xfrm>
            <a:off x="4343400" y="0"/>
            <a:ext cx="4800600" cy="2857500"/>
          </a:xfrm>
          <a:solidFill>
            <a:schemeClr val="bg2"/>
          </a:solidFill>
        </p:spPr>
        <p:txBody>
          <a:bodyPr/>
          <a:lstStyle>
            <a:lvl1pPr>
              <a:defRPr>
                <a:noFill/>
              </a:defRPr>
            </a:lvl1pPr>
          </a:lstStyle>
          <a:p>
            <a:r>
              <a:rPr lang="en-US" dirty="0"/>
              <a:t>Click icon to add picture</a:t>
            </a:r>
          </a:p>
        </p:txBody>
      </p:sp>
      <p:sp>
        <p:nvSpPr>
          <p:cNvPr id="33" name="Picture Placeholder 10"/>
          <p:cNvSpPr>
            <a:spLocks noGrp="1"/>
          </p:cNvSpPr>
          <p:nvPr>
            <p:ph type="pic" sz="quarter" idx="28"/>
          </p:nvPr>
        </p:nvSpPr>
        <p:spPr>
          <a:xfrm>
            <a:off x="4343400" y="2914650"/>
            <a:ext cx="4800600" cy="2228850"/>
          </a:xfrm>
          <a:solidFill>
            <a:schemeClr val="bg2"/>
          </a:solidFill>
        </p:spPr>
        <p:txBody>
          <a:bodyPr/>
          <a:lstStyle>
            <a:lvl1pPr>
              <a:defRPr>
                <a:noFill/>
              </a:defRPr>
            </a:lvl1pPr>
          </a:lstStyle>
          <a:p>
            <a:r>
              <a:rPr lang="en-US" dirty="0"/>
              <a:t>Click icon to add picture</a:t>
            </a:r>
          </a:p>
        </p:txBody>
      </p:sp>
      <p:sp>
        <p:nvSpPr>
          <p:cNvPr id="6" name="Picture Placeholder 10"/>
          <p:cNvSpPr>
            <a:spLocks noGrp="1"/>
          </p:cNvSpPr>
          <p:nvPr>
            <p:ph type="pic" sz="quarter" idx="29"/>
          </p:nvPr>
        </p:nvSpPr>
        <p:spPr>
          <a:xfrm>
            <a:off x="1306" y="2457450"/>
            <a:ext cx="1998944" cy="2686050"/>
          </a:xfrm>
          <a:solidFill>
            <a:schemeClr val="bg2"/>
          </a:solidFill>
        </p:spPr>
        <p:txBody>
          <a:bodyPr/>
          <a:lstStyle>
            <a:lvl1pPr>
              <a:defRPr>
                <a:noFill/>
              </a:defRPr>
            </a:lvl1pPr>
          </a:lstStyle>
          <a:p>
            <a:r>
              <a:rPr lang="en-US" dirty="0"/>
              <a:t>Click icon to add picture</a:t>
            </a:r>
          </a:p>
        </p:txBody>
      </p:sp>
      <p:sp>
        <p:nvSpPr>
          <p:cNvPr id="7" name="Picture Placeholder 10"/>
          <p:cNvSpPr>
            <a:spLocks noGrp="1"/>
          </p:cNvSpPr>
          <p:nvPr>
            <p:ph type="pic" sz="quarter" idx="30"/>
          </p:nvPr>
        </p:nvSpPr>
        <p:spPr>
          <a:xfrm>
            <a:off x="2057400" y="2457450"/>
            <a:ext cx="2228850" cy="2686050"/>
          </a:xfrm>
          <a:solidFill>
            <a:schemeClr val="bg2"/>
          </a:solidFill>
        </p:spPr>
        <p:txBody>
          <a:bodyPr/>
          <a:lstStyle>
            <a:lvl1pPr>
              <a:defRPr>
                <a:noFill/>
              </a:defRPr>
            </a:lvl1pPr>
          </a:lstStyle>
          <a:p>
            <a:r>
              <a:rPr lang="en-US" dirty="0"/>
              <a:t>Click icon to add picture</a:t>
            </a:r>
          </a:p>
        </p:txBody>
      </p:sp>
    </p:spTree>
    <p:extLst>
      <p:ext uri="{BB962C8B-B14F-4D97-AF65-F5344CB8AC3E}">
        <p14:creationId xmlns:p14="http://schemas.microsoft.com/office/powerpoint/2010/main" val="375077764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llage 7">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2286" y="0"/>
            <a:ext cx="3044952" cy="171450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32" name="Picture Placeholder 10"/>
          <p:cNvSpPr>
            <a:spLocks noGrp="1"/>
          </p:cNvSpPr>
          <p:nvPr>
            <p:ph type="pic" sz="quarter" idx="11"/>
          </p:nvPr>
        </p:nvSpPr>
        <p:spPr>
          <a:xfrm>
            <a:off x="2286" y="1714500"/>
            <a:ext cx="3044952" cy="1714500"/>
          </a:xfrm>
          <a:solidFill>
            <a:schemeClr val="bg2"/>
          </a:solidFill>
        </p:spPr>
        <p:txBody>
          <a:bodyPr/>
          <a:lstStyle>
            <a:lvl1pPr>
              <a:defRPr>
                <a:noFill/>
              </a:defRPr>
            </a:lvl1pPr>
          </a:lstStyle>
          <a:p>
            <a:r>
              <a:rPr lang="en-US" dirty="0"/>
              <a:t>Click icon to add picture</a:t>
            </a:r>
          </a:p>
        </p:txBody>
      </p:sp>
      <p:sp>
        <p:nvSpPr>
          <p:cNvPr id="33" name="Picture Placeholder 10"/>
          <p:cNvSpPr>
            <a:spLocks noGrp="1"/>
          </p:cNvSpPr>
          <p:nvPr>
            <p:ph type="pic" sz="quarter" idx="12"/>
          </p:nvPr>
        </p:nvSpPr>
        <p:spPr>
          <a:xfrm>
            <a:off x="2286" y="3429000"/>
            <a:ext cx="3044952" cy="1714500"/>
          </a:xfrm>
          <a:solidFill>
            <a:schemeClr val="bg2"/>
          </a:solidFill>
        </p:spPr>
        <p:txBody>
          <a:bodyPr/>
          <a:lstStyle>
            <a:lvl1pPr>
              <a:defRPr>
                <a:noFill/>
              </a:defRPr>
            </a:lvl1pPr>
          </a:lstStyle>
          <a:p>
            <a:r>
              <a:rPr lang="en-US" dirty="0"/>
              <a:t>Click icon to add picture</a:t>
            </a:r>
          </a:p>
        </p:txBody>
      </p:sp>
      <p:sp>
        <p:nvSpPr>
          <p:cNvPr id="34" name="Picture Placeholder 10"/>
          <p:cNvSpPr>
            <a:spLocks noGrp="1"/>
          </p:cNvSpPr>
          <p:nvPr>
            <p:ph type="pic" sz="quarter" idx="13"/>
          </p:nvPr>
        </p:nvSpPr>
        <p:spPr>
          <a:xfrm>
            <a:off x="3049524" y="0"/>
            <a:ext cx="3044952" cy="1714500"/>
          </a:xfrm>
          <a:solidFill>
            <a:schemeClr val="bg2"/>
          </a:solidFill>
        </p:spPr>
        <p:txBody>
          <a:bodyPr vert="horz" lIns="0" tIns="0" rIns="0" bIns="0" rtlCol="0">
            <a:normAutofit/>
          </a:bodyPr>
          <a:lstStyle>
            <a:lvl1pPr>
              <a:defRPr lang="en-US">
                <a:noFill/>
              </a:defRPr>
            </a:lvl1pPr>
          </a:lstStyle>
          <a:p>
            <a:pPr lvl="0"/>
            <a:r>
              <a:rPr lang="en-US" dirty="0"/>
              <a:t>Click icon to add picture</a:t>
            </a:r>
          </a:p>
        </p:txBody>
      </p:sp>
      <p:sp>
        <p:nvSpPr>
          <p:cNvPr id="35" name="Picture Placeholder 10"/>
          <p:cNvSpPr>
            <a:spLocks noGrp="1"/>
          </p:cNvSpPr>
          <p:nvPr>
            <p:ph type="pic" sz="quarter" idx="14"/>
          </p:nvPr>
        </p:nvSpPr>
        <p:spPr>
          <a:xfrm>
            <a:off x="3049524" y="1714500"/>
            <a:ext cx="3044952" cy="1714500"/>
          </a:xfrm>
          <a:solidFill>
            <a:schemeClr val="bg2"/>
          </a:solidFill>
        </p:spPr>
        <p:txBody>
          <a:bodyPr/>
          <a:lstStyle>
            <a:lvl1pPr>
              <a:defRPr>
                <a:noFill/>
              </a:defRPr>
            </a:lvl1pPr>
          </a:lstStyle>
          <a:p>
            <a:r>
              <a:rPr lang="en-US" dirty="0"/>
              <a:t>Click icon to add picture</a:t>
            </a:r>
          </a:p>
        </p:txBody>
      </p:sp>
      <p:sp>
        <p:nvSpPr>
          <p:cNvPr id="36" name="Picture Placeholder 10"/>
          <p:cNvSpPr>
            <a:spLocks noGrp="1"/>
          </p:cNvSpPr>
          <p:nvPr>
            <p:ph type="pic" sz="quarter" idx="15"/>
          </p:nvPr>
        </p:nvSpPr>
        <p:spPr>
          <a:xfrm>
            <a:off x="3049524" y="3429000"/>
            <a:ext cx="3044952" cy="1714500"/>
          </a:xfrm>
          <a:solidFill>
            <a:schemeClr val="bg2"/>
          </a:solidFill>
        </p:spPr>
        <p:txBody>
          <a:bodyPr/>
          <a:lstStyle>
            <a:lvl1pPr>
              <a:defRPr>
                <a:noFill/>
              </a:defRPr>
            </a:lvl1pPr>
          </a:lstStyle>
          <a:p>
            <a:r>
              <a:rPr lang="en-US" dirty="0"/>
              <a:t>Click icon to add picture</a:t>
            </a:r>
          </a:p>
        </p:txBody>
      </p:sp>
      <p:sp>
        <p:nvSpPr>
          <p:cNvPr id="37" name="Picture Placeholder 10"/>
          <p:cNvSpPr>
            <a:spLocks noGrp="1"/>
          </p:cNvSpPr>
          <p:nvPr>
            <p:ph type="pic" sz="quarter" idx="16"/>
          </p:nvPr>
        </p:nvSpPr>
        <p:spPr>
          <a:xfrm>
            <a:off x="6096762" y="0"/>
            <a:ext cx="3044952" cy="1714500"/>
          </a:xfrm>
          <a:solidFill>
            <a:schemeClr val="bg2"/>
          </a:solidFill>
        </p:spPr>
        <p:txBody>
          <a:bodyPr/>
          <a:lstStyle>
            <a:lvl1pPr>
              <a:defRPr>
                <a:noFill/>
              </a:defRPr>
            </a:lvl1pPr>
          </a:lstStyle>
          <a:p>
            <a:r>
              <a:rPr lang="en-US" dirty="0"/>
              <a:t>Click icon to add picture</a:t>
            </a:r>
          </a:p>
        </p:txBody>
      </p:sp>
      <p:sp>
        <p:nvSpPr>
          <p:cNvPr id="38" name="Picture Placeholder 10"/>
          <p:cNvSpPr>
            <a:spLocks noGrp="1"/>
          </p:cNvSpPr>
          <p:nvPr>
            <p:ph type="pic" sz="quarter" idx="17"/>
          </p:nvPr>
        </p:nvSpPr>
        <p:spPr>
          <a:xfrm>
            <a:off x="6096762" y="1714500"/>
            <a:ext cx="3044952" cy="1714500"/>
          </a:xfrm>
          <a:solidFill>
            <a:schemeClr val="bg2"/>
          </a:solidFill>
        </p:spPr>
        <p:txBody>
          <a:bodyPr/>
          <a:lstStyle>
            <a:lvl1pPr>
              <a:defRPr>
                <a:noFill/>
              </a:defRPr>
            </a:lvl1pPr>
          </a:lstStyle>
          <a:p>
            <a:r>
              <a:rPr lang="en-US" dirty="0"/>
              <a:t>Click icon to add picture</a:t>
            </a:r>
          </a:p>
        </p:txBody>
      </p:sp>
      <p:sp>
        <p:nvSpPr>
          <p:cNvPr id="39" name="Picture Placeholder 10"/>
          <p:cNvSpPr>
            <a:spLocks noGrp="1"/>
          </p:cNvSpPr>
          <p:nvPr>
            <p:ph type="pic" sz="quarter" idx="18"/>
          </p:nvPr>
        </p:nvSpPr>
        <p:spPr>
          <a:xfrm>
            <a:off x="6096762" y="3429000"/>
            <a:ext cx="3044952" cy="1714500"/>
          </a:xfrm>
          <a:solidFill>
            <a:schemeClr val="bg2"/>
          </a:solidFill>
        </p:spPr>
        <p:txBody>
          <a:bodyPr/>
          <a:lstStyle>
            <a:lvl1pPr>
              <a:defRPr>
                <a:noFill/>
              </a:defRPr>
            </a:lvl1pPr>
          </a:lstStyle>
          <a:p>
            <a:r>
              <a:rPr lang="en-US" dirty="0"/>
              <a:t>Click icon to add picture</a:t>
            </a:r>
          </a:p>
        </p:txBody>
      </p:sp>
    </p:spTree>
    <p:extLst>
      <p:ext uri="{BB962C8B-B14F-4D97-AF65-F5344CB8AC3E}">
        <p14:creationId xmlns:p14="http://schemas.microsoft.com/office/powerpoint/2010/main" val="200763787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llage 9">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1307" y="0"/>
            <a:ext cx="1522476" cy="1028700"/>
          </a:xfrm>
          <a:solidFill>
            <a:schemeClr val="bg2"/>
          </a:solidFill>
        </p:spPr>
        <p:txBody>
          <a:bodyPr/>
          <a:lstStyle>
            <a:lvl1pPr>
              <a:defRPr>
                <a:noFill/>
              </a:defRPr>
            </a:lvl1pPr>
          </a:lstStyle>
          <a:p>
            <a:r>
              <a:rPr lang="en-US" dirty="0"/>
              <a:t>Click icon to add picture</a:t>
            </a:r>
          </a:p>
        </p:txBody>
      </p:sp>
      <p:sp>
        <p:nvSpPr>
          <p:cNvPr id="13" name="Picture Placeholder 10"/>
          <p:cNvSpPr>
            <a:spLocks noGrp="1"/>
          </p:cNvSpPr>
          <p:nvPr>
            <p:ph type="pic" sz="quarter" idx="12"/>
          </p:nvPr>
        </p:nvSpPr>
        <p:spPr>
          <a:xfrm>
            <a:off x="1307" y="1028700"/>
            <a:ext cx="1522476" cy="1028700"/>
          </a:xfrm>
          <a:solidFill>
            <a:schemeClr val="bg2"/>
          </a:solidFill>
        </p:spPr>
        <p:txBody>
          <a:bodyPr/>
          <a:lstStyle>
            <a:lvl1pPr>
              <a:defRPr>
                <a:noFill/>
              </a:defRPr>
            </a:lvl1pPr>
          </a:lstStyle>
          <a:p>
            <a:r>
              <a:rPr lang="en-US" dirty="0"/>
              <a:t>Click icon to add picture</a:t>
            </a:r>
          </a:p>
        </p:txBody>
      </p:sp>
      <p:sp>
        <p:nvSpPr>
          <p:cNvPr id="14" name="Picture Placeholder 10"/>
          <p:cNvSpPr>
            <a:spLocks noGrp="1"/>
          </p:cNvSpPr>
          <p:nvPr>
            <p:ph type="pic" sz="quarter" idx="13"/>
          </p:nvPr>
        </p:nvSpPr>
        <p:spPr>
          <a:xfrm>
            <a:off x="1307" y="2057400"/>
            <a:ext cx="1522476" cy="1028700"/>
          </a:xfrm>
          <a:solidFill>
            <a:schemeClr val="bg2"/>
          </a:solidFill>
        </p:spPr>
        <p:txBody>
          <a:bodyPr/>
          <a:lstStyle>
            <a:lvl1pPr>
              <a:defRPr>
                <a:noFill/>
              </a:defRPr>
            </a:lvl1pPr>
          </a:lstStyle>
          <a:p>
            <a:r>
              <a:rPr lang="en-US" dirty="0"/>
              <a:t>Click icon to add picture</a:t>
            </a:r>
          </a:p>
        </p:txBody>
      </p:sp>
      <p:sp>
        <p:nvSpPr>
          <p:cNvPr id="15" name="Picture Placeholder 10"/>
          <p:cNvSpPr>
            <a:spLocks noGrp="1"/>
          </p:cNvSpPr>
          <p:nvPr>
            <p:ph type="pic" sz="quarter" idx="14"/>
          </p:nvPr>
        </p:nvSpPr>
        <p:spPr>
          <a:xfrm>
            <a:off x="1307" y="3086100"/>
            <a:ext cx="1522476" cy="1028700"/>
          </a:xfrm>
          <a:solidFill>
            <a:schemeClr val="bg2"/>
          </a:solidFill>
        </p:spPr>
        <p:txBody>
          <a:bodyPr/>
          <a:lstStyle>
            <a:lvl1pPr>
              <a:defRPr>
                <a:noFill/>
              </a:defRPr>
            </a:lvl1pPr>
          </a:lstStyle>
          <a:p>
            <a:r>
              <a:rPr lang="en-US" dirty="0"/>
              <a:t>Click icon to add picture</a:t>
            </a:r>
          </a:p>
        </p:txBody>
      </p:sp>
      <p:sp>
        <p:nvSpPr>
          <p:cNvPr id="16" name="Picture Placeholder 10"/>
          <p:cNvSpPr>
            <a:spLocks noGrp="1"/>
          </p:cNvSpPr>
          <p:nvPr>
            <p:ph type="pic" sz="quarter" idx="15"/>
          </p:nvPr>
        </p:nvSpPr>
        <p:spPr>
          <a:xfrm>
            <a:off x="1307" y="4114800"/>
            <a:ext cx="1522476" cy="1028700"/>
          </a:xfrm>
          <a:solidFill>
            <a:schemeClr val="bg2"/>
          </a:solidFill>
        </p:spPr>
        <p:txBody>
          <a:bodyPr/>
          <a:lstStyle>
            <a:lvl1pPr>
              <a:defRPr>
                <a:noFill/>
              </a:defRPr>
            </a:lvl1pPr>
          </a:lstStyle>
          <a:p>
            <a:r>
              <a:rPr lang="en-US" dirty="0"/>
              <a:t>Click icon to add picture</a:t>
            </a:r>
          </a:p>
        </p:txBody>
      </p:sp>
      <p:sp>
        <p:nvSpPr>
          <p:cNvPr id="58" name="Picture Placeholder 10"/>
          <p:cNvSpPr>
            <a:spLocks noGrp="1"/>
          </p:cNvSpPr>
          <p:nvPr>
            <p:ph type="pic" sz="quarter" idx="16"/>
          </p:nvPr>
        </p:nvSpPr>
        <p:spPr>
          <a:xfrm>
            <a:off x="1525089" y="0"/>
            <a:ext cx="1522476" cy="1028700"/>
          </a:xfrm>
          <a:solidFill>
            <a:schemeClr val="bg2"/>
          </a:solidFill>
        </p:spPr>
        <p:txBody>
          <a:bodyPr/>
          <a:lstStyle>
            <a:lvl1pPr>
              <a:defRPr>
                <a:noFill/>
              </a:defRPr>
            </a:lvl1pPr>
          </a:lstStyle>
          <a:p>
            <a:r>
              <a:rPr lang="en-US" dirty="0"/>
              <a:t>Click icon to add picture</a:t>
            </a:r>
          </a:p>
        </p:txBody>
      </p:sp>
      <p:sp>
        <p:nvSpPr>
          <p:cNvPr id="59" name="Picture Placeholder 10"/>
          <p:cNvSpPr>
            <a:spLocks noGrp="1"/>
          </p:cNvSpPr>
          <p:nvPr>
            <p:ph type="pic" sz="quarter" idx="17"/>
          </p:nvPr>
        </p:nvSpPr>
        <p:spPr>
          <a:xfrm>
            <a:off x="1525089" y="1028700"/>
            <a:ext cx="1522476" cy="1028700"/>
          </a:xfrm>
          <a:solidFill>
            <a:schemeClr val="bg2"/>
          </a:solidFill>
        </p:spPr>
        <p:txBody>
          <a:bodyPr/>
          <a:lstStyle>
            <a:lvl1pPr>
              <a:defRPr>
                <a:noFill/>
              </a:defRPr>
            </a:lvl1pPr>
          </a:lstStyle>
          <a:p>
            <a:r>
              <a:rPr lang="en-US" dirty="0"/>
              <a:t>Click icon to add picture</a:t>
            </a:r>
          </a:p>
        </p:txBody>
      </p:sp>
      <p:sp>
        <p:nvSpPr>
          <p:cNvPr id="60" name="Picture Placeholder 10"/>
          <p:cNvSpPr>
            <a:spLocks noGrp="1"/>
          </p:cNvSpPr>
          <p:nvPr>
            <p:ph type="pic" sz="quarter" idx="18"/>
          </p:nvPr>
        </p:nvSpPr>
        <p:spPr>
          <a:xfrm>
            <a:off x="1525089" y="2057400"/>
            <a:ext cx="1522476" cy="1028700"/>
          </a:xfrm>
          <a:solidFill>
            <a:schemeClr val="bg2"/>
          </a:solidFill>
        </p:spPr>
        <p:txBody>
          <a:bodyPr/>
          <a:lstStyle>
            <a:lvl1pPr>
              <a:defRPr>
                <a:noFill/>
              </a:defRPr>
            </a:lvl1pPr>
          </a:lstStyle>
          <a:p>
            <a:r>
              <a:rPr lang="en-US" dirty="0"/>
              <a:t>Click icon to add picture</a:t>
            </a:r>
          </a:p>
        </p:txBody>
      </p:sp>
      <p:sp>
        <p:nvSpPr>
          <p:cNvPr id="61" name="Picture Placeholder 10"/>
          <p:cNvSpPr>
            <a:spLocks noGrp="1"/>
          </p:cNvSpPr>
          <p:nvPr>
            <p:ph type="pic" sz="quarter" idx="19"/>
          </p:nvPr>
        </p:nvSpPr>
        <p:spPr>
          <a:xfrm>
            <a:off x="1525089" y="3086100"/>
            <a:ext cx="1522476" cy="1028700"/>
          </a:xfrm>
          <a:solidFill>
            <a:schemeClr val="bg2"/>
          </a:solidFill>
        </p:spPr>
        <p:txBody>
          <a:bodyPr/>
          <a:lstStyle>
            <a:lvl1pPr>
              <a:defRPr>
                <a:noFill/>
              </a:defRPr>
            </a:lvl1pPr>
          </a:lstStyle>
          <a:p>
            <a:r>
              <a:rPr lang="en-US" dirty="0"/>
              <a:t>Click icon to add picture</a:t>
            </a:r>
          </a:p>
        </p:txBody>
      </p:sp>
      <p:sp>
        <p:nvSpPr>
          <p:cNvPr id="62" name="Picture Placeholder 10"/>
          <p:cNvSpPr>
            <a:spLocks noGrp="1"/>
          </p:cNvSpPr>
          <p:nvPr>
            <p:ph type="pic" sz="quarter" idx="20"/>
          </p:nvPr>
        </p:nvSpPr>
        <p:spPr>
          <a:xfrm>
            <a:off x="1525089" y="4114800"/>
            <a:ext cx="1522476" cy="1028700"/>
          </a:xfrm>
          <a:solidFill>
            <a:schemeClr val="bg2"/>
          </a:solidFill>
        </p:spPr>
        <p:txBody>
          <a:bodyPr/>
          <a:lstStyle>
            <a:lvl1pPr>
              <a:defRPr>
                <a:noFill/>
              </a:defRPr>
            </a:lvl1pPr>
          </a:lstStyle>
          <a:p>
            <a:r>
              <a:rPr lang="en-US" dirty="0"/>
              <a:t>Click icon to add picture</a:t>
            </a:r>
          </a:p>
        </p:txBody>
      </p:sp>
      <p:sp>
        <p:nvSpPr>
          <p:cNvPr id="63" name="Picture Placeholder 10"/>
          <p:cNvSpPr>
            <a:spLocks noGrp="1"/>
          </p:cNvSpPr>
          <p:nvPr>
            <p:ph type="pic" sz="quarter" idx="21"/>
          </p:nvPr>
        </p:nvSpPr>
        <p:spPr>
          <a:xfrm>
            <a:off x="3048872" y="0"/>
            <a:ext cx="1522476" cy="1028700"/>
          </a:xfrm>
          <a:solidFill>
            <a:schemeClr val="bg2"/>
          </a:solidFill>
        </p:spPr>
        <p:txBody>
          <a:bodyPr/>
          <a:lstStyle>
            <a:lvl1pPr>
              <a:defRPr>
                <a:noFill/>
              </a:defRPr>
            </a:lvl1pPr>
          </a:lstStyle>
          <a:p>
            <a:r>
              <a:rPr lang="en-US" dirty="0"/>
              <a:t>Click icon to add picture</a:t>
            </a:r>
          </a:p>
        </p:txBody>
      </p:sp>
      <p:sp>
        <p:nvSpPr>
          <p:cNvPr id="64" name="Picture Placeholder 10"/>
          <p:cNvSpPr>
            <a:spLocks noGrp="1"/>
          </p:cNvSpPr>
          <p:nvPr>
            <p:ph type="pic" sz="quarter" idx="22"/>
          </p:nvPr>
        </p:nvSpPr>
        <p:spPr>
          <a:xfrm>
            <a:off x="3048872" y="1028700"/>
            <a:ext cx="1522476" cy="1028700"/>
          </a:xfrm>
          <a:solidFill>
            <a:schemeClr val="bg2"/>
          </a:solidFill>
        </p:spPr>
        <p:txBody>
          <a:bodyPr/>
          <a:lstStyle>
            <a:lvl1pPr>
              <a:defRPr>
                <a:noFill/>
              </a:defRPr>
            </a:lvl1pPr>
          </a:lstStyle>
          <a:p>
            <a:r>
              <a:rPr lang="en-US" dirty="0"/>
              <a:t>Click icon to add picture</a:t>
            </a:r>
          </a:p>
        </p:txBody>
      </p:sp>
      <p:sp>
        <p:nvSpPr>
          <p:cNvPr id="65" name="Picture Placeholder 10"/>
          <p:cNvSpPr>
            <a:spLocks noGrp="1"/>
          </p:cNvSpPr>
          <p:nvPr>
            <p:ph type="pic" sz="quarter" idx="23"/>
          </p:nvPr>
        </p:nvSpPr>
        <p:spPr>
          <a:xfrm>
            <a:off x="3048872" y="2057400"/>
            <a:ext cx="1522476" cy="1028700"/>
          </a:xfrm>
          <a:solidFill>
            <a:schemeClr val="bg2"/>
          </a:solidFill>
        </p:spPr>
        <p:txBody>
          <a:bodyPr/>
          <a:lstStyle>
            <a:lvl1pPr>
              <a:defRPr>
                <a:noFill/>
              </a:defRPr>
            </a:lvl1pPr>
          </a:lstStyle>
          <a:p>
            <a:r>
              <a:rPr lang="en-US" dirty="0"/>
              <a:t>Click icon to add picture</a:t>
            </a:r>
          </a:p>
        </p:txBody>
      </p:sp>
      <p:sp>
        <p:nvSpPr>
          <p:cNvPr id="66" name="Picture Placeholder 10"/>
          <p:cNvSpPr>
            <a:spLocks noGrp="1"/>
          </p:cNvSpPr>
          <p:nvPr>
            <p:ph type="pic" sz="quarter" idx="24"/>
          </p:nvPr>
        </p:nvSpPr>
        <p:spPr>
          <a:xfrm>
            <a:off x="3048872" y="3086100"/>
            <a:ext cx="1522476" cy="1028700"/>
          </a:xfrm>
          <a:solidFill>
            <a:schemeClr val="bg2"/>
          </a:solidFill>
        </p:spPr>
        <p:txBody>
          <a:bodyPr/>
          <a:lstStyle>
            <a:lvl1pPr>
              <a:defRPr>
                <a:noFill/>
              </a:defRPr>
            </a:lvl1pPr>
          </a:lstStyle>
          <a:p>
            <a:r>
              <a:rPr lang="en-US" dirty="0"/>
              <a:t>Click icon to add picture</a:t>
            </a:r>
          </a:p>
        </p:txBody>
      </p:sp>
      <p:sp>
        <p:nvSpPr>
          <p:cNvPr id="67" name="Picture Placeholder 10"/>
          <p:cNvSpPr>
            <a:spLocks noGrp="1"/>
          </p:cNvSpPr>
          <p:nvPr>
            <p:ph type="pic" sz="quarter" idx="25"/>
          </p:nvPr>
        </p:nvSpPr>
        <p:spPr>
          <a:xfrm>
            <a:off x="3048872" y="4114800"/>
            <a:ext cx="1522476" cy="1028700"/>
          </a:xfrm>
          <a:solidFill>
            <a:schemeClr val="bg2"/>
          </a:solidFill>
        </p:spPr>
        <p:txBody>
          <a:bodyPr/>
          <a:lstStyle>
            <a:lvl1pPr>
              <a:defRPr>
                <a:noFill/>
              </a:defRPr>
            </a:lvl1pPr>
          </a:lstStyle>
          <a:p>
            <a:r>
              <a:rPr lang="en-US" dirty="0"/>
              <a:t>Click icon to add picture</a:t>
            </a:r>
          </a:p>
        </p:txBody>
      </p:sp>
      <p:sp>
        <p:nvSpPr>
          <p:cNvPr id="68" name="Picture Placeholder 10"/>
          <p:cNvSpPr>
            <a:spLocks noGrp="1"/>
          </p:cNvSpPr>
          <p:nvPr>
            <p:ph type="pic" sz="quarter" idx="26"/>
          </p:nvPr>
        </p:nvSpPr>
        <p:spPr>
          <a:xfrm>
            <a:off x="4572654" y="0"/>
            <a:ext cx="1522476" cy="1028700"/>
          </a:xfrm>
          <a:solidFill>
            <a:schemeClr val="bg2"/>
          </a:solidFill>
        </p:spPr>
        <p:txBody>
          <a:bodyPr/>
          <a:lstStyle>
            <a:lvl1pPr>
              <a:defRPr>
                <a:noFill/>
              </a:defRPr>
            </a:lvl1pPr>
          </a:lstStyle>
          <a:p>
            <a:r>
              <a:rPr lang="en-US" dirty="0"/>
              <a:t>Click icon to add picture</a:t>
            </a:r>
          </a:p>
        </p:txBody>
      </p:sp>
      <p:sp>
        <p:nvSpPr>
          <p:cNvPr id="69" name="Picture Placeholder 10"/>
          <p:cNvSpPr>
            <a:spLocks noGrp="1"/>
          </p:cNvSpPr>
          <p:nvPr>
            <p:ph type="pic" sz="quarter" idx="27"/>
          </p:nvPr>
        </p:nvSpPr>
        <p:spPr>
          <a:xfrm>
            <a:off x="4572654" y="1028700"/>
            <a:ext cx="1522476" cy="1028700"/>
          </a:xfrm>
          <a:solidFill>
            <a:schemeClr val="bg2"/>
          </a:solidFill>
        </p:spPr>
        <p:txBody>
          <a:bodyPr/>
          <a:lstStyle>
            <a:lvl1pPr>
              <a:defRPr>
                <a:noFill/>
              </a:defRPr>
            </a:lvl1pPr>
          </a:lstStyle>
          <a:p>
            <a:r>
              <a:rPr lang="en-US" dirty="0"/>
              <a:t>Click icon to add picture</a:t>
            </a:r>
          </a:p>
        </p:txBody>
      </p:sp>
      <p:sp>
        <p:nvSpPr>
          <p:cNvPr id="70" name="Picture Placeholder 10"/>
          <p:cNvSpPr>
            <a:spLocks noGrp="1"/>
          </p:cNvSpPr>
          <p:nvPr>
            <p:ph type="pic" sz="quarter" idx="28"/>
          </p:nvPr>
        </p:nvSpPr>
        <p:spPr>
          <a:xfrm>
            <a:off x="4572654" y="2057400"/>
            <a:ext cx="1522476" cy="1028700"/>
          </a:xfrm>
          <a:solidFill>
            <a:schemeClr val="bg2"/>
          </a:solidFill>
        </p:spPr>
        <p:txBody>
          <a:bodyPr/>
          <a:lstStyle>
            <a:lvl1pPr>
              <a:defRPr>
                <a:noFill/>
              </a:defRPr>
            </a:lvl1pPr>
          </a:lstStyle>
          <a:p>
            <a:r>
              <a:rPr lang="en-US" dirty="0"/>
              <a:t>Click icon to add picture</a:t>
            </a:r>
          </a:p>
        </p:txBody>
      </p:sp>
      <p:sp>
        <p:nvSpPr>
          <p:cNvPr id="71" name="Picture Placeholder 10"/>
          <p:cNvSpPr>
            <a:spLocks noGrp="1"/>
          </p:cNvSpPr>
          <p:nvPr>
            <p:ph type="pic" sz="quarter" idx="29"/>
          </p:nvPr>
        </p:nvSpPr>
        <p:spPr>
          <a:xfrm>
            <a:off x="4572654" y="3086100"/>
            <a:ext cx="1522476" cy="1028700"/>
          </a:xfrm>
          <a:solidFill>
            <a:schemeClr val="bg2"/>
          </a:solidFill>
        </p:spPr>
        <p:txBody>
          <a:bodyPr/>
          <a:lstStyle>
            <a:lvl1pPr>
              <a:defRPr>
                <a:noFill/>
              </a:defRPr>
            </a:lvl1pPr>
          </a:lstStyle>
          <a:p>
            <a:r>
              <a:rPr lang="en-US" dirty="0"/>
              <a:t>Click icon to add picture</a:t>
            </a:r>
          </a:p>
        </p:txBody>
      </p:sp>
      <p:sp>
        <p:nvSpPr>
          <p:cNvPr id="72" name="Picture Placeholder 10"/>
          <p:cNvSpPr>
            <a:spLocks noGrp="1"/>
          </p:cNvSpPr>
          <p:nvPr>
            <p:ph type="pic" sz="quarter" idx="30"/>
          </p:nvPr>
        </p:nvSpPr>
        <p:spPr>
          <a:xfrm>
            <a:off x="4572654" y="4114800"/>
            <a:ext cx="1522476" cy="1028700"/>
          </a:xfrm>
          <a:solidFill>
            <a:schemeClr val="bg2"/>
          </a:solidFill>
        </p:spPr>
        <p:txBody>
          <a:bodyPr/>
          <a:lstStyle>
            <a:lvl1pPr>
              <a:defRPr>
                <a:noFill/>
              </a:defRPr>
            </a:lvl1pPr>
          </a:lstStyle>
          <a:p>
            <a:r>
              <a:rPr lang="en-US" dirty="0"/>
              <a:t>Click icon to add picture</a:t>
            </a:r>
          </a:p>
        </p:txBody>
      </p:sp>
      <p:sp>
        <p:nvSpPr>
          <p:cNvPr id="73" name="Picture Placeholder 10"/>
          <p:cNvSpPr>
            <a:spLocks noGrp="1"/>
          </p:cNvSpPr>
          <p:nvPr>
            <p:ph type="pic" sz="quarter" idx="31"/>
          </p:nvPr>
        </p:nvSpPr>
        <p:spPr>
          <a:xfrm>
            <a:off x="6096437" y="0"/>
            <a:ext cx="1522476" cy="1028700"/>
          </a:xfrm>
          <a:solidFill>
            <a:schemeClr val="bg2"/>
          </a:solidFill>
        </p:spPr>
        <p:txBody>
          <a:bodyPr/>
          <a:lstStyle>
            <a:lvl1pPr>
              <a:defRPr>
                <a:noFill/>
              </a:defRPr>
            </a:lvl1pPr>
          </a:lstStyle>
          <a:p>
            <a:r>
              <a:rPr lang="en-US" dirty="0"/>
              <a:t>Click icon to add picture</a:t>
            </a:r>
          </a:p>
        </p:txBody>
      </p:sp>
      <p:sp>
        <p:nvSpPr>
          <p:cNvPr id="74" name="Picture Placeholder 10"/>
          <p:cNvSpPr>
            <a:spLocks noGrp="1"/>
          </p:cNvSpPr>
          <p:nvPr>
            <p:ph type="pic" sz="quarter" idx="32"/>
          </p:nvPr>
        </p:nvSpPr>
        <p:spPr>
          <a:xfrm>
            <a:off x="6096437" y="1028700"/>
            <a:ext cx="1522476" cy="1028700"/>
          </a:xfrm>
          <a:solidFill>
            <a:schemeClr val="bg2"/>
          </a:solidFill>
        </p:spPr>
        <p:txBody>
          <a:bodyPr/>
          <a:lstStyle>
            <a:lvl1pPr>
              <a:defRPr>
                <a:noFill/>
              </a:defRPr>
            </a:lvl1pPr>
          </a:lstStyle>
          <a:p>
            <a:r>
              <a:rPr lang="en-US" dirty="0"/>
              <a:t>Click icon to add picture</a:t>
            </a:r>
          </a:p>
        </p:txBody>
      </p:sp>
      <p:sp>
        <p:nvSpPr>
          <p:cNvPr id="75" name="Picture Placeholder 10"/>
          <p:cNvSpPr>
            <a:spLocks noGrp="1"/>
          </p:cNvSpPr>
          <p:nvPr>
            <p:ph type="pic" sz="quarter" idx="33"/>
          </p:nvPr>
        </p:nvSpPr>
        <p:spPr>
          <a:xfrm>
            <a:off x="6096437" y="2057400"/>
            <a:ext cx="1522476" cy="1028700"/>
          </a:xfrm>
          <a:solidFill>
            <a:schemeClr val="bg2"/>
          </a:solidFill>
        </p:spPr>
        <p:txBody>
          <a:bodyPr/>
          <a:lstStyle>
            <a:lvl1pPr>
              <a:defRPr>
                <a:noFill/>
              </a:defRPr>
            </a:lvl1pPr>
          </a:lstStyle>
          <a:p>
            <a:r>
              <a:rPr lang="en-US" dirty="0"/>
              <a:t>Click icon to add picture</a:t>
            </a:r>
          </a:p>
        </p:txBody>
      </p:sp>
      <p:sp>
        <p:nvSpPr>
          <p:cNvPr id="76" name="Picture Placeholder 10"/>
          <p:cNvSpPr>
            <a:spLocks noGrp="1"/>
          </p:cNvSpPr>
          <p:nvPr>
            <p:ph type="pic" sz="quarter" idx="34"/>
          </p:nvPr>
        </p:nvSpPr>
        <p:spPr>
          <a:xfrm>
            <a:off x="6096437" y="3086100"/>
            <a:ext cx="1522476" cy="1028700"/>
          </a:xfrm>
          <a:solidFill>
            <a:schemeClr val="bg2"/>
          </a:solidFill>
        </p:spPr>
        <p:txBody>
          <a:bodyPr/>
          <a:lstStyle>
            <a:lvl1pPr>
              <a:defRPr>
                <a:noFill/>
              </a:defRPr>
            </a:lvl1pPr>
          </a:lstStyle>
          <a:p>
            <a:r>
              <a:rPr lang="en-US" dirty="0"/>
              <a:t>Click icon to add picture</a:t>
            </a:r>
          </a:p>
        </p:txBody>
      </p:sp>
      <p:sp>
        <p:nvSpPr>
          <p:cNvPr id="77" name="Picture Placeholder 10"/>
          <p:cNvSpPr>
            <a:spLocks noGrp="1"/>
          </p:cNvSpPr>
          <p:nvPr>
            <p:ph type="pic" sz="quarter" idx="35"/>
          </p:nvPr>
        </p:nvSpPr>
        <p:spPr>
          <a:xfrm>
            <a:off x="6096437" y="4114800"/>
            <a:ext cx="1522476" cy="1028700"/>
          </a:xfrm>
          <a:solidFill>
            <a:schemeClr val="bg2"/>
          </a:solidFill>
        </p:spPr>
        <p:txBody>
          <a:bodyPr/>
          <a:lstStyle>
            <a:lvl1pPr>
              <a:defRPr>
                <a:noFill/>
              </a:defRPr>
            </a:lvl1pPr>
          </a:lstStyle>
          <a:p>
            <a:r>
              <a:rPr lang="en-US" dirty="0"/>
              <a:t>Click icon to add picture</a:t>
            </a:r>
          </a:p>
        </p:txBody>
      </p:sp>
      <p:sp>
        <p:nvSpPr>
          <p:cNvPr id="78" name="Picture Placeholder 10"/>
          <p:cNvSpPr>
            <a:spLocks noGrp="1"/>
          </p:cNvSpPr>
          <p:nvPr>
            <p:ph type="pic" sz="quarter" idx="36"/>
          </p:nvPr>
        </p:nvSpPr>
        <p:spPr>
          <a:xfrm>
            <a:off x="7620219" y="0"/>
            <a:ext cx="1522476" cy="1028700"/>
          </a:xfrm>
          <a:solidFill>
            <a:schemeClr val="bg2"/>
          </a:solidFill>
        </p:spPr>
        <p:txBody>
          <a:bodyPr/>
          <a:lstStyle>
            <a:lvl1pPr>
              <a:defRPr>
                <a:noFill/>
              </a:defRPr>
            </a:lvl1pPr>
          </a:lstStyle>
          <a:p>
            <a:r>
              <a:rPr lang="en-US" dirty="0"/>
              <a:t>Click icon to add picture</a:t>
            </a:r>
          </a:p>
        </p:txBody>
      </p:sp>
      <p:sp>
        <p:nvSpPr>
          <p:cNvPr id="79" name="Picture Placeholder 10"/>
          <p:cNvSpPr>
            <a:spLocks noGrp="1"/>
          </p:cNvSpPr>
          <p:nvPr>
            <p:ph type="pic" sz="quarter" idx="37"/>
          </p:nvPr>
        </p:nvSpPr>
        <p:spPr>
          <a:xfrm>
            <a:off x="7620219" y="1028700"/>
            <a:ext cx="1522476" cy="1028700"/>
          </a:xfrm>
          <a:solidFill>
            <a:schemeClr val="bg2"/>
          </a:solidFill>
        </p:spPr>
        <p:txBody>
          <a:bodyPr/>
          <a:lstStyle>
            <a:lvl1pPr>
              <a:defRPr>
                <a:noFill/>
              </a:defRPr>
            </a:lvl1pPr>
          </a:lstStyle>
          <a:p>
            <a:r>
              <a:rPr lang="en-US" dirty="0"/>
              <a:t>Click icon to add picture</a:t>
            </a:r>
          </a:p>
        </p:txBody>
      </p:sp>
      <p:sp>
        <p:nvSpPr>
          <p:cNvPr id="80" name="Picture Placeholder 10"/>
          <p:cNvSpPr>
            <a:spLocks noGrp="1"/>
          </p:cNvSpPr>
          <p:nvPr>
            <p:ph type="pic" sz="quarter" idx="38"/>
          </p:nvPr>
        </p:nvSpPr>
        <p:spPr>
          <a:xfrm>
            <a:off x="7620219" y="2057400"/>
            <a:ext cx="1522476" cy="1028700"/>
          </a:xfrm>
          <a:solidFill>
            <a:schemeClr val="bg2"/>
          </a:solidFill>
        </p:spPr>
        <p:txBody>
          <a:bodyPr/>
          <a:lstStyle>
            <a:lvl1pPr>
              <a:defRPr>
                <a:noFill/>
              </a:defRPr>
            </a:lvl1pPr>
          </a:lstStyle>
          <a:p>
            <a:r>
              <a:rPr lang="en-US" dirty="0"/>
              <a:t>Click icon to add picture</a:t>
            </a:r>
          </a:p>
        </p:txBody>
      </p:sp>
      <p:sp>
        <p:nvSpPr>
          <p:cNvPr id="81" name="Picture Placeholder 10"/>
          <p:cNvSpPr>
            <a:spLocks noGrp="1"/>
          </p:cNvSpPr>
          <p:nvPr>
            <p:ph type="pic" sz="quarter" idx="39"/>
          </p:nvPr>
        </p:nvSpPr>
        <p:spPr>
          <a:xfrm>
            <a:off x="7620219" y="3086100"/>
            <a:ext cx="1522476" cy="1028700"/>
          </a:xfrm>
          <a:solidFill>
            <a:schemeClr val="bg2"/>
          </a:solidFill>
        </p:spPr>
        <p:txBody>
          <a:bodyPr/>
          <a:lstStyle>
            <a:lvl1pPr>
              <a:defRPr>
                <a:noFill/>
              </a:defRPr>
            </a:lvl1pPr>
          </a:lstStyle>
          <a:p>
            <a:r>
              <a:rPr lang="en-US" dirty="0"/>
              <a:t>Click icon to add picture</a:t>
            </a:r>
          </a:p>
        </p:txBody>
      </p:sp>
      <p:sp>
        <p:nvSpPr>
          <p:cNvPr id="82" name="Picture Placeholder 10"/>
          <p:cNvSpPr>
            <a:spLocks noGrp="1"/>
          </p:cNvSpPr>
          <p:nvPr>
            <p:ph type="pic" sz="quarter" idx="40"/>
          </p:nvPr>
        </p:nvSpPr>
        <p:spPr>
          <a:xfrm>
            <a:off x="7620219" y="4114800"/>
            <a:ext cx="1522476" cy="1028700"/>
          </a:xfrm>
          <a:solidFill>
            <a:schemeClr val="bg2"/>
          </a:solidFill>
        </p:spPr>
        <p:txBody>
          <a:bodyPr/>
          <a:lstStyle>
            <a:lvl1pPr>
              <a:defRPr>
                <a:noFill/>
              </a:defRPr>
            </a:lvl1pPr>
          </a:lstStyle>
          <a:p>
            <a:r>
              <a:rPr lang="en-US" dirty="0"/>
              <a:t>Click icon to add picture</a:t>
            </a:r>
          </a:p>
        </p:txBody>
      </p:sp>
    </p:spTree>
    <p:extLst>
      <p:ext uri="{BB962C8B-B14F-4D97-AF65-F5344CB8AC3E}">
        <p14:creationId xmlns:p14="http://schemas.microsoft.com/office/powerpoint/2010/main" val="105196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4">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57750" y="3028950"/>
            <a:ext cx="4057650" cy="971550"/>
          </a:xfrm>
        </p:spPr>
        <p:txBody>
          <a:bodyPr anchor="t">
            <a:noAutofit/>
          </a:bodyPr>
          <a:lstStyle>
            <a:lvl1pPr>
              <a:defRPr sz="2700"/>
            </a:lvl1pPr>
          </a:lstStyle>
          <a:p>
            <a:r>
              <a:rPr lang="en-US" dirty="0"/>
              <a:t>Title</a:t>
            </a:r>
          </a:p>
        </p:txBody>
      </p:sp>
      <p:sp>
        <p:nvSpPr>
          <p:cNvPr id="4" name="Picture Placeholder 3"/>
          <p:cNvSpPr>
            <a:spLocks noGrp="1"/>
          </p:cNvSpPr>
          <p:nvPr>
            <p:ph type="pic" sz="quarter" idx="10"/>
          </p:nvPr>
        </p:nvSpPr>
        <p:spPr>
          <a:xfrm>
            <a:off x="-14288" y="0"/>
            <a:ext cx="4586288" cy="5143500"/>
          </a:xfrm>
          <a:solidFill>
            <a:schemeClr val="accent2"/>
          </a:solidFill>
        </p:spPr>
        <p:txBody>
          <a:bodyPr/>
          <a:lstStyle>
            <a:lvl1pPr>
              <a:defRPr>
                <a:noFill/>
              </a:defRPr>
            </a:lvl1pPr>
          </a:lstStyle>
          <a:p>
            <a:r>
              <a:rPr lang="en-US" dirty="0"/>
              <a:t>Click icon to add picture</a:t>
            </a:r>
          </a:p>
        </p:txBody>
      </p:sp>
      <p:sp>
        <p:nvSpPr>
          <p:cNvPr id="6" name="Picture Placeholder 5"/>
          <p:cNvSpPr>
            <a:spLocks noGrp="1"/>
          </p:cNvSpPr>
          <p:nvPr>
            <p:ph type="pic" sz="quarter" idx="11"/>
          </p:nvPr>
        </p:nvSpPr>
        <p:spPr>
          <a:xfrm>
            <a:off x="4572000" y="0"/>
            <a:ext cx="4572000" cy="2571750"/>
          </a:xfrm>
          <a:solidFill>
            <a:schemeClr val="bg2"/>
          </a:solidFill>
        </p:spPr>
        <p:txBody>
          <a:bodyPr/>
          <a:lstStyle>
            <a:lvl1pPr>
              <a:defRPr>
                <a:noFill/>
              </a:defRPr>
            </a:lvl1pPr>
          </a:lstStyle>
          <a:p>
            <a:r>
              <a:rPr lang="en-US" dirty="0"/>
              <a:t>Click icon to add picture</a:t>
            </a:r>
          </a:p>
        </p:txBody>
      </p:sp>
      <p:sp>
        <p:nvSpPr>
          <p:cNvPr id="8" name="Freeform 7"/>
          <p:cNvSpPr>
            <a:spLocks noChangeAspect="1" noEditPoints="1"/>
          </p:cNvSpPr>
          <p:nvPr userDrawn="1"/>
        </p:nvSpPr>
        <p:spPr bwMode="auto">
          <a:xfrm>
            <a:off x="4857750" y="4469130"/>
            <a:ext cx="497040" cy="274320"/>
          </a:xfrm>
          <a:custGeom>
            <a:avLst/>
            <a:gdLst>
              <a:gd name="T0" fmla="*/ 693 w 1044"/>
              <a:gd name="T1" fmla="*/ 280 h 576"/>
              <a:gd name="T2" fmla="*/ 693 w 1044"/>
              <a:gd name="T3" fmla="*/ 280 h 576"/>
              <a:gd name="T4" fmla="*/ 413 w 1044"/>
              <a:gd name="T5" fmla="*/ 561 h 576"/>
              <a:gd name="T6" fmla="*/ 347 w 1044"/>
              <a:gd name="T7" fmla="*/ 561 h 576"/>
              <a:gd name="T8" fmla="*/ 347 w 1044"/>
              <a:gd name="T9" fmla="*/ 455 h 576"/>
              <a:gd name="T10" fmla="*/ 413 w 1044"/>
              <a:gd name="T11" fmla="*/ 455 h 576"/>
              <a:gd name="T12" fmla="*/ 588 w 1044"/>
              <a:gd name="T13" fmla="*/ 280 h 576"/>
              <a:gd name="T14" fmla="*/ 413 w 1044"/>
              <a:gd name="T15" fmla="*/ 105 h 576"/>
              <a:gd name="T16" fmla="*/ 347 w 1044"/>
              <a:gd name="T17" fmla="*/ 105 h 576"/>
              <a:gd name="T18" fmla="*/ 347 w 1044"/>
              <a:gd name="T19" fmla="*/ 0 h 576"/>
              <a:gd name="T20" fmla="*/ 413 w 1044"/>
              <a:gd name="T21" fmla="*/ 0 h 576"/>
              <a:gd name="T22" fmla="*/ 693 w 1044"/>
              <a:gd name="T23" fmla="*/ 280 h 576"/>
              <a:gd name="T24" fmla="*/ 693 w 1044"/>
              <a:gd name="T25" fmla="*/ 280 h 576"/>
              <a:gd name="T26" fmla="*/ 693 w 1044"/>
              <a:gd name="T27" fmla="*/ 280 h 576"/>
              <a:gd name="T28" fmla="*/ 693 w 1044"/>
              <a:gd name="T29" fmla="*/ 280 h 576"/>
              <a:gd name="T30" fmla="*/ 693 w 1044"/>
              <a:gd name="T31" fmla="*/ 101 h 576"/>
              <a:gd name="T32" fmla="*/ 820 w 1044"/>
              <a:gd name="T33" fmla="*/ 101 h 576"/>
              <a:gd name="T34" fmla="*/ 902 w 1044"/>
              <a:gd name="T35" fmla="*/ 127 h 576"/>
              <a:gd name="T36" fmla="*/ 928 w 1044"/>
              <a:gd name="T37" fmla="*/ 191 h 576"/>
              <a:gd name="T38" fmla="*/ 825 w 1044"/>
              <a:gd name="T39" fmla="*/ 281 h 576"/>
              <a:gd name="T40" fmla="*/ 793 w 1044"/>
              <a:gd name="T41" fmla="*/ 281 h 576"/>
              <a:gd name="T42" fmla="*/ 756 w 1044"/>
              <a:gd name="T43" fmla="*/ 361 h 576"/>
              <a:gd name="T44" fmla="*/ 963 w 1044"/>
              <a:gd name="T45" fmla="*/ 576 h 576"/>
              <a:gd name="T46" fmla="*/ 1044 w 1044"/>
              <a:gd name="T47" fmla="*/ 508 h 576"/>
              <a:gd name="T48" fmla="*/ 897 w 1044"/>
              <a:gd name="T49" fmla="*/ 360 h 576"/>
              <a:gd name="T50" fmla="*/ 1033 w 1044"/>
              <a:gd name="T51" fmla="*/ 193 h 576"/>
              <a:gd name="T52" fmla="*/ 975 w 1044"/>
              <a:gd name="T53" fmla="*/ 50 h 576"/>
              <a:gd name="T54" fmla="*/ 812 w 1044"/>
              <a:gd name="T55" fmla="*/ 0 h 576"/>
              <a:gd name="T56" fmla="*/ 693 w 1044"/>
              <a:gd name="T57" fmla="*/ 0 h 576"/>
              <a:gd name="T58" fmla="*/ 693 w 1044"/>
              <a:gd name="T59" fmla="*/ 101 h 576"/>
              <a:gd name="T60" fmla="*/ 350 w 1044"/>
              <a:gd name="T61" fmla="*/ 224 h 576"/>
              <a:gd name="T62" fmla="*/ 114 w 1044"/>
              <a:gd name="T63" fmla="*/ 224 h 576"/>
              <a:gd name="T64" fmla="*/ 114 w 1044"/>
              <a:gd name="T65" fmla="*/ 0 h 576"/>
              <a:gd name="T66" fmla="*/ 0 w 1044"/>
              <a:gd name="T67" fmla="*/ 0 h 576"/>
              <a:gd name="T68" fmla="*/ 0 w 1044"/>
              <a:gd name="T69" fmla="*/ 561 h 576"/>
              <a:gd name="T70" fmla="*/ 114 w 1044"/>
              <a:gd name="T71" fmla="*/ 561 h 576"/>
              <a:gd name="T72" fmla="*/ 114 w 1044"/>
              <a:gd name="T73" fmla="*/ 336 h 576"/>
              <a:gd name="T74" fmla="*/ 350 w 1044"/>
              <a:gd name="T75" fmla="*/ 336 h 576"/>
              <a:gd name="T76" fmla="*/ 350 w 1044"/>
              <a:gd name="T77" fmla="*/ 22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44" h="576">
                <a:moveTo>
                  <a:pt x="693" y="280"/>
                </a:moveTo>
                <a:cubicBezTo>
                  <a:pt x="693" y="280"/>
                  <a:pt x="693" y="280"/>
                  <a:pt x="693" y="280"/>
                </a:cubicBezTo>
                <a:cubicBezTo>
                  <a:pt x="693" y="442"/>
                  <a:pt x="575" y="561"/>
                  <a:pt x="413" y="561"/>
                </a:cubicBezTo>
                <a:cubicBezTo>
                  <a:pt x="347" y="561"/>
                  <a:pt x="347" y="561"/>
                  <a:pt x="347" y="561"/>
                </a:cubicBezTo>
                <a:cubicBezTo>
                  <a:pt x="347" y="455"/>
                  <a:pt x="347" y="455"/>
                  <a:pt x="347" y="455"/>
                </a:cubicBezTo>
                <a:cubicBezTo>
                  <a:pt x="413" y="455"/>
                  <a:pt x="413" y="455"/>
                  <a:pt x="413" y="455"/>
                </a:cubicBezTo>
                <a:cubicBezTo>
                  <a:pt x="516" y="455"/>
                  <a:pt x="588" y="383"/>
                  <a:pt x="588" y="280"/>
                </a:cubicBezTo>
                <a:cubicBezTo>
                  <a:pt x="588" y="177"/>
                  <a:pt x="516" y="105"/>
                  <a:pt x="413" y="105"/>
                </a:cubicBezTo>
                <a:cubicBezTo>
                  <a:pt x="347" y="105"/>
                  <a:pt x="347" y="105"/>
                  <a:pt x="347" y="105"/>
                </a:cubicBezTo>
                <a:cubicBezTo>
                  <a:pt x="347" y="0"/>
                  <a:pt x="347" y="0"/>
                  <a:pt x="347" y="0"/>
                </a:cubicBezTo>
                <a:cubicBezTo>
                  <a:pt x="413" y="0"/>
                  <a:pt x="413" y="0"/>
                  <a:pt x="413" y="0"/>
                </a:cubicBezTo>
                <a:cubicBezTo>
                  <a:pt x="575" y="0"/>
                  <a:pt x="693" y="118"/>
                  <a:pt x="693" y="280"/>
                </a:cubicBezTo>
                <a:cubicBezTo>
                  <a:pt x="693" y="280"/>
                  <a:pt x="693" y="280"/>
                  <a:pt x="693" y="280"/>
                </a:cubicBezTo>
                <a:cubicBezTo>
                  <a:pt x="693" y="280"/>
                  <a:pt x="693" y="280"/>
                  <a:pt x="693" y="280"/>
                </a:cubicBezTo>
                <a:cubicBezTo>
                  <a:pt x="693" y="280"/>
                  <a:pt x="693" y="280"/>
                  <a:pt x="693" y="280"/>
                </a:cubicBezTo>
                <a:close/>
                <a:moveTo>
                  <a:pt x="693" y="101"/>
                </a:moveTo>
                <a:cubicBezTo>
                  <a:pt x="820" y="101"/>
                  <a:pt x="820" y="101"/>
                  <a:pt x="820" y="101"/>
                </a:cubicBezTo>
                <a:cubicBezTo>
                  <a:pt x="858" y="101"/>
                  <a:pt x="884" y="109"/>
                  <a:pt x="902" y="127"/>
                </a:cubicBezTo>
                <a:cubicBezTo>
                  <a:pt x="919" y="144"/>
                  <a:pt x="928" y="166"/>
                  <a:pt x="928" y="191"/>
                </a:cubicBezTo>
                <a:cubicBezTo>
                  <a:pt x="928" y="247"/>
                  <a:pt x="879" y="281"/>
                  <a:pt x="825" y="281"/>
                </a:cubicBezTo>
                <a:cubicBezTo>
                  <a:pt x="793" y="281"/>
                  <a:pt x="793" y="281"/>
                  <a:pt x="793" y="281"/>
                </a:cubicBezTo>
                <a:cubicBezTo>
                  <a:pt x="756" y="361"/>
                  <a:pt x="756" y="361"/>
                  <a:pt x="756" y="361"/>
                </a:cubicBezTo>
                <a:cubicBezTo>
                  <a:pt x="963" y="576"/>
                  <a:pt x="963" y="576"/>
                  <a:pt x="963" y="576"/>
                </a:cubicBezTo>
                <a:cubicBezTo>
                  <a:pt x="1044" y="508"/>
                  <a:pt x="1044" y="508"/>
                  <a:pt x="1044" y="508"/>
                </a:cubicBezTo>
                <a:cubicBezTo>
                  <a:pt x="897" y="360"/>
                  <a:pt x="897" y="360"/>
                  <a:pt x="897" y="360"/>
                </a:cubicBezTo>
                <a:cubicBezTo>
                  <a:pt x="978" y="345"/>
                  <a:pt x="1033" y="271"/>
                  <a:pt x="1033" y="193"/>
                </a:cubicBezTo>
                <a:cubicBezTo>
                  <a:pt x="1033" y="135"/>
                  <a:pt x="1017" y="90"/>
                  <a:pt x="975" y="50"/>
                </a:cubicBezTo>
                <a:cubicBezTo>
                  <a:pt x="932" y="10"/>
                  <a:pt x="884" y="0"/>
                  <a:pt x="812" y="0"/>
                </a:cubicBezTo>
                <a:cubicBezTo>
                  <a:pt x="693" y="0"/>
                  <a:pt x="693" y="0"/>
                  <a:pt x="693" y="0"/>
                </a:cubicBezTo>
                <a:lnTo>
                  <a:pt x="693" y="101"/>
                </a:lnTo>
                <a:close/>
                <a:moveTo>
                  <a:pt x="350" y="224"/>
                </a:moveTo>
                <a:cubicBezTo>
                  <a:pt x="114" y="224"/>
                  <a:pt x="114" y="224"/>
                  <a:pt x="114" y="224"/>
                </a:cubicBezTo>
                <a:cubicBezTo>
                  <a:pt x="114" y="0"/>
                  <a:pt x="114" y="0"/>
                  <a:pt x="114" y="0"/>
                </a:cubicBezTo>
                <a:cubicBezTo>
                  <a:pt x="0" y="0"/>
                  <a:pt x="0" y="0"/>
                  <a:pt x="0" y="0"/>
                </a:cubicBezTo>
                <a:cubicBezTo>
                  <a:pt x="0" y="561"/>
                  <a:pt x="0" y="561"/>
                  <a:pt x="0" y="561"/>
                </a:cubicBezTo>
                <a:cubicBezTo>
                  <a:pt x="114" y="561"/>
                  <a:pt x="114" y="561"/>
                  <a:pt x="114" y="561"/>
                </a:cubicBezTo>
                <a:cubicBezTo>
                  <a:pt x="114" y="336"/>
                  <a:pt x="114" y="336"/>
                  <a:pt x="114" y="336"/>
                </a:cubicBezTo>
                <a:cubicBezTo>
                  <a:pt x="350" y="336"/>
                  <a:pt x="350" y="336"/>
                  <a:pt x="350" y="336"/>
                </a:cubicBezTo>
                <a:lnTo>
                  <a:pt x="350" y="224"/>
                </a:lnTo>
                <a:close/>
              </a:path>
            </a:pathLst>
          </a:custGeom>
          <a:solidFill>
            <a:schemeClr val="tx2"/>
          </a:solidFill>
          <a:ln>
            <a:noFill/>
          </a:ln>
          <a:extLst/>
        </p:spPr>
        <p:txBody>
          <a:bodyPr vert="horz" wrap="square" lIns="68580" tIns="34290" rIns="68580" bIns="34290" numCol="1" anchor="t" anchorCtr="0" compatLnSpc="1">
            <a:prstTxWarp prst="textNoShape">
              <a:avLst/>
            </a:prstTxWarp>
          </a:bodyPr>
          <a:lstStyle/>
          <a:p>
            <a:endParaRPr lang="en-US" sz="1013" dirty="0"/>
          </a:p>
        </p:txBody>
      </p:sp>
    </p:spTree>
    <p:extLst>
      <p:ext uri="{BB962C8B-B14F-4D97-AF65-F5344CB8AC3E}">
        <p14:creationId xmlns:p14="http://schemas.microsoft.com/office/powerpoint/2010/main" val="165515842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ank Black">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540956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lank Whit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727763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cSld name="Beginning Logo Slide">
    <p:bg>
      <p:bgPr>
        <a:solidFill>
          <a:srgbClr val="000000"/>
        </a:solidFill>
        <a:effectLst/>
      </p:bgPr>
    </p:bg>
    <p:spTree>
      <p:nvGrpSpPr>
        <p:cNvPr id="1" name=""/>
        <p:cNvGrpSpPr/>
        <p:nvPr/>
      </p:nvGrpSpPr>
      <p:grpSpPr>
        <a:xfrm>
          <a:off x="0" y="0"/>
          <a:ext cx="0" cy="0"/>
          <a:chOff x="0" y="0"/>
          <a:chExt cx="0" cy="0"/>
        </a:xfrm>
      </p:grpSpPr>
      <p:sp>
        <p:nvSpPr>
          <p:cNvPr id="2" name="Rectangle 1"/>
          <p:cNvSpPr/>
          <p:nvPr/>
        </p:nvSpPr>
        <p:spPr>
          <a:xfrm>
            <a:off x="0" y="0"/>
            <a:ext cx="9144000" cy="51435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7239001" y="4951108"/>
            <a:ext cx="1905000" cy="18466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b="0" i="0" u="none" strike="noStrike" kern="1200" baseline="30000" dirty="0">
                <a:solidFill>
                  <a:schemeClr val="bg1">
                    <a:lumMod val="60000"/>
                    <a:lumOff val="40000"/>
                  </a:schemeClr>
                </a:solidFill>
                <a:latin typeface="+mj-lt"/>
                <a:ea typeface="+mn-ea"/>
                <a:cs typeface="+mn-cs"/>
              </a:rPr>
              <a:t>© 2014 HDR Architecture, Inc., all rights reserved.</a:t>
            </a:r>
          </a:p>
        </p:txBody>
      </p:sp>
      <p:sp>
        <p:nvSpPr>
          <p:cNvPr id="5" name="Rectangle 4"/>
          <p:cNvSpPr/>
          <p:nvPr/>
        </p:nvSpPr>
        <p:spPr>
          <a:xfrm>
            <a:off x="0" y="0"/>
            <a:ext cx="9144000" cy="51435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7239001" y="4951108"/>
            <a:ext cx="1905000" cy="18466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b="0" i="0" u="none" strike="noStrike" kern="1200" baseline="30000" dirty="0">
                <a:solidFill>
                  <a:schemeClr val="bg1">
                    <a:lumMod val="60000"/>
                    <a:lumOff val="40000"/>
                  </a:schemeClr>
                </a:solidFill>
                <a:latin typeface="+mj-lt"/>
                <a:ea typeface="+mn-ea"/>
                <a:cs typeface="+mn-cs"/>
              </a:rPr>
              <a:t>© 2014 HDR Architecture, Inc., all rights reserved.</a:t>
            </a:r>
          </a:p>
        </p:txBody>
      </p:sp>
      <p:sp>
        <p:nvSpPr>
          <p:cNvPr id="8" name="Rectangle 7"/>
          <p:cNvSpPr/>
          <p:nvPr/>
        </p:nvSpPr>
        <p:spPr>
          <a:xfrm>
            <a:off x="0" y="0"/>
            <a:ext cx="9144000" cy="51435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7239001" y="4951108"/>
            <a:ext cx="1905000" cy="18466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b="0" i="0" u="none" strike="noStrike" kern="1200" baseline="30000" dirty="0">
                <a:solidFill>
                  <a:schemeClr val="bg1">
                    <a:lumMod val="60000"/>
                    <a:lumOff val="40000"/>
                  </a:schemeClr>
                </a:solidFill>
                <a:latin typeface="+mj-lt"/>
                <a:ea typeface="+mn-ea"/>
                <a:cs typeface="+mn-cs"/>
              </a:rPr>
              <a:t>© 2014 HDR Architecture, Inc., all rights reserved.</a:t>
            </a:r>
          </a:p>
        </p:txBody>
      </p:sp>
      <p:sp>
        <p:nvSpPr>
          <p:cNvPr id="11" name="Rectangle 10"/>
          <p:cNvSpPr/>
          <p:nvPr/>
        </p:nvSpPr>
        <p:spPr>
          <a:xfrm>
            <a:off x="0" y="0"/>
            <a:ext cx="9144000" cy="51435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7239001" y="4951108"/>
            <a:ext cx="1905000" cy="184666"/>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900" b="0" i="0" u="none" strike="noStrike" kern="1200" baseline="30000" dirty="0">
                <a:solidFill>
                  <a:schemeClr val="bg1">
                    <a:lumMod val="60000"/>
                    <a:lumOff val="40000"/>
                  </a:schemeClr>
                </a:solidFill>
                <a:latin typeface="+mj-lt"/>
                <a:ea typeface="+mn-ea"/>
                <a:cs typeface="+mn-cs"/>
              </a:rPr>
              <a:t>© 2014 HDR, Inc., all rights reserved.</a:t>
            </a:r>
          </a:p>
        </p:txBody>
      </p:sp>
      <p:sp>
        <p:nvSpPr>
          <p:cNvPr id="16" name="Freeform 6"/>
          <p:cNvSpPr>
            <a:spLocks noEditPoints="1"/>
          </p:cNvSpPr>
          <p:nvPr/>
        </p:nvSpPr>
        <p:spPr bwMode="auto">
          <a:xfrm>
            <a:off x="4032676" y="2274094"/>
            <a:ext cx="1078649" cy="595313"/>
          </a:xfrm>
          <a:custGeom>
            <a:avLst/>
            <a:gdLst>
              <a:gd name="T0" fmla="*/ 693 w 1044"/>
              <a:gd name="T1" fmla="*/ 280 h 576"/>
              <a:gd name="T2" fmla="*/ 693 w 1044"/>
              <a:gd name="T3" fmla="*/ 280 h 576"/>
              <a:gd name="T4" fmla="*/ 413 w 1044"/>
              <a:gd name="T5" fmla="*/ 561 h 576"/>
              <a:gd name="T6" fmla="*/ 347 w 1044"/>
              <a:gd name="T7" fmla="*/ 561 h 576"/>
              <a:gd name="T8" fmla="*/ 347 w 1044"/>
              <a:gd name="T9" fmla="*/ 455 h 576"/>
              <a:gd name="T10" fmla="*/ 413 w 1044"/>
              <a:gd name="T11" fmla="*/ 455 h 576"/>
              <a:gd name="T12" fmla="*/ 588 w 1044"/>
              <a:gd name="T13" fmla="*/ 280 h 576"/>
              <a:gd name="T14" fmla="*/ 413 w 1044"/>
              <a:gd name="T15" fmla="*/ 105 h 576"/>
              <a:gd name="T16" fmla="*/ 347 w 1044"/>
              <a:gd name="T17" fmla="*/ 105 h 576"/>
              <a:gd name="T18" fmla="*/ 347 w 1044"/>
              <a:gd name="T19" fmla="*/ 0 h 576"/>
              <a:gd name="T20" fmla="*/ 413 w 1044"/>
              <a:gd name="T21" fmla="*/ 0 h 576"/>
              <a:gd name="T22" fmla="*/ 693 w 1044"/>
              <a:gd name="T23" fmla="*/ 280 h 576"/>
              <a:gd name="T24" fmla="*/ 693 w 1044"/>
              <a:gd name="T25" fmla="*/ 280 h 576"/>
              <a:gd name="T26" fmla="*/ 693 w 1044"/>
              <a:gd name="T27" fmla="*/ 280 h 576"/>
              <a:gd name="T28" fmla="*/ 693 w 1044"/>
              <a:gd name="T29" fmla="*/ 280 h 576"/>
              <a:gd name="T30" fmla="*/ 693 w 1044"/>
              <a:gd name="T31" fmla="*/ 101 h 576"/>
              <a:gd name="T32" fmla="*/ 820 w 1044"/>
              <a:gd name="T33" fmla="*/ 101 h 576"/>
              <a:gd name="T34" fmla="*/ 902 w 1044"/>
              <a:gd name="T35" fmla="*/ 127 h 576"/>
              <a:gd name="T36" fmla="*/ 928 w 1044"/>
              <a:gd name="T37" fmla="*/ 191 h 576"/>
              <a:gd name="T38" fmla="*/ 825 w 1044"/>
              <a:gd name="T39" fmla="*/ 281 h 576"/>
              <a:gd name="T40" fmla="*/ 793 w 1044"/>
              <a:gd name="T41" fmla="*/ 281 h 576"/>
              <a:gd name="T42" fmla="*/ 756 w 1044"/>
              <a:gd name="T43" fmla="*/ 361 h 576"/>
              <a:gd name="T44" fmla="*/ 963 w 1044"/>
              <a:gd name="T45" fmla="*/ 576 h 576"/>
              <a:gd name="T46" fmla="*/ 1044 w 1044"/>
              <a:gd name="T47" fmla="*/ 508 h 576"/>
              <a:gd name="T48" fmla="*/ 897 w 1044"/>
              <a:gd name="T49" fmla="*/ 360 h 576"/>
              <a:gd name="T50" fmla="*/ 1033 w 1044"/>
              <a:gd name="T51" fmla="*/ 193 h 576"/>
              <a:gd name="T52" fmla="*/ 975 w 1044"/>
              <a:gd name="T53" fmla="*/ 50 h 576"/>
              <a:gd name="T54" fmla="*/ 812 w 1044"/>
              <a:gd name="T55" fmla="*/ 0 h 576"/>
              <a:gd name="T56" fmla="*/ 693 w 1044"/>
              <a:gd name="T57" fmla="*/ 0 h 576"/>
              <a:gd name="T58" fmla="*/ 693 w 1044"/>
              <a:gd name="T59" fmla="*/ 101 h 576"/>
              <a:gd name="T60" fmla="*/ 350 w 1044"/>
              <a:gd name="T61" fmla="*/ 224 h 576"/>
              <a:gd name="T62" fmla="*/ 114 w 1044"/>
              <a:gd name="T63" fmla="*/ 224 h 576"/>
              <a:gd name="T64" fmla="*/ 114 w 1044"/>
              <a:gd name="T65" fmla="*/ 0 h 576"/>
              <a:gd name="T66" fmla="*/ 0 w 1044"/>
              <a:gd name="T67" fmla="*/ 0 h 576"/>
              <a:gd name="T68" fmla="*/ 0 w 1044"/>
              <a:gd name="T69" fmla="*/ 561 h 576"/>
              <a:gd name="T70" fmla="*/ 114 w 1044"/>
              <a:gd name="T71" fmla="*/ 561 h 576"/>
              <a:gd name="T72" fmla="*/ 114 w 1044"/>
              <a:gd name="T73" fmla="*/ 336 h 576"/>
              <a:gd name="T74" fmla="*/ 350 w 1044"/>
              <a:gd name="T75" fmla="*/ 336 h 576"/>
              <a:gd name="T76" fmla="*/ 350 w 1044"/>
              <a:gd name="T77" fmla="*/ 22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44" h="576">
                <a:moveTo>
                  <a:pt x="693" y="280"/>
                </a:moveTo>
                <a:cubicBezTo>
                  <a:pt x="693" y="280"/>
                  <a:pt x="693" y="280"/>
                  <a:pt x="693" y="280"/>
                </a:cubicBezTo>
                <a:cubicBezTo>
                  <a:pt x="693" y="442"/>
                  <a:pt x="575" y="561"/>
                  <a:pt x="413" y="561"/>
                </a:cubicBezTo>
                <a:cubicBezTo>
                  <a:pt x="347" y="561"/>
                  <a:pt x="347" y="561"/>
                  <a:pt x="347" y="561"/>
                </a:cubicBezTo>
                <a:cubicBezTo>
                  <a:pt x="347" y="455"/>
                  <a:pt x="347" y="455"/>
                  <a:pt x="347" y="455"/>
                </a:cubicBezTo>
                <a:cubicBezTo>
                  <a:pt x="413" y="455"/>
                  <a:pt x="413" y="455"/>
                  <a:pt x="413" y="455"/>
                </a:cubicBezTo>
                <a:cubicBezTo>
                  <a:pt x="516" y="455"/>
                  <a:pt x="588" y="383"/>
                  <a:pt x="588" y="280"/>
                </a:cubicBezTo>
                <a:cubicBezTo>
                  <a:pt x="588" y="177"/>
                  <a:pt x="516" y="105"/>
                  <a:pt x="413" y="105"/>
                </a:cubicBezTo>
                <a:cubicBezTo>
                  <a:pt x="347" y="105"/>
                  <a:pt x="347" y="105"/>
                  <a:pt x="347" y="105"/>
                </a:cubicBezTo>
                <a:cubicBezTo>
                  <a:pt x="347" y="0"/>
                  <a:pt x="347" y="0"/>
                  <a:pt x="347" y="0"/>
                </a:cubicBezTo>
                <a:cubicBezTo>
                  <a:pt x="413" y="0"/>
                  <a:pt x="413" y="0"/>
                  <a:pt x="413" y="0"/>
                </a:cubicBezTo>
                <a:cubicBezTo>
                  <a:pt x="575" y="0"/>
                  <a:pt x="693" y="118"/>
                  <a:pt x="693" y="280"/>
                </a:cubicBezTo>
                <a:cubicBezTo>
                  <a:pt x="693" y="280"/>
                  <a:pt x="693" y="280"/>
                  <a:pt x="693" y="280"/>
                </a:cubicBezTo>
                <a:cubicBezTo>
                  <a:pt x="693" y="280"/>
                  <a:pt x="693" y="280"/>
                  <a:pt x="693" y="280"/>
                </a:cubicBezTo>
                <a:cubicBezTo>
                  <a:pt x="693" y="280"/>
                  <a:pt x="693" y="280"/>
                  <a:pt x="693" y="280"/>
                </a:cubicBezTo>
                <a:close/>
                <a:moveTo>
                  <a:pt x="693" y="101"/>
                </a:moveTo>
                <a:cubicBezTo>
                  <a:pt x="820" y="101"/>
                  <a:pt x="820" y="101"/>
                  <a:pt x="820" y="101"/>
                </a:cubicBezTo>
                <a:cubicBezTo>
                  <a:pt x="858" y="101"/>
                  <a:pt x="884" y="109"/>
                  <a:pt x="902" y="127"/>
                </a:cubicBezTo>
                <a:cubicBezTo>
                  <a:pt x="919" y="144"/>
                  <a:pt x="928" y="166"/>
                  <a:pt x="928" y="191"/>
                </a:cubicBezTo>
                <a:cubicBezTo>
                  <a:pt x="928" y="247"/>
                  <a:pt x="879" y="281"/>
                  <a:pt x="825" y="281"/>
                </a:cubicBezTo>
                <a:cubicBezTo>
                  <a:pt x="793" y="281"/>
                  <a:pt x="793" y="281"/>
                  <a:pt x="793" y="281"/>
                </a:cubicBezTo>
                <a:cubicBezTo>
                  <a:pt x="756" y="361"/>
                  <a:pt x="756" y="361"/>
                  <a:pt x="756" y="361"/>
                </a:cubicBezTo>
                <a:cubicBezTo>
                  <a:pt x="963" y="576"/>
                  <a:pt x="963" y="576"/>
                  <a:pt x="963" y="576"/>
                </a:cubicBezTo>
                <a:cubicBezTo>
                  <a:pt x="1044" y="508"/>
                  <a:pt x="1044" y="508"/>
                  <a:pt x="1044" y="508"/>
                </a:cubicBezTo>
                <a:cubicBezTo>
                  <a:pt x="897" y="360"/>
                  <a:pt x="897" y="360"/>
                  <a:pt x="897" y="360"/>
                </a:cubicBezTo>
                <a:cubicBezTo>
                  <a:pt x="978" y="345"/>
                  <a:pt x="1033" y="271"/>
                  <a:pt x="1033" y="193"/>
                </a:cubicBezTo>
                <a:cubicBezTo>
                  <a:pt x="1033" y="135"/>
                  <a:pt x="1017" y="90"/>
                  <a:pt x="975" y="50"/>
                </a:cubicBezTo>
                <a:cubicBezTo>
                  <a:pt x="932" y="10"/>
                  <a:pt x="884" y="0"/>
                  <a:pt x="812" y="0"/>
                </a:cubicBezTo>
                <a:cubicBezTo>
                  <a:pt x="693" y="0"/>
                  <a:pt x="693" y="0"/>
                  <a:pt x="693" y="0"/>
                </a:cubicBezTo>
                <a:lnTo>
                  <a:pt x="693" y="101"/>
                </a:lnTo>
                <a:close/>
                <a:moveTo>
                  <a:pt x="350" y="224"/>
                </a:moveTo>
                <a:cubicBezTo>
                  <a:pt x="114" y="224"/>
                  <a:pt x="114" y="224"/>
                  <a:pt x="114" y="224"/>
                </a:cubicBezTo>
                <a:cubicBezTo>
                  <a:pt x="114" y="0"/>
                  <a:pt x="114" y="0"/>
                  <a:pt x="114" y="0"/>
                </a:cubicBezTo>
                <a:cubicBezTo>
                  <a:pt x="0" y="0"/>
                  <a:pt x="0" y="0"/>
                  <a:pt x="0" y="0"/>
                </a:cubicBezTo>
                <a:cubicBezTo>
                  <a:pt x="0" y="561"/>
                  <a:pt x="0" y="561"/>
                  <a:pt x="0" y="561"/>
                </a:cubicBezTo>
                <a:cubicBezTo>
                  <a:pt x="114" y="561"/>
                  <a:pt x="114" y="561"/>
                  <a:pt x="114" y="561"/>
                </a:cubicBezTo>
                <a:cubicBezTo>
                  <a:pt x="114" y="336"/>
                  <a:pt x="114" y="336"/>
                  <a:pt x="114" y="336"/>
                </a:cubicBezTo>
                <a:cubicBezTo>
                  <a:pt x="350" y="336"/>
                  <a:pt x="350" y="336"/>
                  <a:pt x="350" y="336"/>
                </a:cubicBezTo>
                <a:lnTo>
                  <a:pt x="350" y="2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Rectangle 12"/>
          <p:cNvSpPr/>
          <p:nvPr/>
        </p:nvSpPr>
        <p:spPr>
          <a:xfrm>
            <a:off x="0" y="0"/>
            <a:ext cx="9144000" cy="51435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7239001" y="4951108"/>
            <a:ext cx="1905000" cy="184666"/>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900" b="0" i="0" u="none" strike="noStrike" kern="1200" baseline="30000" dirty="0">
                <a:solidFill>
                  <a:schemeClr val="bg1">
                    <a:lumMod val="60000"/>
                    <a:lumOff val="40000"/>
                  </a:schemeClr>
                </a:solidFill>
                <a:latin typeface="+mj-lt"/>
                <a:ea typeface="+mn-ea"/>
                <a:cs typeface="+mn-cs"/>
              </a:rPr>
              <a:t>© 2014 HDR, Inc., all rights reserved.</a:t>
            </a:r>
          </a:p>
        </p:txBody>
      </p:sp>
      <p:sp>
        <p:nvSpPr>
          <p:cNvPr id="15" name="Freeform 6"/>
          <p:cNvSpPr>
            <a:spLocks noEditPoints="1"/>
          </p:cNvSpPr>
          <p:nvPr/>
        </p:nvSpPr>
        <p:spPr bwMode="auto">
          <a:xfrm>
            <a:off x="4032676" y="2274094"/>
            <a:ext cx="1078649" cy="595313"/>
          </a:xfrm>
          <a:custGeom>
            <a:avLst/>
            <a:gdLst>
              <a:gd name="T0" fmla="*/ 693 w 1044"/>
              <a:gd name="T1" fmla="*/ 280 h 576"/>
              <a:gd name="T2" fmla="*/ 693 w 1044"/>
              <a:gd name="T3" fmla="*/ 280 h 576"/>
              <a:gd name="T4" fmla="*/ 413 w 1044"/>
              <a:gd name="T5" fmla="*/ 561 h 576"/>
              <a:gd name="T6" fmla="*/ 347 w 1044"/>
              <a:gd name="T7" fmla="*/ 561 h 576"/>
              <a:gd name="T8" fmla="*/ 347 w 1044"/>
              <a:gd name="T9" fmla="*/ 455 h 576"/>
              <a:gd name="T10" fmla="*/ 413 w 1044"/>
              <a:gd name="T11" fmla="*/ 455 h 576"/>
              <a:gd name="T12" fmla="*/ 588 w 1044"/>
              <a:gd name="T13" fmla="*/ 280 h 576"/>
              <a:gd name="T14" fmla="*/ 413 w 1044"/>
              <a:gd name="T15" fmla="*/ 105 h 576"/>
              <a:gd name="T16" fmla="*/ 347 w 1044"/>
              <a:gd name="T17" fmla="*/ 105 h 576"/>
              <a:gd name="T18" fmla="*/ 347 w 1044"/>
              <a:gd name="T19" fmla="*/ 0 h 576"/>
              <a:gd name="T20" fmla="*/ 413 w 1044"/>
              <a:gd name="T21" fmla="*/ 0 h 576"/>
              <a:gd name="T22" fmla="*/ 693 w 1044"/>
              <a:gd name="T23" fmla="*/ 280 h 576"/>
              <a:gd name="T24" fmla="*/ 693 w 1044"/>
              <a:gd name="T25" fmla="*/ 280 h 576"/>
              <a:gd name="T26" fmla="*/ 693 w 1044"/>
              <a:gd name="T27" fmla="*/ 280 h 576"/>
              <a:gd name="T28" fmla="*/ 693 w 1044"/>
              <a:gd name="T29" fmla="*/ 280 h 576"/>
              <a:gd name="T30" fmla="*/ 693 w 1044"/>
              <a:gd name="T31" fmla="*/ 101 h 576"/>
              <a:gd name="T32" fmla="*/ 820 w 1044"/>
              <a:gd name="T33" fmla="*/ 101 h 576"/>
              <a:gd name="T34" fmla="*/ 902 w 1044"/>
              <a:gd name="T35" fmla="*/ 127 h 576"/>
              <a:gd name="T36" fmla="*/ 928 w 1044"/>
              <a:gd name="T37" fmla="*/ 191 h 576"/>
              <a:gd name="T38" fmla="*/ 825 w 1044"/>
              <a:gd name="T39" fmla="*/ 281 h 576"/>
              <a:gd name="T40" fmla="*/ 793 w 1044"/>
              <a:gd name="T41" fmla="*/ 281 h 576"/>
              <a:gd name="T42" fmla="*/ 756 w 1044"/>
              <a:gd name="T43" fmla="*/ 361 h 576"/>
              <a:gd name="T44" fmla="*/ 963 w 1044"/>
              <a:gd name="T45" fmla="*/ 576 h 576"/>
              <a:gd name="T46" fmla="*/ 1044 w 1044"/>
              <a:gd name="T47" fmla="*/ 508 h 576"/>
              <a:gd name="T48" fmla="*/ 897 w 1044"/>
              <a:gd name="T49" fmla="*/ 360 h 576"/>
              <a:gd name="T50" fmla="*/ 1033 w 1044"/>
              <a:gd name="T51" fmla="*/ 193 h 576"/>
              <a:gd name="T52" fmla="*/ 975 w 1044"/>
              <a:gd name="T53" fmla="*/ 50 h 576"/>
              <a:gd name="T54" fmla="*/ 812 w 1044"/>
              <a:gd name="T55" fmla="*/ 0 h 576"/>
              <a:gd name="T56" fmla="*/ 693 w 1044"/>
              <a:gd name="T57" fmla="*/ 0 h 576"/>
              <a:gd name="T58" fmla="*/ 693 w 1044"/>
              <a:gd name="T59" fmla="*/ 101 h 576"/>
              <a:gd name="T60" fmla="*/ 350 w 1044"/>
              <a:gd name="T61" fmla="*/ 224 h 576"/>
              <a:gd name="T62" fmla="*/ 114 w 1044"/>
              <a:gd name="T63" fmla="*/ 224 h 576"/>
              <a:gd name="T64" fmla="*/ 114 w 1044"/>
              <a:gd name="T65" fmla="*/ 0 h 576"/>
              <a:gd name="T66" fmla="*/ 0 w 1044"/>
              <a:gd name="T67" fmla="*/ 0 h 576"/>
              <a:gd name="T68" fmla="*/ 0 w 1044"/>
              <a:gd name="T69" fmla="*/ 561 h 576"/>
              <a:gd name="T70" fmla="*/ 114 w 1044"/>
              <a:gd name="T71" fmla="*/ 561 h 576"/>
              <a:gd name="T72" fmla="*/ 114 w 1044"/>
              <a:gd name="T73" fmla="*/ 336 h 576"/>
              <a:gd name="T74" fmla="*/ 350 w 1044"/>
              <a:gd name="T75" fmla="*/ 336 h 576"/>
              <a:gd name="T76" fmla="*/ 350 w 1044"/>
              <a:gd name="T77" fmla="*/ 22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44" h="576">
                <a:moveTo>
                  <a:pt x="693" y="280"/>
                </a:moveTo>
                <a:cubicBezTo>
                  <a:pt x="693" y="280"/>
                  <a:pt x="693" y="280"/>
                  <a:pt x="693" y="280"/>
                </a:cubicBezTo>
                <a:cubicBezTo>
                  <a:pt x="693" y="442"/>
                  <a:pt x="575" y="561"/>
                  <a:pt x="413" y="561"/>
                </a:cubicBezTo>
                <a:cubicBezTo>
                  <a:pt x="347" y="561"/>
                  <a:pt x="347" y="561"/>
                  <a:pt x="347" y="561"/>
                </a:cubicBezTo>
                <a:cubicBezTo>
                  <a:pt x="347" y="455"/>
                  <a:pt x="347" y="455"/>
                  <a:pt x="347" y="455"/>
                </a:cubicBezTo>
                <a:cubicBezTo>
                  <a:pt x="413" y="455"/>
                  <a:pt x="413" y="455"/>
                  <a:pt x="413" y="455"/>
                </a:cubicBezTo>
                <a:cubicBezTo>
                  <a:pt x="516" y="455"/>
                  <a:pt x="588" y="383"/>
                  <a:pt x="588" y="280"/>
                </a:cubicBezTo>
                <a:cubicBezTo>
                  <a:pt x="588" y="177"/>
                  <a:pt x="516" y="105"/>
                  <a:pt x="413" y="105"/>
                </a:cubicBezTo>
                <a:cubicBezTo>
                  <a:pt x="347" y="105"/>
                  <a:pt x="347" y="105"/>
                  <a:pt x="347" y="105"/>
                </a:cubicBezTo>
                <a:cubicBezTo>
                  <a:pt x="347" y="0"/>
                  <a:pt x="347" y="0"/>
                  <a:pt x="347" y="0"/>
                </a:cubicBezTo>
                <a:cubicBezTo>
                  <a:pt x="413" y="0"/>
                  <a:pt x="413" y="0"/>
                  <a:pt x="413" y="0"/>
                </a:cubicBezTo>
                <a:cubicBezTo>
                  <a:pt x="575" y="0"/>
                  <a:pt x="693" y="118"/>
                  <a:pt x="693" y="280"/>
                </a:cubicBezTo>
                <a:cubicBezTo>
                  <a:pt x="693" y="280"/>
                  <a:pt x="693" y="280"/>
                  <a:pt x="693" y="280"/>
                </a:cubicBezTo>
                <a:cubicBezTo>
                  <a:pt x="693" y="280"/>
                  <a:pt x="693" y="280"/>
                  <a:pt x="693" y="280"/>
                </a:cubicBezTo>
                <a:cubicBezTo>
                  <a:pt x="693" y="280"/>
                  <a:pt x="693" y="280"/>
                  <a:pt x="693" y="280"/>
                </a:cubicBezTo>
                <a:close/>
                <a:moveTo>
                  <a:pt x="693" y="101"/>
                </a:moveTo>
                <a:cubicBezTo>
                  <a:pt x="820" y="101"/>
                  <a:pt x="820" y="101"/>
                  <a:pt x="820" y="101"/>
                </a:cubicBezTo>
                <a:cubicBezTo>
                  <a:pt x="858" y="101"/>
                  <a:pt x="884" y="109"/>
                  <a:pt x="902" y="127"/>
                </a:cubicBezTo>
                <a:cubicBezTo>
                  <a:pt x="919" y="144"/>
                  <a:pt x="928" y="166"/>
                  <a:pt x="928" y="191"/>
                </a:cubicBezTo>
                <a:cubicBezTo>
                  <a:pt x="928" y="247"/>
                  <a:pt x="879" y="281"/>
                  <a:pt x="825" y="281"/>
                </a:cubicBezTo>
                <a:cubicBezTo>
                  <a:pt x="793" y="281"/>
                  <a:pt x="793" y="281"/>
                  <a:pt x="793" y="281"/>
                </a:cubicBezTo>
                <a:cubicBezTo>
                  <a:pt x="756" y="361"/>
                  <a:pt x="756" y="361"/>
                  <a:pt x="756" y="361"/>
                </a:cubicBezTo>
                <a:cubicBezTo>
                  <a:pt x="963" y="576"/>
                  <a:pt x="963" y="576"/>
                  <a:pt x="963" y="576"/>
                </a:cubicBezTo>
                <a:cubicBezTo>
                  <a:pt x="1044" y="508"/>
                  <a:pt x="1044" y="508"/>
                  <a:pt x="1044" y="508"/>
                </a:cubicBezTo>
                <a:cubicBezTo>
                  <a:pt x="897" y="360"/>
                  <a:pt x="897" y="360"/>
                  <a:pt x="897" y="360"/>
                </a:cubicBezTo>
                <a:cubicBezTo>
                  <a:pt x="978" y="345"/>
                  <a:pt x="1033" y="271"/>
                  <a:pt x="1033" y="193"/>
                </a:cubicBezTo>
                <a:cubicBezTo>
                  <a:pt x="1033" y="135"/>
                  <a:pt x="1017" y="90"/>
                  <a:pt x="975" y="50"/>
                </a:cubicBezTo>
                <a:cubicBezTo>
                  <a:pt x="932" y="10"/>
                  <a:pt x="884" y="0"/>
                  <a:pt x="812" y="0"/>
                </a:cubicBezTo>
                <a:cubicBezTo>
                  <a:pt x="693" y="0"/>
                  <a:pt x="693" y="0"/>
                  <a:pt x="693" y="0"/>
                </a:cubicBezTo>
                <a:lnTo>
                  <a:pt x="693" y="101"/>
                </a:lnTo>
                <a:close/>
                <a:moveTo>
                  <a:pt x="350" y="224"/>
                </a:moveTo>
                <a:cubicBezTo>
                  <a:pt x="114" y="224"/>
                  <a:pt x="114" y="224"/>
                  <a:pt x="114" y="224"/>
                </a:cubicBezTo>
                <a:cubicBezTo>
                  <a:pt x="114" y="0"/>
                  <a:pt x="114" y="0"/>
                  <a:pt x="114" y="0"/>
                </a:cubicBezTo>
                <a:cubicBezTo>
                  <a:pt x="0" y="0"/>
                  <a:pt x="0" y="0"/>
                  <a:pt x="0" y="0"/>
                </a:cubicBezTo>
                <a:cubicBezTo>
                  <a:pt x="0" y="561"/>
                  <a:pt x="0" y="561"/>
                  <a:pt x="0" y="561"/>
                </a:cubicBezTo>
                <a:cubicBezTo>
                  <a:pt x="114" y="561"/>
                  <a:pt x="114" y="561"/>
                  <a:pt x="114" y="561"/>
                </a:cubicBezTo>
                <a:cubicBezTo>
                  <a:pt x="114" y="336"/>
                  <a:pt x="114" y="336"/>
                  <a:pt x="114" y="336"/>
                </a:cubicBezTo>
                <a:cubicBezTo>
                  <a:pt x="350" y="336"/>
                  <a:pt x="350" y="336"/>
                  <a:pt x="350" y="336"/>
                </a:cubicBezTo>
                <a:lnTo>
                  <a:pt x="350" y="2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Rectangle 16"/>
          <p:cNvSpPr/>
          <p:nvPr/>
        </p:nvSpPr>
        <p:spPr>
          <a:xfrm>
            <a:off x="0" y="0"/>
            <a:ext cx="9144000" cy="51435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7239001" y="4951108"/>
            <a:ext cx="1905000" cy="184666"/>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900" b="0" i="0" u="none" strike="noStrike" kern="1200" baseline="30000" dirty="0">
                <a:solidFill>
                  <a:schemeClr val="bg1">
                    <a:lumMod val="60000"/>
                    <a:lumOff val="40000"/>
                  </a:schemeClr>
                </a:solidFill>
                <a:latin typeface="+mj-lt"/>
                <a:ea typeface="+mn-ea"/>
                <a:cs typeface="+mn-cs"/>
              </a:rPr>
              <a:t>© 2014 HDR, Inc., all rights reserved.</a:t>
            </a:r>
          </a:p>
        </p:txBody>
      </p:sp>
      <p:sp>
        <p:nvSpPr>
          <p:cNvPr id="19" name="Freeform 6"/>
          <p:cNvSpPr>
            <a:spLocks noEditPoints="1"/>
          </p:cNvSpPr>
          <p:nvPr/>
        </p:nvSpPr>
        <p:spPr bwMode="auto">
          <a:xfrm>
            <a:off x="4032676" y="2274094"/>
            <a:ext cx="1078649" cy="595313"/>
          </a:xfrm>
          <a:custGeom>
            <a:avLst/>
            <a:gdLst>
              <a:gd name="T0" fmla="*/ 693 w 1044"/>
              <a:gd name="T1" fmla="*/ 280 h 576"/>
              <a:gd name="T2" fmla="*/ 693 w 1044"/>
              <a:gd name="T3" fmla="*/ 280 h 576"/>
              <a:gd name="T4" fmla="*/ 413 w 1044"/>
              <a:gd name="T5" fmla="*/ 561 h 576"/>
              <a:gd name="T6" fmla="*/ 347 w 1044"/>
              <a:gd name="T7" fmla="*/ 561 h 576"/>
              <a:gd name="T8" fmla="*/ 347 w 1044"/>
              <a:gd name="T9" fmla="*/ 455 h 576"/>
              <a:gd name="T10" fmla="*/ 413 w 1044"/>
              <a:gd name="T11" fmla="*/ 455 h 576"/>
              <a:gd name="T12" fmla="*/ 588 w 1044"/>
              <a:gd name="T13" fmla="*/ 280 h 576"/>
              <a:gd name="T14" fmla="*/ 413 w 1044"/>
              <a:gd name="T15" fmla="*/ 105 h 576"/>
              <a:gd name="T16" fmla="*/ 347 w 1044"/>
              <a:gd name="T17" fmla="*/ 105 h 576"/>
              <a:gd name="T18" fmla="*/ 347 w 1044"/>
              <a:gd name="T19" fmla="*/ 0 h 576"/>
              <a:gd name="T20" fmla="*/ 413 w 1044"/>
              <a:gd name="T21" fmla="*/ 0 h 576"/>
              <a:gd name="T22" fmla="*/ 693 w 1044"/>
              <a:gd name="T23" fmla="*/ 280 h 576"/>
              <a:gd name="T24" fmla="*/ 693 w 1044"/>
              <a:gd name="T25" fmla="*/ 280 h 576"/>
              <a:gd name="T26" fmla="*/ 693 w 1044"/>
              <a:gd name="T27" fmla="*/ 280 h 576"/>
              <a:gd name="T28" fmla="*/ 693 w 1044"/>
              <a:gd name="T29" fmla="*/ 280 h 576"/>
              <a:gd name="T30" fmla="*/ 693 w 1044"/>
              <a:gd name="T31" fmla="*/ 101 h 576"/>
              <a:gd name="T32" fmla="*/ 820 w 1044"/>
              <a:gd name="T33" fmla="*/ 101 h 576"/>
              <a:gd name="T34" fmla="*/ 902 w 1044"/>
              <a:gd name="T35" fmla="*/ 127 h 576"/>
              <a:gd name="T36" fmla="*/ 928 w 1044"/>
              <a:gd name="T37" fmla="*/ 191 h 576"/>
              <a:gd name="T38" fmla="*/ 825 w 1044"/>
              <a:gd name="T39" fmla="*/ 281 h 576"/>
              <a:gd name="T40" fmla="*/ 793 w 1044"/>
              <a:gd name="T41" fmla="*/ 281 h 576"/>
              <a:gd name="T42" fmla="*/ 756 w 1044"/>
              <a:gd name="T43" fmla="*/ 361 h 576"/>
              <a:gd name="T44" fmla="*/ 963 w 1044"/>
              <a:gd name="T45" fmla="*/ 576 h 576"/>
              <a:gd name="T46" fmla="*/ 1044 w 1044"/>
              <a:gd name="T47" fmla="*/ 508 h 576"/>
              <a:gd name="T48" fmla="*/ 897 w 1044"/>
              <a:gd name="T49" fmla="*/ 360 h 576"/>
              <a:gd name="T50" fmla="*/ 1033 w 1044"/>
              <a:gd name="T51" fmla="*/ 193 h 576"/>
              <a:gd name="T52" fmla="*/ 975 w 1044"/>
              <a:gd name="T53" fmla="*/ 50 h 576"/>
              <a:gd name="T54" fmla="*/ 812 w 1044"/>
              <a:gd name="T55" fmla="*/ 0 h 576"/>
              <a:gd name="T56" fmla="*/ 693 w 1044"/>
              <a:gd name="T57" fmla="*/ 0 h 576"/>
              <a:gd name="T58" fmla="*/ 693 w 1044"/>
              <a:gd name="T59" fmla="*/ 101 h 576"/>
              <a:gd name="T60" fmla="*/ 350 w 1044"/>
              <a:gd name="T61" fmla="*/ 224 h 576"/>
              <a:gd name="T62" fmla="*/ 114 w 1044"/>
              <a:gd name="T63" fmla="*/ 224 h 576"/>
              <a:gd name="T64" fmla="*/ 114 w 1044"/>
              <a:gd name="T65" fmla="*/ 0 h 576"/>
              <a:gd name="T66" fmla="*/ 0 w 1044"/>
              <a:gd name="T67" fmla="*/ 0 h 576"/>
              <a:gd name="T68" fmla="*/ 0 w 1044"/>
              <a:gd name="T69" fmla="*/ 561 h 576"/>
              <a:gd name="T70" fmla="*/ 114 w 1044"/>
              <a:gd name="T71" fmla="*/ 561 h 576"/>
              <a:gd name="T72" fmla="*/ 114 w 1044"/>
              <a:gd name="T73" fmla="*/ 336 h 576"/>
              <a:gd name="T74" fmla="*/ 350 w 1044"/>
              <a:gd name="T75" fmla="*/ 336 h 576"/>
              <a:gd name="T76" fmla="*/ 350 w 1044"/>
              <a:gd name="T77" fmla="*/ 22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44" h="576">
                <a:moveTo>
                  <a:pt x="693" y="280"/>
                </a:moveTo>
                <a:cubicBezTo>
                  <a:pt x="693" y="280"/>
                  <a:pt x="693" y="280"/>
                  <a:pt x="693" y="280"/>
                </a:cubicBezTo>
                <a:cubicBezTo>
                  <a:pt x="693" y="442"/>
                  <a:pt x="575" y="561"/>
                  <a:pt x="413" y="561"/>
                </a:cubicBezTo>
                <a:cubicBezTo>
                  <a:pt x="347" y="561"/>
                  <a:pt x="347" y="561"/>
                  <a:pt x="347" y="561"/>
                </a:cubicBezTo>
                <a:cubicBezTo>
                  <a:pt x="347" y="455"/>
                  <a:pt x="347" y="455"/>
                  <a:pt x="347" y="455"/>
                </a:cubicBezTo>
                <a:cubicBezTo>
                  <a:pt x="413" y="455"/>
                  <a:pt x="413" y="455"/>
                  <a:pt x="413" y="455"/>
                </a:cubicBezTo>
                <a:cubicBezTo>
                  <a:pt x="516" y="455"/>
                  <a:pt x="588" y="383"/>
                  <a:pt x="588" y="280"/>
                </a:cubicBezTo>
                <a:cubicBezTo>
                  <a:pt x="588" y="177"/>
                  <a:pt x="516" y="105"/>
                  <a:pt x="413" y="105"/>
                </a:cubicBezTo>
                <a:cubicBezTo>
                  <a:pt x="347" y="105"/>
                  <a:pt x="347" y="105"/>
                  <a:pt x="347" y="105"/>
                </a:cubicBezTo>
                <a:cubicBezTo>
                  <a:pt x="347" y="0"/>
                  <a:pt x="347" y="0"/>
                  <a:pt x="347" y="0"/>
                </a:cubicBezTo>
                <a:cubicBezTo>
                  <a:pt x="413" y="0"/>
                  <a:pt x="413" y="0"/>
                  <a:pt x="413" y="0"/>
                </a:cubicBezTo>
                <a:cubicBezTo>
                  <a:pt x="575" y="0"/>
                  <a:pt x="693" y="118"/>
                  <a:pt x="693" y="280"/>
                </a:cubicBezTo>
                <a:cubicBezTo>
                  <a:pt x="693" y="280"/>
                  <a:pt x="693" y="280"/>
                  <a:pt x="693" y="280"/>
                </a:cubicBezTo>
                <a:cubicBezTo>
                  <a:pt x="693" y="280"/>
                  <a:pt x="693" y="280"/>
                  <a:pt x="693" y="280"/>
                </a:cubicBezTo>
                <a:cubicBezTo>
                  <a:pt x="693" y="280"/>
                  <a:pt x="693" y="280"/>
                  <a:pt x="693" y="280"/>
                </a:cubicBezTo>
                <a:close/>
                <a:moveTo>
                  <a:pt x="693" y="101"/>
                </a:moveTo>
                <a:cubicBezTo>
                  <a:pt x="820" y="101"/>
                  <a:pt x="820" y="101"/>
                  <a:pt x="820" y="101"/>
                </a:cubicBezTo>
                <a:cubicBezTo>
                  <a:pt x="858" y="101"/>
                  <a:pt x="884" y="109"/>
                  <a:pt x="902" y="127"/>
                </a:cubicBezTo>
                <a:cubicBezTo>
                  <a:pt x="919" y="144"/>
                  <a:pt x="928" y="166"/>
                  <a:pt x="928" y="191"/>
                </a:cubicBezTo>
                <a:cubicBezTo>
                  <a:pt x="928" y="247"/>
                  <a:pt x="879" y="281"/>
                  <a:pt x="825" y="281"/>
                </a:cubicBezTo>
                <a:cubicBezTo>
                  <a:pt x="793" y="281"/>
                  <a:pt x="793" y="281"/>
                  <a:pt x="793" y="281"/>
                </a:cubicBezTo>
                <a:cubicBezTo>
                  <a:pt x="756" y="361"/>
                  <a:pt x="756" y="361"/>
                  <a:pt x="756" y="361"/>
                </a:cubicBezTo>
                <a:cubicBezTo>
                  <a:pt x="963" y="576"/>
                  <a:pt x="963" y="576"/>
                  <a:pt x="963" y="576"/>
                </a:cubicBezTo>
                <a:cubicBezTo>
                  <a:pt x="1044" y="508"/>
                  <a:pt x="1044" y="508"/>
                  <a:pt x="1044" y="508"/>
                </a:cubicBezTo>
                <a:cubicBezTo>
                  <a:pt x="897" y="360"/>
                  <a:pt x="897" y="360"/>
                  <a:pt x="897" y="360"/>
                </a:cubicBezTo>
                <a:cubicBezTo>
                  <a:pt x="978" y="345"/>
                  <a:pt x="1033" y="271"/>
                  <a:pt x="1033" y="193"/>
                </a:cubicBezTo>
                <a:cubicBezTo>
                  <a:pt x="1033" y="135"/>
                  <a:pt x="1017" y="90"/>
                  <a:pt x="975" y="50"/>
                </a:cubicBezTo>
                <a:cubicBezTo>
                  <a:pt x="932" y="10"/>
                  <a:pt x="884" y="0"/>
                  <a:pt x="812" y="0"/>
                </a:cubicBezTo>
                <a:cubicBezTo>
                  <a:pt x="693" y="0"/>
                  <a:pt x="693" y="0"/>
                  <a:pt x="693" y="0"/>
                </a:cubicBezTo>
                <a:lnTo>
                  <a:pt x="693" y="101"/>
                </a:lnTo>
                <a:close/>
                <a:moveTo>
                  <a:pt x="350" y="224"/>
                </a:moveTo>
                <a:cubicBezTo>
                  <a:pt x="114" y="224"/>
                  <a:pt x="114" y="224"/>
                  <a:pt x="114" y="224"/>
                </a:cubicBezTo>
                <a:cubicBezTo>
                  <a:pt x="114" y="0"/>
                  <a:pt x="114" y="0"/>
                  <a:pt x="114" y="0"/>
                </a:cubicBezTo>
                <a:cubicBezTo>
                  <a:pt x="0" y="0"/>
                  <a:pt x="0" y="0"/>
                  <a:pt x="0" y="0"/>
                </a:cubicBezTo>
                <a:cubicBezTo>
                  <a:pt x="0" y="561"/>
                  <a:pt x="0" y="561"/>
                  <a:pt x="0" y="561"/>
                </a:cubicBezTo>
                <a:cubicBezTo>
                  <a:pt x="114" y="561"/>
                  <a:pt x="114" y="561"/>
                  <a:pt x="114" y="561"/>
                </a:cubicBezTo>
                <a:cubicBezTo>
                  <a:pt x="114" y="336"/>
                  <a:pt x="114" y="336"/>
                  <a:pt x="114" y="336"/>
                </a:cubicBezTo>
                <a:cubicBezTo>
                  <a:pt x="350" y="336"/>
                  <a:pt x="350" y="336"/>
                  <a:pt x="350" y="336"/>
                </a:cubicBezTo>
                <a:lnTo>
                  <a:pt x="350" y="2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Rectangle 19"/>
          <p:cNvSpPr/>
          <p:nvPr/>
        </p:nvSpPr>
        <p:spPr>
          <a:xfrm>
            <a:off x="0" y="0"/>
            <a:ext cx="9144000" cy="51435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6"/>
          <p:cNvSpPr>
            <a:spLocks noEditPoints="1"/>
          </p:cNvSpPr>
          <p:nvPr/>
        </p:nvSpPr>
        <p:spPr bwMode="auto">
          <a:xfrm>
            <a:off x="4032676" y="2274094"/>
            <a:ext cx="1078649" cy="595313"/>
          </a:xfrm>
          <a:custGeom>
            <a:avLst/>
            <a:gdLst>
              <a:gd name="T0" fmla="*/ 693 w 1044"/>
              <a:gd name="T1" fmla="*/ 280 h 576"/>
              <a:gd name="T2" fmla="*/ 693 w 1044"/>
              <a:gd name="T3" fmla="*/ 280 h 576"/>
              <a:gd name="T4" fmla="*/ 413 w 1044"/>
              <a:gd name="T5" fmla="*/ 561 h 576"/>
              <a:gd name="T6" fmla="*/ 347 w 1044"/>
              <a:gd name="T7" fmla="*/ 561 h 576"/>
              <a:gd name="T8" fmla="*/ 347 w 1044"/>
              <a:gd name="T9" fmla="*/ 455 h 576"/>
              <a:gd name="T10" fmla="*/ 413 w 1044"/>
              <a:gd name="T11" fmla="*/ 455 h 576"/>
              <a:gd name="T12" fmla="*/ 588 w 1044"/>
              <a:gd name="T13" fmla="*/ 280 h 576"/>
              <a:gd name="T14" fmla="*/ 413 w 1044"/>
              <a:gd name="T15" fmla="*/ 105 h 576"/>
              <a:gd name="T16" fmla="*/ 347 w 1044"/>
              <a:gd name="T17" fmla="*/ 105 h 576"/>
              <a:gd name="T18" fmla="*/ 347 w 1044"/>
              <a:gd name="T19" fmla="*/ 0 h 576"/>
              <a:gd name="T20" fmla="*/ 413 w 1044"/>
              <a:gd name="T21" fmla="*/ 0 h 576"/>
              <a:gd name="T22" fmla="*/ 693 w 1044"/>
              <a:gd name="T23" fmla="*/ 280 h 576"/>
              <a:gd name="T24" fmla="*/ 693 w 1044"/>
              <a:gd name="T25" fmla="*/ 280 h 576"/>
              <a:gd name="T26" fmla="*/ 693 w 1044"/>
              <a:gd name="T27" fmla="*/ 280 h 576"/>
              <a:gd name="T28" fmla="*/ 693 w 1044"/>
              <a:gd name="T29" fmla="*/ 280 h 576"/>
              <a:gd name="T30" fmla="*/ 693 w 1044"/>
              <a:gd name="T31" fmla="*/ 101 h 576"/>
              <a:gd name="T32" fmla="*/ 820 w 1044"/>
              <a:gd name="T33" fmla="*/ 101 h 576"/>
              <a:gd name="T34" fmla="*/ 902 w 1044"/>
              <a:gd name="T35" fmla="*/ 127 h 576"/>
              <a:gd name="T36" fmla="*/ 928 w 1044"/>
              <a:gd name="T37" fmla="*/ 191 h 576"/>
              <a:gd name="T38" fmla="*/ 825 w 1044"/>
              <a:gd name="T39" fmla="*/ 281 h 576"/>
              <a:gd name="T40" fmla="*/ 793 w 1044"/>
              <a:gd name="T41" fmla="*/ 281 h 576"/>
              <a:gd name="T42" fmla="*/ 756 w 1044"/>
              <a:gd name="T43" fmla="*/ 361 h 576"/>
              <a:gd name="T44" fmla="*/ 963 w 1044"/>
              <a:gd name="T45" fmla="*/ 576 h 576"/>
              <a:gd name="T46" fmla="*/ 1044 w 1044"/>
              <a:gd name="T47" fmla="*/ 508 h 576"/>
              <a:gd name="T48" fmla="*/ 897 w 1044"/>
              <a:gd name="T49" fmla="*/ 360 h 576"/>
              <a:gd name="T50" fmla="*/ 1033 w 1044"/>
              <a:gd name="T51" fmla="*/ 193 h 576"/>
              <a:gd name="T52" fmla="*/ 975 w 1044"/>
              <a:gd name="T53" fmla="*/ 50 h 576"/>
              <a:gd name="T54" fmla="*/ 812 w 1044"/>
              <a:gd name="T55" fmla="*/ 0 h 576"/>
              <a:gd name="T56" fmla="*/ 693 w 1044"/>
              <a:gd name="T57" fmla="*/ 0 h 576"/>
              <a:gd name="T58" fmla="*/ 693 w 1044"/>
              <a:gd name="T59" fmla="*/ 101 h 576"/>
              <a:gd name="T60" fmla="*/ 350 w 1044"/>
              <a:gd name="T61" fmla="*/ 224 h 576"/>
              <a:gd name="T62" fmla="*/ 114 w 1044"/>
              <a:gd name="T63" fmla="*/ 224 h 576"/>
              <a:gd name="T64" fmla="*/ 114 w 1044"/>
              <a:gd name="T65" fmla="*/ 0 h 576"/>
              <a:gd name="T66" fmla="*/ 0 w 1044"/>
              <a:gd name="T67" fmla="*/ 0 h 576"/>
              <a:gd name="T68" fmla="*/ 0 w 1044"/>
              <a:gd name="T69" fmla="*/ 561 h 576"/>
              <a:gd name="T70" fmla="*/ 114 w 1044"/>
              <a:gd name="T71" fmla="*/ 561 h 576"/>
              <a:gd name="T72" fmla="*/ 114 w 1044"/>
              <a:gd name="T73" fmla="*/ 336 h 576"/>
              <a:gd name="T74" fmla="*/ 350 w 1044"/>
              <a:gd name="T75" fmla="*/ 336 h 576"/>
              <a:gd name="T76" fmla="*/ 350 w 1044"/>
              <a:gd name="T77" fmla="*/ 22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44" h="576">
                <a:moveTo>
                  <a:pt x="693" y="280"/>
                </a:moveTo>
                <a:cubicBezTo>
                  <a:pt x="693" y="280"/>
                  <a:pt x="693" y="280"/>
                  <a:pt x="693" y="280"/>
                </a:cubicBezTo>
                <a:cubicBezTo>
                  <a:pt x="693" y="442"/>
                  <a:pt x="575" y="561"/>
                  <a:pt x="413" y="561"/>
                </a:cubicBezTo>
                <a:cubicBezTo>
                  <a:pt x="347" y="561"/>
                  <a:pt x="347" y="561"/>
                  <a:pt x="347" y="561"/>
                </a:cubicBezTo>
                <a:cubicBezTo>
                  <a:pt x="347" y="455"/>
                  <a:pt x="347" y="455"/>
                  <a:pt x="347" y="455"/>
                </a:cubicBezTo>
                <a:cubicBezTo>
                  <a:pt x="413" y="455"/>
                  <a:pt x="413" y="455"/>
                  <a:pt x="413" y="455"/>
                </a:cubicBezTo>
                <a:cubicBezTo>
                  <a:pt x="516" y="455"/>
                  <a:pt x="588" y="383"/>
                  <a:pt x="588" y="280"/>
                </a:cubicBezTo>
                <a:cubicBezTo>
                  <a:pt x="588" y="177"/>
                  <a:pt x="516" y="105"/>
                  <a:pt x="413" y="105"/>
                </a:cubicBezTo>
                <a:cubicBezTo>
                  <a:pt x="347" y="105"/>
                  <a:pt x="347" y="105"/>
                  <a:pt x="347" y="105"/>
                </a:cubicBezTo>
                <a:cubicBezTo>
                  <a:pt x="347" y="0"/>
                  <a:pt x="347" y="0"/>
                  <a:pt x="347" y="0"/>
                </a:cubicBezTo>
                <a:cubicBezTo>
                  <a:pt x="413" y="0"/>
                  <a:pt x="413" y="0"/>
                  <a:pt x="413" y="0"/>
                </a:cubicBezTo>
                <a:cubicBezTo>
                  <a:pt x="575" y="0"/>
                  <a:pt x="693" y="118"/>
                  <a:pt x="693" y="280"/>
                </a:cubicBezTo>
                <a:cubicBezTo>
                  <a:pt x="693" y="280"/>
                  <a:pt x="693" y="280"/>
                  <a:pt x="693" y="280"/>
                </a:cubicBezTo>
                <a:cubicBezTo>
                  <a:pt x="693" y="280"/>
                  <a:pt x="693" y="280"/>
                  <a:pt x="693" y="280"/>
                </a:cubicBezTo>
                <a:cubicBezTo>
                  <a:pt x="693" y="280"/>
                  <a:pt x="693" y="280"/>
                  <a:pt x="693" y="280"/>
                </a:cubicBezTo>
                <a:close/>
                <a:moveTo>
                  <a:pt x="693" y="101"/>
                </a:moveTo>
                <a:cubicBezTo>
                  <a:pt x="820" y="101"/>
                  <a:pt x="820" y="101"/>
                  <a:pt x="820" y="101"/>
                </a:cubicBezTo>
                <a:cubicBezTo>
                  <a:pt x="858" y="101"/>
                  <a:pt x="884" y="109"/>
                  <a:pt x="902" y="127"/>
                </a:cubicBezTo>
                <a:cubicBezTo>
                  <a:pt x="919" y="144"/>
                  <a:pt x="928" y="166"/>
                  <a:pt x="928" y="191"/>
                </a:cubicBezTo>
                <a:cubicBezTo>
                  <a:pt x="928" y="247"/>
                  <a:pt x="879" y="281"/>
                  <a:pt x="825" y="281"/>
                </a:cubicBezTo>
                <a:cubicBezTo>
                  <a:pt x="793" y="281"/>
                  <a:pt x="793" y="281"/>
                  <a:pt x="793" y="281"/>
                </a:cubicBezTo>
                <a:cubicBezTo>
                  <a:pt x="756" y="361"/>
                  <a:pt x="756" y="361"/>
                  <a:pt x="756" y="361"/>
                </a:cubicBezTo>
                <a:cubicBezTo>
                  <a:pt x="963" y="576"/>
                  <a:pt x="963" y="576"/>
                  <a:pt x="963" y="576"/>
                </a:cubicBezTo>
                <a:cubicBezTo>
                  <a:pt x="1044" y="508"/>
                  <a:pt x="1044" y="508"/>
                  <a:pt x="1044" y="508"/>
                </a:cubicBezTo>
                <a:cubicBezTo>
                  <a:pt x="897" y="360"/>
                  <a:pt x="897" y="360"/>
                  <a:pt x="897" y="360"/>
                </a:cubicBezTo>
                <a:cubicBezTo>
                  <a:pt x="978" y="345"/>
                  <a:pt x="1033" y="271"/>
                  <a:pt x="1033" y="193"/>
                </a:cubicBezTo>
                <a:cubicBezTo>
                  <a:pt x="1033" y="135"/>
                  <a:pt x="1017" y="90"/>
                  <a:pt x="975" y="50"/>
                </a:cubicBezTo>
                <a:cubicBezTo>
                  <a:pt x="932" y="10"/>
                  <a:pt x="884" y="0"/>
                  <a:pt x="812" y="0"/>
                </a:cubicBezTo>
                <a:cubicBezTo>
                  <a:pt x="693" y="0"/>
                  <a:pt x="693" y="0"/>
                  <a:pt x="693" y="0"/>
                </a:cubicBezTo>
                <a:lnTo>
                  <a:pt x="693" y="101"/>
                </a:lnTo>
                <a:close/>
                <a:moveTo>
                  <a:pt x="350" y="224"/>
                </a:moveTo>
                <a:cubicBezTo>
                  <a:pt x="114" y="224"/>
                  <a:pt x="114" y="224"/>
                  <a:pt x="114" y="224"/>
                </a:cubicBezTo>
                <a:cubicBezTo>
                  <a:pt x="114" y="0"/>
                  <a:pt x="114" y="0"/>
                  <a:pt x="114" y="0"/>
                </a:cubicBezTo>
                <a:cubicBezTo>
                  <a:pt x="0" y="0"/>
                  <a:pt x="0" y="0"/>
                  <a:pt x="0" y="0"/>
                </a:cubicBezTo>
                <a:cubicBezTo>
                  <a:pt x="0" y="561"/>
                  <a:pt x="0" y="561"/>
                  <a:pt x="0" y="561"/>
                </a:cubicBezTo>
                <a:cubicBezTo>
                  <a:pt x="114" y="561"/>
                  <a:pt x="114" y="561"/>
                  <a:pt x="114" y="561"/>
                </a:cubicBezTo>
                <a:cubicBezTo>
                  <a:pt x="114" y="336"/>
                  <a:pt x="114" y="336"/>
                  <a:pt x="114" y="336"/>
                </a:cubicBezTo>
                <a:cubicBezTo>
                  <a:pt x="350" y="336"/>
                  <a:pt x="350" y="336"/>
                  <a:pt x="350" y="336"/>
                </a:cubicBezTo>
                <a:lnTo>
                  <a:pt x="350" y="2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TextBox 22"/>
          <p:cNvSpPr txBox="1"/>
          <p:nvPr/>
        </p:nvSpPr>
        <p:spPr>
          <a:xfrm>
            <a:off x="7221945" y="4951108"/>
            <a:ext cx="1905000" cy="184666"/>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900" b="0" i="0" u="none" strike="noStrike" kern="1200" baseline="30000" dirty="0">
                <a:solidFill>
                  <a:schemeClr val="bg1">
                    <a:lumMod val="60000"/>
                    <a:lumOff val="40000"/>
                  </a:schemeClr>
                </a:solidFill>
                <a:latin typeface="+mj-lt"/>
                <a:ea typeface="+mn-ea"/>
                <a:cs typeface="+mn-cs"/>
              </a:rPr>
              <a:t>© 2014 HDR, Inc., all rights reserved.</a:t>
            </a:r>
          </a:p>
        </p:txBody>
      </p:sp>
      <p:sp>
        <p:nvSpPr>
          <p:cNvPr id="21" name="Rectangle 20"/>
          <p:cNvSpPr/>
          <p:nvPr userDrawn="1"/>
        </p:nvSpPr>
        <p:spPr>
          <a:xfrm>
            <a:off x="0" y="0"/>
            <a:ext cx="9144000" cy="51435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6"/>
          <p:cNvSpPr>
            <a:spLocks noEditPoints="1"/>
          </p:cNvSpPr>
          <p:nvPr userDrawn="1"/>
        </p:nvSpPr>
        <p:spPr bwMode="auto">
          <a:xfrm>
            <a:off x="4032676" y="2274094"/>
            <a:ext cx="1078649" cy="595313"/>
          </a:xfrm>
          <a:custGeom>
            <a:avLst/>
            <a:gdLst>
              <a:gd name="T0" fmla="*/ 693 w 1044"/>
              <a:gd name="T1" fmla="*/ 280 h 576"/>
              <a:gd name="T2" fmla="*/ 693 w 1044"/>
              <a:gd name="T3" fmla="*/ 280 h 576"/>
              <a:gd name="T4" fmla="*/ 413 w 1044"/>
              <a:gd name="T5" fmla="*/ 561 h 576"/>
              <a:gd name="T6" fmla="*/ 347 w 1044"/>
              <a:gd name="T7" fmla="*/ 561 h 576"/>
              <a:gd name="T8" fmla="*/ 347 w 1044"/>
              <a:gd name="T9" fmla="*/ 455 h 576"/>
              <a:gd name="T10" fmla="*/ 413 w 1044"/>
              <a:gd name="T11" fmla="*/ 455 h 576"/>
              <a:gd name="T12" fmla="*/ 588 w 1044"/>
              <a:gd name="T13" fmla="*/ 280 h 576"/>
              <a:gd name="T14" fmla="*/ 413 w 1044"/>
              <a:gd name="T15" fmla="*/ 105 h 576"/>
              <a:gd name="T16" fmla="*/ 347 w 1044"/>
              <a:gd name="T17" fmla="*/ 105 h 576"/>
              <a:gd name="T18" fmla="*/ 347 w 1044"/>
              <a:gd name="T19" fmla="*/ 0 h 576"/>
              <a:gd name="T20" fmla="*/ 413 w 1044"/>
              <a:gd name="T21" fmla="*/ 0 h 576"/>
              <a:gd name="T22" fmla="*/ 693 w 1044"/>
              <a:gd name="T23" fmla="*/ 280 h 576"/>
              <a:gd name="T24" fmla="*/ 693 w 1044"/>
              <a:gd name="T25" fmla="*/ 280 h 576"/>
              <a:gd name="T26" fmla="*/ 693 w 1044"/>
              <a:gd name="T27" fmla="*/ 280 h 576"/>
              <a:gd name="T28" fmla="*/ 693 w 1044"/>
              <a:gd name="T29" fmla="*/ 280 h 576"/>
              <a:gd name="T30" fmla="*/ 693 w 1044"/>
              <a:gd name="T31" fmla="*/ 101 h 576"/>
              <a:gd name="T32" fmla="*/ 820 w 1044"/>
              <a:gd name="T33" fmla="*/ 101 h 576"/>
              <a:gd name="T34" fmla="*/ 902 w 1044"/>
              <a:gd name="T35" fmla="*/ 127 h 576"/>
              <a:gd name="T36" fmla="*/ 928 w 1044"/>
              <a:gd name="T37" fmla="*/ 191 h 576"/>
              <a:gd name="T38" fmla="*/ 825 w 1044"/>
              <a:gd name="T39" fmla="*/ 281 h 576"/>
              <a:gd name="T40" fmla="*/ 793 w 1044"/>
              <a:gd name="T41" fmla="*/ 281 h 576"/>
              <a:gd name="T42" fmla="*/ 756 w 1044"/>
              <a:gd name="T43" fmla="*/ 361 h 576"/>
              <a:gd name="T44" fmla="*/ 963 w 1044"/>
              <a:gd name="T45" fmla="*/ 576 h 576"/>
              <a:gd name="T46" fmla="*/ 1044 w 1044"/>
              <a:gd name="T47" fmla="*/ 508 h 576"/>
              <a:gd name="T48" fmla="*/ 897 w 1044"/>
              <a:gd name="T49" fmla="*/ 360 h 576"/>
              <a:gd name="T50" fmla="*/ 1033 w 1044"/>
              <a:gd name="T51" fmla="*/ 193 h 576"/>
              <a:gd name="T52" fmla="*/ 975 w 1044"/>
              <a:gd name="T53" fmla="*/ 50 h 576"/>
              <a:gd name="T54" fmla="*/ 812 w 1044"/>
              <a:gd name="T55" fmla="*/ 0 h 576"/>
              <a:gd name="T56" fmla="*/ 693 w 1044"/>
              <a:gd name="T57" fmla="*/ 0 h 576"/>
              <a:gd name="T58" fmla="*/ 693 w 1044"/>
              <a:gd name="T59" fmla="*/ 101 h 576"/>
              <a:gd name="T60" fmla="*/ 350 w 1044"/>
              <a:gd name="T61" fmla="*/ 224 h 576"/>
              <a:gd name="T62" fmla="*/ 114 w 1044"/>
              <a:gd name="T63" fmla="*/ 224 h 576"/>
              <a:gd name="T64" fmla="*/ 114 w 1044"/>
              <a:gd name="T65" fmla="*/ 0 h 576"/>
              <a:gd name="T66" fmla="*/ 0 w 1044"/>
              <a:gd name="T67" fmla="*/ 0 h 576"/>
              <a:gd name="T68" fmla="*/ 0 w 1044"/>
              <a:gd name="T69" fmla="*/ 561 h 576"/>
              <a:gd name="T70" fmla="*/ 114 w 1044"/>
              <a:gd name="T71" fmla="*/ 561 h 576"/>
              <a:gd name="T72" fmla="*/ 114 w 1044"/>
              <a:gd name="T73" fmla="*/ 336 h 576"/>
              <a:gd name="T74" fmla="*/ 350 w 1044"/>
              <a:gd name="T75" fmla="*/ 336 h 576"/>
              <a:gd name="T76" fmla="*/ 350 w 1044"/>
              <a:gd name="T77" fmla="*/ 22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44" h="576">
                <a:moveTo>
                  <a:pt x="693" y="280"/>
                </a:moveTo>
                <a:cubicBezTo>
                  <a:pt x="693" y="280"/>
                  <a:pt x="693" y="280"/>
                  <a:pt x="693" y="280"/>
                </a:cubicBezTo>
                <a:cubicBezTo>
                  <a:pt x="693" y="442"/>
                  <a:pt x="575" y="561"/>
                  <a:pt x="413" y="561"/>
                </a:cubicBezTo>
                <a:cubicBezTo>
                  <a:pt x="347" y="561"/>
                  <a:pt x="347" y="561"/>
                  <a:pt x="347" y="561"/>
                </a:cubicBezTo>
                <a:cubicBezTo>
                  <a:pt x="347" y="455"/>
                  <a:pt x="347" y="455"/>
                  <a:pt x="347" y="455"/>
                </a:cubicBezTo>
                <a:cubicBezTo>
                  <a:pt x="413" y="455"/>
                  <a:pt x="413" y="455"/>
                  <a:pt x="413" y="455"/>
                </a:cubicBezTo>
                <a:cubicBezTo>
                  <a:pt x="516" y="455"/>
                  <a:pt x="588" y="383"/>
                  <a:pt x="588" y="280"/>
                </a:cubicBezTo>
                <a:cubicBezTo>
                  <a:pt x="588" y="177"/>
                  <a:pt x="516" y="105"/>
                  <a:pt x="413" y="105"/>
                </a:cubicBezTo>
                <a:cubicBezTo>
                  <a:pt x="347" y="105"/>
                  <a:pt x="347" y="105"/>
                  <a:pt x="347" y="105"/>
                </a:cubicBezTo>
                <a:cubicBezTo>
                  <a:pt x="347" y="0"/>
                  <a:pt x="347" y="0"/>
                  <a:pt x="347" y="0"/>
                </a:cubicBezTo>
                <a:cubicBezTo>
                  <a:pt x="413" y="0"/>
                  <a:pt x="413" y="0"/>
                  <a:pt x="413" y="0"/>
                </a:cubicBezTo>
                <a:cubicBezTo>
                  <a:pt x="575" y="0"/>
                  <a:pt x="693" y="118"/>
                  <a:pt x="693" y="280"/>
                </a:cubicBezTo>
                <a:cubicBezTo>
                  <a:pt x="693" y="280"/>
                  <a:pt x="693" y="280"/>
                  <a:pt x="693" y="280"/>
                </a:cubicBezTo>
                <a:cubicBezTo>
                  <a:pt x="693" y="280"/>
                  <a:pt x="693" y="280"/>
                  <a:pt x="693" y="280"/>
                </a:cubicBezTo>
                <a:cubicBezTo>
                  <a:pt x="693" y="280"/>
                  <a:pt x="693" y="280"/>
                  <a:pt x="693" y="280"/>
                </a:cubicBezTo>
                <a:close/>
                <a:moveTo>
                  <a:pt x="693" y="101"/>
                </a:moveTo>
                <a:cubicBezTo>
                  <a:pt x="820" y="101"/>
                  <a:pt x="820" y="101"/>
                  <a:pt x="820" y="101"/>
                </a:cubicBezTo>
                <a:cubicBezTo>
                  <a:pt x="858" y="101"/>
                  <a:pt x="884" y="109"/>
                  <a:pt x="902" y="127"/>
                </a:cubicBezTo>
                <a:cubicBezTo>
                  <a:pt x="919" y="144"/>
                  <a:pt x="928" y="166"/>
                  <a:pt x="928" y="191"/>
                </a:cubicBezTo>
                <a:cubicBezTo>
                  <a:pt x="928" y="247"/>
                  <a:pt x="879" y="281"/>
                  <a:pt x="825" y="281"/>
                </a:cubicBezTo>
                <a:cubicBezTo>
                  <a:pt x="793" y="281"/>
                  <a:pt x="793" y="281"/>
                  <a:pt x="793" y="281"/>
                </a:cubicBezTo>
                <a:cubicBezTo>
                  <a:pt x="756" y="361"/>
                  <a:pt x="756" y="361"/>
                  <a:pt x="756" y="361"/>
                </a:cubicBezTo>
                <a:cubicBezTo>
                  <a:pt x="963" y="576"/>
                  <a:pt x="963" y="576"/>
                  <a:pt x="963" y="576"/>
                </a:cubicBezTo>
                <a:cubicBezTo>
                  <a:pt x="1044" y="508"/>
                  <a:pt x="1044" y="508"/>
                  <a:pt x="1044" y="508"/>
                </a:cubicBezTo>
                <a:cubicBezTo>
                  <a:pt x="897" y="360"/>
                  <a:pt x="897" y="360"/>
                  <a:pt x="897" y="360"/>
                </a:cubicBezTo>
                <a:cubicBezTo>
                  <a:pt x="978" y="345"/>
                  <a:pt x="1033" y="271"/>
                  <a:pt x="1033" y="193"/>
                </a:cubicBezTo>
                <a:cubicBezTo>
                  <a:pt x="1033" y="135"/>
                  <a:pt x="1017" y="90"/>
                  <a:pt x="975" y="50"/>
                </a:cubicBezTo>
                <a:cubicBezTo>
                  <a:pt x="932" y="10"/>
                  <a:pt x="884" y="0"/>
                  <a:pt x="812" y="0"/>
                </a:cubicBezTo>
                <a:cubicBezTo>
                  <a:pt x="693" y="0"/>
                  <a:pt x="693" y="0"/>
                  <a:pt x="693" y="0"/>
                </a:cubicBezTo>
                <a:lnTo>
                  <a:pt x="693" y="101"/>
                </a:lnTo>
                <a:close/>
                <a:moveTo>
                  <a:pt x="350" y="224"/>
                </a:moveTo>
                <a:cubicBezTo>
                  <a:pt x="114" y="224"/>
                  <a:pt x="114" y="224"/>
                  <a:pt x="114" y="224"/>
                </a:cubicBezTo>
                <a:cubicBezTo>
                  <a:pt x="114" y="0"/>
                  <a:pt x="114" y="0"/>
                  <a:pt x="114" y="0"/>
                </a:cubicBezTo>
                <a:cubicBezTo>
                  <a:pt x="0" y="0"/>
                  <a:pt x="0" y="0"/>
                  <a:pt x="0" y="0"/>
                </a:cubicBezTo>
                <a:cubicBezTo>
                  <a:pt x="0" y="561"/>
                  <a:pt x="0" y="561"/>
                  <a:pt x="0" y="561"/>
                </a:cubicBezTo>
                <a:cubicBezTo>
                  <a:pt x="114" y="561"/>
                  <a:pt x="114" y="561"/>
                  <a:pt x="114" y="561"/>
                </a:cubicBezTo>
                <a:cubicBezTo>
                  <a:pt x="114" y="336"/>
                  <a:pt x="114" y="336"/>
                  <a:pt x="114" y="336"/>
                </a:cubicBezTo>
                <a:cubicBezTo>
                  <a:pt x="350" y="336"/>
                  <a:pt x="350" y="336"/>
                  <a:pt x="350" y="336"/>
                </a:cubicBezTo>
                <a:lnTo>
                  <a:pt x="350" y="2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TextBox 24"/>
          <p:cNvSpPr txBox="1"/>
          <p:nvPr userDrawn="1"/>
        </p:nvSpPr>
        <p:spPr>
          <a:xfrm>
            <a:off x="7221945" y="4951108"/>
            <a:ext cx="1905000" cy="184666"/>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900" b="0" i="0" u="none" strike="noStrike" kern="1200" baseline="30000" dirty="0">
                <a:solidFill>
                  <a:schemeClr val="bg1">
                    <a:lumMod val="60000"/>
                    <a:lumOff val="40000"/>
                  </a:schemeClr>
                </a:solidFill>
                <a:latin typeface="+mj-lt"/>
                <a:ea typeface="+mn-ea"/>
                <a:cs typeface="+mn-cs"/>
              </a:rPr>
              <a:t>© 2014 HDR, Inc., all rights reserved.</a:t>
            </a:r>
          </a:p>
        </p:txBody>
      </p:sp>
    </p:spTree>
    <p:extLst>
      <p:ext uri="{BB962C8B-B14F-4D97-AF65-F5344CB8AC3E}">
        <p14:creationId xmlns:p14="http://schemas.microsoft.com/office/powerpoint/2010/main" val="789977967"/>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cSld name="Cover with Subheader">
    <p:spTree>
      <p:nvGrpSpPr>
        <p:cNvPr id="1" name=""/>
        <p:cNvGrpSpPr/>
        <p:nvPr/>
      </p:nvGrpSpPr>
      <p:grpSpPr>
        <a:xfrm>
          <a:off x="0" y="0"/>
          <a:ext cx="0" cy="0"/>
          <a:chOff x="0" y="0"/>
          <a:chExt cx="0" cy="0"/>
        </a:xfrm>
      </p:grpSpPr>
      <p:sp>
        <p:nvSpPr>
          <p:cNvPr id="12" name="Picture Placeholder 53"/>
          <p:cNvSpPr>
            <a:spLocks noGrp="1"/>
          </p:cNvSpPr>
          <p:nvPr>
            <p:ph type="pic" sz="quarter" idx="13" hasCustomPrompt="1"/>
          </p:nvPr>
        </p:nvSpPr>
        <p:spPr>
          <a:xfrm>
            <a:off x="4303713" y="-1"/>
            <a:ext cx="4300537" cy="2379664"/>
          </a:xfrm>
          <a:prstGeom prst="rect">
            <a:avLst/>
          </a:prstGeom>
          <a:solidFill>
            <a:schemeClr val="bg1">
              <a:lumMod val="40000"/>
              <a:lumOff val="60000"/>
            </a:schemeClr>
          </a:solidFill>
        </p:spPr>
        <p:txBody>
          <a:bodyPr/>
          <a:lstStyle>
            <a:lvl1pPr marL="0" indent="0">
              <a:buNone/>
              <a:defRPr/>
            </a:lvl1pPr>
          </a:lstStyle>
          <a:p>
            <a:r>
              <a:rPr lang="en-US" dirty="0"/>
              <a:t>Picture or Color Block</a:t>
            </a:r>
          </a:p>
        </p:txBody>
      </p:sp>
      <p:sp>
        <p:nvSpPr>
          <p:cNvPr id="13" name="Picture Placeholder 53"/>
          <p:cNvSpPr>
            <a:spLocks noGrp="1"/>
          </p:cNvSpPr>
          <p:nvPr>
            <p:ph type="pic" sz="quarter" idx="14" hasCustomPrompt="1"/>
          </p:nvPr>
        </p:nvSpPr>
        <p:spPr>
          <a:xfrm>
            <a:off x="0" y="2379663"/>
            <a:ext cx="2152650" cy="2763837"/>
          </a:xfrm>
          <a:prstGeom prst="rect">
            <a:avLst/>
          </a:prstGeom>
          <a:solidFill>
            <a:schemeClr val="accent2"/>
          </a:solidFill>
        </p:spPr>
        <p:txBody>
          <a:bodyPr/>
          <a:lstStyle>
            <a:lvl1pPr marL="0" marR="0" indent="0" algn="l" defTabSz="914400" rtl="0" eaLnBrk="1" fontAlgn="auto" latinLnBrk="0" hangingPunct="1">
              <a:lnSpc>
                <a:spcPct val="100000"/>
              </a:lnSpc>
              <a:spcBef>
                <a:spcPct val="20000"/>
              </a:spcBef>
              <a:spcAft>
                <a:spcPts val="0"/>
              </a:spcAft>
              <a:buClrTx/>
              <a:buSzPct val="100000"/>
              <a:buFont typeface="Wingdings" pitchFamily="2" charset="2"/>
              <a:buNone/>
              <a:tabLst/>
              <a:defRPr/>
            </a:lvl1pPr>
          </a:lstStyle>
          <a:p>
            <a:r>
              <a:rPr lang="en-US" dirty="0"/>
              <a:t>Picture or Color Block</a:t>
            </a:r>
          </a:p>
        </p:txBody>
      </p:sp>
      <p:sp>
        <p:nvSpPr>
          <p:cNvPr id="14" name="Text Placeholder 2"/>
          <p:cNvSpPr>
            <a:spLocks noGrp="1"/>
          </p:cNvSpPr>
          <p:nvPr>
            <p:ph type="body" sz="quarter" idx="17" hasCustomPrompt="1"/>
          </p:nvPr>
        </p:nvSpPr>
        <p:spPr>
          <a:xfrm>
            <a:off x="4455744" y="3630494"/>
            <a:ext cx="4688256" cy="707886"/>
          </a:xfrm>
          <a:prstGeom prst="rect">
            <a:avLst/>
          </a:prstGeom>
        </p:spPr>
        <p:txBody>
          <a:bodyPr lIns="228600" rIns="228600">
            <a:noAutofit/>
          </a:bodyPr>
          <a:lstStyle>
            <a:lvl1pPr marL="0" indent="0" algn="l" defTabSz="914400" rtl="0" eaLnBrk="1" latinLnBrk="0" hangingPunct="1">
              <a:lnSpc>
                <a:spcPts val="2400"/>
              </a:lnSpc>
              <a:spcBef>
                <a:spcPts val="0"/>
              </a:spcBef>
              <a:buNone/>
              <a:defRPr lang="en-US" sz="2400" b="1" kern="1200" baseline="0" dirty="0" smtClean="0">
                <a:solidFill>
                  <a:schemeClr val="bg1"/>
                </a:solidFill>
                <a:latin typeface="Arial Narrow" pitchFamily="34" charset="0"/>
                <a:ea typeface="+mn-ea"/>
                <a:cs typeface="+mn-cs"/>
              </a:defRPr>
            </a:lvl1pPr>
          </a:lstStyle>
          <a:p>
            <a:pPr lvl="0"/>
            <a:r>
              <a:rPr lang="en-US" dirty="0" err="1"/>
              <a:t>Subheader</a:t>
            </a:r>
            <a:endParaRPr lang="en-US" dirty="0"/>
          </a:p>
        </p:txBody>
      </p:sp>
      <p:sp>
        <p:nvSpPr>
          <p:cNvPr id="15" name="Picture Placeholder 53"/>
          <p:cNvSpPr>
            <a:spLocks noGrp="1"/>
          </p:cNvSpPr>
          <p:nvPr>
            <p:ph type="pic" sz="quarter" idx="18" hasCustomPrompt="1"/>
          </p:nvPr>
        </p:nvSpPr>
        <p:spPr>
          <a:xfrm>
            <a:off x="2152650" y="2379664"/>
            <a:ext cx="2151063" cy="2763836"/>
          </a:xfrm>
          <a:prstGeom prst="rect">
            <a:avLst/>
          </a:prstGeom>
          <a:solidFill>
            <a:schemeClr val="tx2"/>
          </a:solidFill>
        </p:spPr>
        <p:txBody>
          <a:bodyPr/>
          <a:lstStyle>
            <a:lvl1pPr marL="0" indent="0">
              <a:buNone/>
              <a:defRPr/>
            </a:lvl1pPr>
          </a:lstStyle>
          <a:p>
            <a:r>
              <a:rPr lang="en-US" dirty="0"/>
              <a:t>Picture or Color Block</a:t>
            </a:r>
          </a:p>
        </p:txBody>
      </p:sp>
      <p:sp>
        <p:nvSpPr>
          <p:cNvPr id="16" name="Picture Placeholder 2"/>
          <p:cNvSpPr>
            <a:spLocks noGrp="1"/>
          </p:cNvSpPr>
          <p:nvPr>
            <p:ph type="pic" sz="quarter" idx="20" hasCustomPrompt="1"/>
          </p:nvPr>
        </p:nvSpPr>
        <p:spPr>
          <a:xfrm>
            <a:off x="0" y="0"/>
            <a:ext cx="4303713" cy="2379663"/>
          </a:xfrm>
          <a:prstGeom prst="rect">
            <a:avLst/>
          </a:prstGeom>
          <a:solidFill>
            <a:schemeClr val="bg1"/>
          </a:solidFill>
        </p:spPr>
        <p:txBody>
          <a:bodyPr/>
          <a:lstStyle>
            <a:lvl1pPr marL="0" marR="0" indent="0" algn="l" defTabSz="914400" rtl="0" eaLnBrk="1" fontAlgn="auto" latinLnBrk="0" hangingPunct="1">
              <a:lnSpc>
                <a:spcPct val="100000"/>
              </a:lnSpc>
              <a:spcBef>
                <a:spcPct val="20000"/>
              </a:spcBef>
              <a:spcAft>
                <a:spcPts val="0"/>
              </a:spcAft>
              <a:buClrTx/>
              <a:buSzPct val="100000"/>
              <a:buFont typeface="Wingdings" pitchFamily="2" charset="2"/>
              <a:buNone/>
              <a:tabLst/>
              <a:defRPr/>
            </a:lvl1pPr>
          </a:lstStyle>
          <a:p>
            <a:r>
              <a:rPr lang="en-US" dirty="0"/>
              <a:t>Picture or Color Block</a:t>
            </a:r>
          </a:p>
        </p:txBody>
      </p:sp>
      <p:sp>
        <p:nvSpPr>
          <p:cNvPr id="17" name="Title 3"/>
          <p:cNvSpPr>
            <a:spLocks noGrp="1"/>
          </p:cNvSpPr>
          <p:nvPr>
            <p:ph type="title" hasCustomPrompt="1"/>
          </p:nvPr>
        </p:nvSpPr>
        <p:spPr>
          <a:xfrm>
            <a:off x="4455744" y="2533345"/>
            <a:ext cx="4688256" cy="1108945"/>
          </a:xfrm>
        </p:spPr>
        <p:txBody>
          <a:bodyPr>
            <a:noAutofit/>
          </a:bodyPr>
          <a:lstStyle>
            <a:lvl1pPr>
              <a:lnSpc>
                <a:spcPts val="3200"/>
              </a:lnSpc>
              <a:defRPr sz="3200" baseline="0"/>
            </a:lvl1pPr>
          </a:lstStyle>
          <a:p>
            <a:r>
              <a:rPr lang="en-US" dirty="0"/>
              <a:t>Click here to edit header</a:t>
            </a:r>
          </a:p>
        </p:txBody>
      </p:sp>
      <p:sp>
        <p:nvSpPr>
          <p:cNvPr id="18" name="Picture Placeholder 4"/>
          <p:cNvSpPr>
            <a:spLocks noGrp="1"/>
          </p:cNvSpPr>
          <p:nvPr>
            <p:ph type="pic" sz="quarter" idx="21" hasCustomPrompt="1"/>
          </p:nvPr>
        </p:nvSpPr>
        <p:spPr>
          <a:xfrm>
            <a:off x="8604250" y="0"/>
            <a:ext cx="539750" cy="2379663"/>
          </a:xfrm>
          <a:prstGeom prst="rect">
            <a:avLst/>
          </a:prstGeom>
          <a:solidFill>
            <a:schemeClr val="accent1"/>
          </a:solidFill>
        </p:spPr>
        <p:txBody>
          <a:bodyPr vert="vert">
            <a:normAutofit/>
          </a:bodyPr>
          <a:lstStyle>
            <a:lvl1pPr marL="0" marR="0" indent="0" algn="l" defTabSz="914400" rtl="0" eaLnBrk="1" fontAlgn="auto" latinLnBrk="0" hangingPunct="1">
              <a:lnSpc>
                <a:spcPct val="100000"/>
              </a:lnSpc>
              <a:spcBef>
                <a:spcPct val="20000"/>
              </a:spcBef>
              <a:spcAft>
                <a:spcPts val="0"/>
              </a:spcAft>
              <a:buClrTx/>
              <a:buSzPct val="100000"/>
              <a:buFont typeface="Wingdings" pitchFamily="2" charset="2"/>
              <a:buNone/>
              <a:tabLst/>
              <a:defRPr sz="1400"/>
            </a:lvl1pPr>
          </a:lstStyle>
          <a:p>
            <a:r>
              <a:rPr lang="en-US" dirty="0"/>
              <a:t>Picture or Color Block</a:t>
            </a:r>
          </a:p>
        </p:txBody>
      </p:sp>
      <p:sp>
        <p:nvSpPr>
          <p:cNvPr id="11" name="Freeform 6"/>
          <p:cNvSpPr>
            <a:spLocks noChangeAspect="1" noEditPoints="1"/>
          </p:cNvSpPr>
          <p:nvPr/>
        </p:nvSpPr>
        <p:spPr bwMode="auto">
          <a:xfrm>
            <a:off x="4708768" y="4469293"/>
            <a:ext cx="541460" cy="298835"/>
          </a:xfrm>
          <a:custGeom>
            <a:avLst/>
            <a:gdLst>
              <a:gd name="T0" fmla="*/ 693 w 1044"/>
              <a:gd name="T1" fmla="*/ 280 h 576"/>
              <a:gd name="T2" fmla="*/ 693 w 1044"/>
              <a:gd name="T3" fmla="*/ 280 h 576"/>
              <a:gd name="T4" fmla="*/ 413 w 1044"/>
              <a:gd name="T5" fmla="*/ 561 h 576"/>
              <a:gd name="T6" fmla="*/ 347 w 1044"/>
              <a:gd name="T7" fmla="*/ 561 h 576"/>
              <a:gd name="T8" fmla="*/ 347 w 1044"/>
              <a:gd name="T9" fmla="*/ 455 h 576"/>
              <a:gd name="T10" fmla="*/ 413 w 1044"/>
              <a:gd name="T11" fmla="*/ 455 h 576"/>
              <a:gd name="T12" fmla="*/ 588 w 1044"/>
              <a:gd name="T13" fmla="*/ 280 h 576"/>
              <a:gd name="T14" fmla="*/ 413 w 1044"/>
              <a:gd name="T15" fmla="*/ 105 h 576"/>
              <a:gd name="T16" fmla="*/ 347 w 1044"/>
              <a:gd name="T17" fmla="*/ 105 h 576"/>
              <a:gd name="T18" fmla="*/ 347 w 1044"/>
              <a:gd name="T19" fmla="*/ 0 h 576"/>
              <a:gd name="T20" fmla="*/ 413 w 1044"/>
              <a:gd name="T21" fmla="*/ 0 h 576"/>
              <a:gd name="T22" fmla="*/ 693 w 1044"/>
              <a:gd name="T23" fmla="*/ 280 h 576"/>
              <a:gd name="T24" fmla="*/ 693 w 1044"/>
              <a:gd name="T25" fmla="*/ 280 h 576"/>
              <a:gd name="T26" fmla="*/ 693 w 1044"/>
              <a:gd name="T27" fmla="*/ 280 h 576"/>
              <a:gd name="T28" fmla="*/ 693 w 1044"/>
              <a:gd name="T29" fmla="*/ 280 h 576"/>
              <a:gd name="T30" fmla="*/ 693 w 1044"/>
              <a:gd name="T31" fmla="*/ 101 h 576"/>
              <a:gd name="T32" fmla="*/ 820 w 1044"/>
              <a:gd name="T33" fmla="*/ 101 h 576"/>
              <a:gd name="T34" fmla="*/ 902 w 1044"/>
              <a:gd name="T35" fmla="*/ 127 h 576"/>
              <a:gd name="T36" fmla="*/ 928 w 1044"/>
              <a:gd name="T37" fmla="*/ 191 h 576"/>
              <a:gd name="T38" fmla="*/ 825 w 1044"/>
              <a:gd name="T39" fmla="*/ 281 h 576"/>
              <a:gd name="T40" fmla="*/ 793 w 1044"/>
              <a:gd name="T41" fmla="*/ 281 h 576"/>
              <a:gd name="T42" fmla="*/ 756 w 1044"/>
              <a:gd name="T43" fmla="*/ 361 h 576"/>
              <a:gd name="T44" fmla="*/ 963 w 1044"/>
              <a:gd name="T45" fmla="*/ 576 h 576"/>
              <a:gd name="T46" fmla="*/ 1044 w 1044"/>
              <a:gd name="T47" fmla="*/ 508 h 576"/>
              <a:gd name="T48" fmla="*/ 897 w 1044"/>
              <a:gd name="T49" fmla="*/ 360 h 576"/>
              <a:gd name="T50" fmla="*/ 1033 w 1044"/>
              <a:gd name="T51" fmla="*/ 193 h 576"/>
              <a:gd name="T52" fmla="*/ 975 w 1044"/>
              <a:gd name="T53" fmla="*/ 50 h 576"/>
              <a:gd name="T54" fmla="*/ 812 w 1044"/>
              <a:gd name="T55" fmla="*/ 0 h 576"/>
              <a:gd name="T56" fmla="*/ 693 w 1044"/>
              <a:gd name="T57" fmla="*/ 0 h 576"/>
              <a:gd name="T58" fmla="*/ 693 w 1044"/>
              <a:gd name="T59" fmla="*/ 101 h 576"/>
              <a:gd name="T60" fmla="*/ 350 w 1044"/>
              <a:gd name="T61" fmla="*/ 224 h 576"/>
              <a:gd name="T62" fmla="*/ 114 w 1044"/>
              <a:gd name="T63" fmla="*/ 224 h 576"/>
              <a:gd name="T64" fmla="*/ 114 w 1044"/>
              <a:gd name="T65" fmla="*/ 0 h 576"/>
              <a:gd name="T66" fmla="*/ 0 w 1044"/>
              <a:gd name="T67" fmla="*/ 0 h 576"/>
              <a:gd name="T68" fmla="*/ 0 w 1044"/>
              <a:gd name="T69" fmla="*/ 561 h 576"/>
              <a:gd name="T70" fmla="*/ 114 w 1044"/>
              <a:gd name="T71" fmla="*/ 561 h 576"/>
              <a:gd name="T72" fmla="*/ 114 w 1044"/>
              <a:gd name="T73" fmla="*/ 336 h 576"/>
              <a:gd name="T74" fmla="*/ 350 w 1044"/>
              <a:gd name="T75" fmla="*/ 336 h 576"/>
              <a:gd name="T76" fmla="*/ 350 w 1044"/>
              <a:gd name="T77" fmla="*/ 22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44" h="576">
                <a:moveTo>
                  <a:pt x="693" y="280"/>
                </a:moveTo>
                <a:cubicBezTo>
                  <a:pt x="693" y="280"/>
                  <a:pt x="693" y="280"/>
                  <a:pt x="693" y="280"/>
                </a:cubicBezTo>
                <a:cubicBezTo>
                  <a:pt x="693" y="442"/>
                  <a:pt x="575" y="561"/>
                  <a:pt x="413" y="561"/>
                </a:cubicBezTo>
                <a:cubicBezTo>
                  <a:pt x="347" y="561"/>
                  <a:pt x="347" y="561"/>
                  <a:pt x="347" y="561"/>
                </a:cubicBezTo>
                <a:cubicBezTo>
                  <a:pt x="347" y="455"/>
                  <a:pt x="347" y="455"/>
                  <a:pt x="347" y="455"/>
                </a:cubicBezTo>
                <a:cubicBezTo>
                  <a:pt x="413" y="455"/>
                  <a:pt x="413" y="455"/>
                  <a:pt x="413" y="455"/>
                </a:cubicBezTo>
                <a:cubicBezTo>
                  <a:pt x="516" y="455"/>
                  <a:pt x="588" y="383"/>
                  <a:pt x="588" y="280"/>
                </a:cubicBezTo>
                <a:cubicBezTo>
                  <a:pt x="588" y="177"/>
                  <a:pt x="516" y="105"/>
                  <a:pt x="413" y="105"/>
                </a:cubicBezTo>
                <a:cubicBezTo>
                  <a:pt x="347" y="105"/>
                  <a:pt x="347" y="105"/>
                  <a:pt x="347" y="105"/>
                </a:cubicBezTo>
                <a:cubicBezTo>
                  <a:pt x="347" y="0"/>
                  <a:pt x="347" y="0"/>
                  <a:pt x="347" y="0"/>
                </a:cubicBezTo>
                <a:cubicBezTo>
                  <a:pt x="413" y="0"/>
                  <a:pt x="413" y="0"/>
                  <a:pt x="413" y="0"/>
                </a:cubicBezTo>
                <a:cubicBezTo>
                  <a:pt x="575" y="0"/>
                  <a:pt x="693" y="118"/>
                  <a:pt x="693" y="280"/>
                </a:cubicBezTo>
                <a:cubicBezTo>
                  <a:pt x="693" y="280"/>
                  <a:pt x="693" y="280"/>
                  <a:pt x="693" y="280"/>
                </a:cubicBezTo>
                <a:cubicBezTo>
                  <a:pt x="693" y="280"/>
                  <a:pt x="693" y="280"/>
                  <a:pt x="693" y="280"/>
                </a:cubicBezTo>
                <a:cubicBezTo>
                  <a:pt x="693" y="280"/>
                  <a:pt x="693" y="280"/>
                  <a:pt x="693" y="280"/>
                </a:cubicBezTo>
                <a:close/>
                <a:moveTo>
                  <a:pt x="693" y="101"/>
                </a:moveTo>
                <a:cubicBezTo>
                  <a:pt x="820" y="101"/>
                  <a:pt x="820" y="101"/>
                  <a:pt x="820" y="101"/>
                </a:cubicBezTo>
                <a:cubicBezTo>
                  <a:pt x="858" y="101"/>
                  <a:pt x="884" y="109"/>
                  <a:pt x="902" y="127"/>
                </a:cubicBezTo>
                <a:cubicBezTo>
                  <a:pt x="919" y="144"/>
                  <a:pt x="928" y="166"/>
                  <a:pt x="928" y="191"/>
                </a:cubicBezTo>
                <a:cubicBezTo>
                  <a:pt x="928" y="247"/>
                  <a:pt x="879" y="281"/>
                  <a:pt x="825" y="281"/>
                </a:cubicBezTo>
                <a:cubicBezTo>
                  <a:pt x="793" y="281"/>
                  <a:pt x="793" y="281"/>
                  <a:pt x="793" y="281"/>
                </a:cubicBezTo>
                <a:cubicBezTo>
                  <a:pt x="756" y="361"/>
                  <a:pt x="756" y="361"/>
                  <a:pt x="756" y="361"/>
                </a:cubicBezTo>
                <a:cubicBezTo>
                  <a:pt x="963" y="576"/>
                  <a:pt x="963" y="576"/>
                  <a:pt x="963" y="576"/>
                </a:cubicBezTo>
                <a:cubicBezTo>
                  <a:pt x="1044" y="508"/>
                  <a:pt x="1044" y="508"/>
                  <a:pt x="1044" y="508"/>
                </a:cubicBezTo>
                <a:cubicBezTo>
                  <a:pt x="897" y="360"/>
                  <a:pt x="897" y="360"/>
                  <a:pt x="897" y="360"/>
                </a:cubicBezTo>
                <a:cubicBezTo>
                  <a:pt x="978" y="345"/>
                  <a:pt x="1033" y="271"/>
                  <a:pt x="1033" y="193"/>
                </a:cubicBezTo>
                <a:cubicBezTo>
                  <a:pt x="1033" y="135"/>
                  <a:pt x="1017" y="90"/>
                  <a:pt x="975" y="50"/>
                </a:cubicBezTo>
                <a:cubicBezTo>
                  <a:pt x="932" y="10"/>
                  <a:pt x="884" y="0"/>
                  <a:pt x="812" y="0"/>
                </a:cubicBezTo>
                <a:cubicBezTo>
                  <a:pt x="693" y="0"/>
                  <a:pt x="693" y="0"/>
                  <a:pt x="693" y="0"/>
                </a:cubicBezTo>
                <a:lnTo>
                  <a:pt x="693" y="101"/>
                </a:lnTo>
                <a:close/>
                <a:moveTo>
                  <a:pt x="350" y="224"/>
                </a:moveTo>
                <a:cubicBezTo>
                  <a:pt x="114" y="224"/>
                  <a:pt x="114" y="224"/>
                  <a:pt x="114" y="224"/>
                </a:cubicBezTo>
                <a:cubicBezTo>
                  <a:pt x="114" y="0"/>
                  <a:pt x="114" y="0"/>
                  <a:pt x="114" y="0"/>
                </a:cubicBezTo>
                <a:cubicBezTo>
                  <a:pt x="0" y="0"/>
                  <a:pt x="0" y="0"/>
                  <a:pt x="0" y="0"/>
                </a:cubicBezTo>
                <a:cubicBezTo>
                  <a:pt x="0" y="561"/>
                  <a:pt x="0" y="561"/>
                  <a:pt x="0" y="561"/>
                </a:cubicBezTo>
                <a:cubicBezTo>
                  <a:pt x="114" y="561"/>
                  <a:pt x="114" y="561"/>
                  <a:pt x="114" y="561"/>
                </a:cubicBezTo>
                <a:cubicBezTo>
                  <a:pt x="114" y="336"/>
                  <a:pt x="114" y="336"/>
                  <a:pt x="114" y="336"/>
                </a:cubicBezTo>
                <a:cubicBezTo>
                  <a:pt x="350" y="336"/>
                  <a:pt x="350" y="336"/>
                  <a:pt x="350" y="336"/>
                </a:cubicBezTo>
                <a:lnTo>
                  <a:pt x="350" y="224"/>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9" name="TextBox 18"/>
          <p:cNvSpPr txBox="1"/>
          <p:nvPr/>
        </p:nvSpPr>
        <p:spPr>
          <a:xfrm>
            <a:off x="7221945" y="4951108"/>
            <a:ext cx="1905000" cy="184666"/>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900" b="0" i="0" u="none" strike="noStrike" kern="1200" baseline="30000" dirty="0">
                <a:solidFill>
                  <a:schemeClr val="bg1">
                    <a:lumMod val="60000"/>
                    <a:lumOff val="40000"/>
                  </a:schemeClr>
                </a:solidFill>
                <a:latin typeface="+mj-lt"/>
                <a:ea typeface="+mn-ea"/>
                <a:cs typeface="+mn-cs"/>
              </a:rPr>
              <a:t>© 2014 HDR, Inc., all rights reserved.</a:t>
            </a:r>
          </a:p>
        </p:txBody>
      </p:sp>
      <p:sp>
        <p:nvSpPr>
          <p:cNvPr id="20" name="Freeform 6"/>
          <p:cNvSpPr>
            <a:spLocks noChangeAspect="1" noEditPoints="1"/>
          </p:cNvSpPr>
          <p:nvPr userDrawn="1"/>
        </p:nvSpPr>
        <p:spPr bwMode="auto">
          <a:xfrm>
            <a:off x="4708768" y="4469293"/>
            <a:ext cx="541460" cy="298835"/>
          </a:xfrm>
          <a:custGeom>
            <a:avLst/>
            <a:gdLst>
              <a:gd name="T0" fmla="*/ 693 w 1044"/>
              <a:gd name="T1" fmla="*/ 280 h 576"/>
              <a:gd name="T2" fmla="*/ 693 w 1044"/>
              <a:gd name="T3" fmla="*/ 280 h 576"/>
              <a:gd name="T4" fmla="*/ 413 w 1044"/>
              <a:gd name="T5" fmla="*/ 561 h 576"/>
              <a:gd name="T6" fmla="*/ 347 w 1044"/>
              <a:gd name="T7" fmla="*/ 561 h 576"/>
              <a:gd name="T8" fmla="*/ 347 w 1044"/>
              <a:gd name="T9" fmla="*/ 455 h 576"/>
              <a:gd name="T10" fmla="*/ 413 w 1044"/>
              <a:gd name="T11" fmla="*/ 455 h 576"/>
              <a:gd name="T12" fmla="*/ 588 w 1044"/>
              <a:gd name="T13" fmla="*/ 280 h 576"/>
              <a:gd name="T14" fmla="*/ 413 w 1044"/>
              <a:gd name="T15" fmla="*/ 105 h 576"/>
              <a:gd name="T16" fmla="*/ 347 w 1044"/>
              <a:gd name="T17" fmla="*/ 105 h 576"/>
              <a:gd name="T18" fmla="*/ 347 w 1044"/>
              <a:gd name="T19" fmla="*/ 0 h 576"/>
              <a:gd name="T20" fmla="*/ 413 w 1044"/>
              <a:gd name="T21" fmla="*/ 0 h 576"/>
              <a:gd name="T22" fmla="*/ 693 w 1044"/>
              <a:gd name="T23" fmla="*/ 280 h 576"/>
              <a:gd name="T24" fmla="*/ 693 w 1044"/>
              <a:gd name="T25" fmla="*/ 280 h 576"/>
              <a:gd name="T26" fmla="*/ 693 w 1044"/>
              <a:gd name="T27" fmla="*/ 280 h 576"/>
              <a:gd name="T28" fmla="*/ 693 w 1044"/>
              <a:gd name="T29" fmla="*/ 280 h 576"/>
              <a:gd name="T30" fmla="*/ 693 w 1044"/>
              <a:gd name="T31" fmla="*/ 101 h 576"/>
              <a:gd name="T32" fmla="*/ 820 w 1044"/>
              <a:gd name="T33" fmla="*/ 101 h 576"/>
              <a:gd name="T34" fmla="*/ 902 w 1044"/>
              <a:gd name="T35" fmla="*/ 127 h 576"/>
              <a:gd name="T36" fmla="*/ 928 w 1044"/>
              <a:gd name="T37" fmla="*/ 191 h 576"/>
              <a:gd name="T38" fmla="*/ 825 w 1044"/>
              <a:gd name="T39" fmla="*/ 281 h 576"/>
              <a:gd name="T40" fmla="*/ 793 w 1044"/>
              <a:gd name="T41" fmla="*/ 281 h 576"/>
              <a:gd name="T42" fmla="*/ 756 w 1044"/>
              <a:gd name="T43" fmla="*/ 361 h 576"/>
              <a:gd name="T44" fmla="*/ 963 w 1044"/>
              <a:gd name="T45" fmla="*/ 576 h 576"/>
              <a:gd name="T46" fmla="*/ 1044 w 1044"/>
              <a:gd name="T47" fmla="*/ 508 h 576"/>
              <a:gd name="T48" fmla="*/ 897 w 1044"/>
              <a:gd name="T49" fmla="*/ 360 h 576"/>
              <a:gd name="T50" fmla="*/ 1033 w 1044"/>
              <a:gd name="T51" fmla="*/ 193 h 576"/>
              <a:gd name="T52" fmla="*/ 975 w 1044"/>
              <a:gd name="T53" fmla="*/ 50 h 576"/>
              <a:gd name="T54" fmla="*/ 812 w 1044"/>
              <a:gd name="T55" fmla="*/ 0 h 576"/>
              <a:gd name="T56" fmla="*/ 693 w 1044"/>
              <a:gd name="T57" fmla="*/ 0 h 576"/>
              <a:gd name="T58" fmla="*/ 693 w 1044"/>
              <a:gd name="T59" fmla="*/ 101 h 576"/>
              <a:gd name="T60" fmla="*/ 350 w 1044"/>
              <a:gd name="T61" fmla="*/ 224 h 576"/>
              <a:gd name="T62" fmla="*/ 114 w 1044"/>
              <a:gd name="T63" fmla="*/ 224 h 576"/>
              <a:gd name="T64" fmla="*/ 114 w 1044"/>
              <a:gd name="T65" fmla="*/ 0 h 576"/>
              <a:gd name="T66" fmla="*/ 0 w 1044"/>
              <a:gd name="T67" fmla="*/ 0 h 576"/>
              <a:gd name="T68" fmla="*/ 0 w 1044"/>
              <a:gd name="T69" fmla="*/ 561 h 576"/>
              <a:gd name="T70" fmla="*/ 114 w 1044"/>
              <a:gd name="T71" fmla="*/ 561 h 576"/>
              <a:gd name="T72" fmla="*/ 114 w 1044"/>
              <a:gd name="T73" fmla="*/ 336 h 576"/>
              <a:gd name="T74" fmla="*/ 350 w 1044"/>
              <a:gd name="T75" fmla="*/ 336 h 576"/>
              <a:gd name="T76" fmla="*/ 350 w 1044"/>
              <a:gd name="T77" fmla="*/ 22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44" h="576">
                <a:moveTo>
                  <a:pt x="693" y="280"/>
                </a:moveTo>
                <a:cubicBezTo>
                  <a:pt x="693" y="280"/>
                  <a:pt x="693" y="280"/>
                  <a:pt x="693" y="280"/>
                </a:cubicBezTo>
                <a:cubicBezTo>
                  <a:pt x="693" y="442"/>
                  <a:pt x="575" y="561"/>
                  <a:pt x="413" y="561"/>
                </a:cubicBezTo>
                <a:cubicBezTo>
                  <a:pt x="347" y="561"/>
                  <a:pt x="347" y="561"/>
                  <a:pt x="347" y="561"/>
                </a:cubicBezTo>
                <a:cubicBezTo>
                  <a:pt x="347" y="455"/>
                  <a:pt x="347" y="455"/>
                  <a:pt x="347" y="455"/>
                </a:cubicBezTo>
                <a:cubicBezTo>
                  <a:pt x="413" y="455"/>
                  <a:pt x="413" y="455"/>
                  <a:pt x="413" y="455"/>
                </a:cubicBezTo>
                <a:cubicBezTo>
                  <a:pt x="516" y="455"/>
                  <a:pt x="588" y="383"/>
                  <a:pt x="588" y="280"/>
                </a:cubicBezTo>
                <a:cubicBezTo>
                  <a:pt x="588" y="177"/>
                  <a:pt x="516" y="105"/>
                  <a:pt x="413" y="105"/>
                </a:cubicBezTo>
                <a:cubicBezTo>
                  <a:pt x="347" y="105"/>
                  <a:pt x="347" y="105"/>
                  <a:pt x="347" y="105"/>
                </a:cubicBezTo>
                <a:cubicBezTo>
                  <a:pt x="347" y="0"/>
                  <a:pt x="347" y="0"/>
                  <a:pt x="347" y="0"/>
                </a:cubicBezTo>
                <a:cubicBezTo>
                  <a:pt x="413" y="0"/>
                  <a:pt x="413" y="0"/>
                  <a:pt x="413" y="0"/>
                </a:cubicBezTo>
                <a:cubicBezTo>
                  <a:pt x="575" y="0"/>
                  <a:pt x="693" y="118"/>
                  <a:pt x="693" y="280"/>
                </a:cubicBezTo>
                <a:cubicBezTo>
                  <a:pt x="693" y="280"/>
                  <a:pt x="693" y="280"/>
                  <a:pt x="693" y="280"/>
                </a:cubicBezTo>
                <a:cubicBezTo>
                  <a:pt x="693" y="280"/>
                  <a:pt x="693" y="280"/>
                  <a:pt x="693" y="280"/>
                </a:cubicBezTo>
                <a:cubicBezTo>
                  <a:pt x="693" y="280"/>
                  <a:pt x="693" y="280"/>
                  <a:pt x="693" y="280"/>
                </a:cubicBezTo>
                <a:close/>
                <a:moveTo>
                  <a:pt x="693" y="101"/>
                </a:moveTo>
                <a:cubicBezTo>
                  <a:pt x="820" y="101"/>
                  <a:pt x="820" y="101"/>
                  <a:pt x="820" y="101"/>
                </a:cubicBezTo>
                <a:cubicBezTo>
                  <a:pt x="858" y="101"/>
                  <a:pt x="884" y="109"/>
                  <a:pt x="902" y="127"/>
                </a:cubicBezTo>
                <a:cubicBezTo>
                  <a:pt x="919" y="144"/>
                  <a:pt x="928" y="166"/>
                  <a:pt x="928" y="191"/>
                </a:cubicBezTo>
                <a:cubicBezTo>
                  <a:pt x="928" y="247"/>
                  <a:pt x="879" y="281"/>
                  <a:pt x="825" y="281"/>
                </a:cubicBezTo>
                <a:cubicBezTo>
                  <a:pt x="793" y="281"/>
                  <a:pt x="793" y="281"/>
                  <a:pt x="793" y="281"/>
                </a:cubicBezTo>
                <a:cubicBezTo>
                  <a:pt x="756" y="361"/>
                  <a:pt x="756" y="361"/>
                  <a:pt x="756" y="361"/>
                </a:cubicBezTo>
                <a:cubicBezTo>
                  <a:pt x="963" y="576"/>
                  <a:pt x="963" y="576"/>
                  <a:pt x="963" y="576"/>
                </a:cubicBezTo>
                <a:cubicBezTo>
                  <a:pt x="1044" y="508"/>
                  <a:pt x="1044" y="508"/>
                  <a:pt x="1044" y="508"/>
                </a:cubicBezTo>
                <a:cubicBezTo>
                  <a:pt x="897" y="360"/>
                  <a:pt x="897" y="360"/>
                  <a:pt x="897" y="360"/>
                </a:cubicBezTo>
                <a:cubicBezTo>
                  <a:pt x="978" y="345"/>
                  <a:pt x="1033" y="271"/>
                  <a:pt x="1033" y="193"/>
                </a:cubicBezTo>
                <a:cubicBezTo>
                  <a:pt x="1033" y="135"/>
                  <a:pt x="1017" y="90"/>
                  <a:pt x="975" y="50"/>
                </a:cubicBezTo>
                <a:cubicBezTo>
                  <a:pt x="932" y="10"/>
                  <a:pt x="884" y="0"/>
                  <a:pt x="812" y="0"/>
                </a:cubicBezTo>
                <a:cubicBezTo>
                  <a:pt x="693" y="0"/>
                  <a:pt x="693" y="0"/>
                  <a:pt x="693" y="0"/>
                </a:cubicBezTo>
                <a:lnTo>
                  <a:pt x="693" y="101"/>
                </a:lnTo>
                <a:close/>
                <a:moveTo>
                  <a:pt x="350" y="224"/>
                </a:moveTo>
                <a:cubicBezTo>
                  <a:pt x="114" y="224"/>
                  <a:pt x="114" y="224"/>
                  <a:pt x="114" y="224"/>
                </a:cubicBezTo>
                <a:cubicBezTo>
                  <a:pt x="114" y="0"/>
                  <a:pt x="114" y="0"/>
                  <a:pt x="114" y="0"/>
                </a:cubicBezTo>
                <a:cubicBezTo>
                  <a:pt x="0" y="0"/>
                  <a:pt x="0" y="0"/>
                  <a:pt x="0" y="0"/>
                </a:cubicBezTo>
                <a:cubicBezTo>
                  <a:pt x="0" y="561"/>
                  <a:pt x="0" y="561"/>
                  <a:pt x="0" y="561"/>
                </a:cubicBezTo>
                <a:cubicBezTo>
                  <a:pt x="114" y="561"/>
                  <a:pt x="114" y="561"/>
                  <a:pt x="114" y="561"/>
                </a:cubicBezTo>
                <a:cubicBezTo>
                  <a:pt x="114" y="336"/>
                  <a:pt x="114" y="336"/>
                  <a:pt x="114" y="336"/>
                </a:cubicBezTo>
                <a:cubicBezTo>
                  <a:pt x="350" y="336"/>
                  <a:pt x="350" y="336"/>
                  <a:pt x="350" y="336"/>
                </a:cubicBezTo>
                <a:lnTo>
                  <a:pt x="350" y="224"/>
                </a:lnTo>
                <a:close/>
              </a:path>
            </a:pathLst>
          </a:custGeom>
          <a:solidFill>
            <a:srgbClr val="6C6F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TextBox 20"/>
          <p:cNvSpPr txBox="1"/>
          <p:nvPr userDrawn="1"/>
        </p:nvSpPr>
        <p:spPr>
          <a:xfrm>
            <a:off x="7221945" y="4951108"/>
            <a:ext cx="1905000" cy="184666"/>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900" b="0" i="0" u="none" strike="noStrike" kern="1200" baseline="30000" dirty="0">
                <a:solidFill>
                  <a:schemeClr val="bg1">
                    <a:lumMod val="60000"/>
                    <a:lumOff val="40000"/>
                  </a:schemeClr>
                </a:solidFill>
                <a:latin typeface="+mj-lt"/>
                <a:ea typeface="+mn-ea"/>
                <a:cs typeface="+mn-cs"/>
              </a:rPr>
              <a:t>© 2014 HDR, Inc., all rights reserved.</a:t>
            </a:r>
          </a:p>
        </p:txBody>
      </p:sp>
    </p:spTree>
    <p:extLst>
      <p:ext uri="{BB962C8B-B14F-4D97-AF65-F5344CB8AC3E}">
        <p14:creationId xmlns:p14="http://schemas.microsoft.com/office/powerpoint/2010/main" val="3764916482"/>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9400362"/>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Collage Img 2">
    <p:spTree>
      <p:nvGrpSpPr>
        <p:cNvPr id="1" name=""/>
        <p:cNvGrpSpPr/>
        <p:nvPr/>
      </p:nvGrpSpPr>
      <p:grpSpPr>
        <a:xfrm>
          <a:off x="0" y="0"/>
          <a:ext cx="0" cy="0"/>
          <a:chOff x="0" y="0"/>
          <a:chExt cx="0" cy="0"/>
        </a:xfrm>
      </p:grpSpPr>
      <p:sp>
        <p:nvSpPr>
          <p:cNvPr id="20" name="Picture Placeholder 14"/>
          <p:cNvSpPr>
            <a:spLocks noGrp="1"/>
          </p:cNvSpPr>
          <p:nvPr>
            <p:ph type="pic" sz="quarter" idx="21" hasCustomPrompt="1"/>
          </p:nvPr>
        </p:nvSpPr>
        <p:spPr>
          <a:xfrm>
            <a:off x="4303713" y="2379663"/>
            <a:ext cx="2149475" cy="1190625"/>
          </a:xfrm>
          <a:prstGeom prst="rect">
            <a:avLst/>
          </a:prstGeom>
          <a:noFill/>
        </p:spPr>
        <p:txBody>
          <a:bodyPr/>
          <a:lstStyle>
            <a:lvl1pPr marL="0" indent="0">
              <a:buNone/>
              <a:defRPr/>
            </a:lvl1pPr>
          </a:lstStyle>
          <a:p>
            <a:r>
              <a:rPr lang="en-US" dirty="0"/>
              <a:t>Picture or Color Block</a:t>
            </a:r>
          </a:p>
        </p:txBody>
      </p:sp>
      <p:sp>
        <p:nvSpPr>
          <p:cNvPr id="18" name="Picture Placeholder 14"/>
          <p:cNvSpPr>
            <a:spLocks noGrp="1"/>
          </p:cNvSpPr>
          <p:nvPr>
            <p:ph type="pic" sz="quarter" idx="29" hasCustomPrompt="1"/>
          </p:nvPr>
        </p:nvSpPr>
        <p:spPr>
          <a:xfrm>
            <a:off x="-3" y="0"/>
            <a:ext cx="2152653" cy="1189038"/>
          </a:xfrm>
          <a:prstGeom prst="rect">
            <a:avLst/>
          </a:prstGeom>
          <a:noFill/>
        </p:spPr>
        <p:txBody>
          <a:bodyPr/>
          <a:lstStyle>
            <a:lvl1pPr marL="0" indent="0">
              <a:buNone/>
              <a:defRPr/>
            </a:lvl1pPr>
          </a:lstStyle>
          <a:p>
            <a:r>
              <a:rPr lang="en-US" dirty="0"/>
              <a:t>Picture or Color Block</a:t>
            </a:r>
          </a:p>
        </p:txBody>
      </p:sp>
      <p:sp>
        <p:nvSpPr>
          <p:cNvPr id="22" name="Picture Placeholder 14"/>
          <p:cNvSpPr>
            <a:spLocks noGrp="1"/>
          </p:cNvSpPr>
          <p:nvPr>
            <p:ph type="pic" sz="quarter" idx="53" hasCustomPrompt="1"/>
          </p:nvPr>
        </p:nvSpPr>
        <p:spPr>
          <a:xfrm>
            <a:off x="0" y="2379663"/>
            <a:ext cx="4303714" cy="2763837"/>
          </a:xfrm>
          <a:prstGeom prst="rect">
            <a:avLst/>
          </a:prstGeom>
          <a:noFill/>
        </p:spPr>
        <p:txBody>
          <a:bodyPr/>
          <a:lstStyle>
            <a:lvl1pPr marL="0" indent="0">
              <a:buNone/>
              <a:defRPr/>
            </a:lvl1pPr>
          </a:lstStyle>
          <a:p>
            <a:r>
              <a:rPr lang="en-US" dirty="0"/>
              <a:t>Picture or Color Block</a:t>
            </a:r>
          </a:p>
        </p:txBody>
      </p:sp>
      <p:sp>
        <p:nvSpPr>
          <p:cNvPr id="26" name="Picture Placeholder 14"/>
          <p:cNvSpPr>
            <a:spLocks noGrp="1"/>
          </p:cNvSpPr>
          <p:nvPr>
            <p:ph type="pic" sz="quarter" idx="54" hasCustomPrompt="1"/>
          </p:nvPr>
        </p:nvSpPr>
        <p:spPr>
          <a:xfrm>
            <a:off x="4303713" y="-1"/>
            <a:ext cx="4840287" cy="2379663"/>
          </a:xfrm>
          <a:prstGeom prst="rect">
            <a:avLst/>
          </a:prstGeom>
          <a:noFill/>
        </p:spPr>
        <p:txBody>
          <a:bodyPr/>
          <a:lstStyle>
            <a:lvl1pPr marL="0" indent="0">
              <a:buNone/>
              <a:defRPr/>
            </a:lvl1pPr>
          </a:lstStyle>
          <a:p>
            <a:r>
              <a:rPr lang="en-US" dirty="0"/>
              <a:t>Picture or Color Block</a:t>
            </a:r>
          </a:p>
        </p:txBody>
      </p:sp>
      <p:sp>
        <p:nvSpPr>
          <p:cNvPr id="8" name="Picture Placeholder 14"/>
          <p:cNvSpPr>
            <a:spLocks noGrp="1"/>
          </p:cNvSpPr>
          <p:nvPr>
            <p:ph type="pic" sz="quarter" idx="55" hasCustomPrompt="1"/>
          </p:nvPr>
        </p:nvSpPr>
        <p:spPr>
          <a:xfrm>
            <a:off x="6453188" y="2379663"/>
            <a:ext cx="2690811" cy="2763837"/>
          </a:xfrm>
          <a:prstGeom prst="rect">
            <a:avLst/>
          </a:prstGeom>
          <a:noFill/>
        </p:spPr>
        <p:txBody>
          <a:bodyPr/>
          <a:lstStyle>
            <a:lvl1pPr marL="0" indent="0">
              <a:buNone/>
              <a:defRPr/>
            </a:lvl1pPr>
          </a:lstStyle>
          <a:p>
            <a:r>
              <a:rPr lang="en-US" dirty="0"/>
              <a:t>Picture or Color Block</a:t>
            </a:r>
          </a:p>
        </p:txBody>
      </p:sp>
      <p:sp>
        <p:nvSpPr>
          <p:cNvPr id="9" name="Picture Placeholder 14"/>
          <p:cNvSpPr>
            <a:spLocks noGrp="1"/>
          </p:cNvSpPr>
          <p:nvPr>
            <p:ph type="pic" sz="quarter" idx="56" hasCustomPrompt="1"/>
          </p:nvPr>
        </p:nvSpPr>
        <p:spPr>
          <a:xfrm>
            <a:off x="2152650" y="0"/>
            <a:ext cx="2151063" cy="1189038"/>
          </a:xfrm>
          <a:prstGeom prst="rect">
            <a:avLst/>
          </a:prstGeom>
          <a:noFill/>
        </p:spPr>
        <p:txBody>
          <a:bodyPr/>
          <a:lstStyle>
            <a:lvl1pPr marL="0" indent="0">
              <a:buNone/>
              <a:defRPr/>
            </a:lvl1pPr>
          </a:lstStyle>
          <a:p>
            <a:r>
              <a:rPr lang="en-US" dirty="0"/>
              <a:t>Picture or Color Block</a:t>
            </a:r>
          </a:p>
        </p:txBody>
      </p:sp>
      <p:sp>
        <p:nvSpPr>
          <p:cNvPr id="10" name="Title 3"/>
          <p:cNvSpPr>
            <a:spLocks noGrp="1"/>
          </p:cNvSpPr>
          <p:nvPr>
            <p:ph type="title" hasCustomPrompt="1"/>
          </p:nvPr>
        </p:nvSpPr>
        <p:spPr>
          <a:xfrm>
            <a:off x="0" y="1304385"/>
            <a:ext cx="4303713" cy="1171770"/>
          </a:xfrm>
        </p:spPr>
        <p:txBody>
          <a:bodyPr anchor="ctr"/>
          <a:lstStyle>
            <a:lvl1pPr algn="ctr">
              <a:defRPr sz="3600"/>
            </a:lvl1pPr>
          </a:lstStyle>
          <a:p>
            <a:r>
              <a:rPr lang="en-US" dirty="0"/>
              <a:t>Header</a:t>
            </a:r>
          </a:p>
        </p:txBody>
      </p:sp>
      <p:sp>
        <p:nvSpPr>
          <p:cNvPr id="11" name="Picture Placeholder 14"/>
          <p:cNvSpPr>
            <a:spLocks noGrp="1"/>
          </p:cNvSpPr>
          <p:nvPr>
            <p:ph type="pic" sz="quarter" idx="57" hasCustomPrompt="1"/>
          </p:nvPr>
        </p:nvSpPr>
        <p:spPr>
          <a:xfrm>
            <a:off x="4303713" y="3570288"/>
            <a:ext cx="2149475" cy="1573211"/>
          </a:xfrm>
          <a:prstGeom prst="rect">
            <a:avLst/>
          </a:prstGeom>
          <a:noFill/>
        </p:spPr>
        <p:txBody>
          <a:bodyPr/>
          <a:lstStyle>
            <a:lvl1pPr marL="0" indent="0">
              <a:buNone/>
              <a:defRPr/>
            </a:lvl1pPr>
          </a:lstStyle>
          <a:p>
            <a:r>
              <a:rPr lang="en-US" dirty="0"/>
              <a:t>Picture or Color Block</a:t>
            </a:r>
          </a:p>
        </p:txBody>
      </p:sp>
    </p:spTree>
    <p:extLst>
      <p:ext uri="{BB962C8B-B14F-4D97-AF65-F5344CB8AC3E}">
        <p14:creationId xmlns:p14="http://schemas.microsoft.com/office/powerpoint/2010/main" val="3347221650"/>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 Header Content B">
    <p:spTree>
      <p:nvGrpSpPr>
        <p:cNvPr id="1" name=""/>
        <p:cNvGrpSpPr/>
        <p:nvPr/>
      </p:nvGrpSpPr>
      <p:grpSpPr>
        <a:xfrm>
          <a:off x="0" y="0"/>
          <a:ext cx="0" cy="0"/>
          <a:chOff x="0" y="0"/>
          <a:chExt cx="0" cy="0"/>
        </a:xfrm>
      </p:grpSpPr>
      <p:sp>
        <p:nvSpPr>
          <p:cNvPr id="6" name="Picture Placeholder 53"/>
          <p:cNvSpPr>
            <a:spLocks noGrp="1"/>
          </p:cNvSpPr>
          <p:nvPr>
            <p:ph type="pic" sz="quarter" idx="12" hasCustomPrompt="1"/>
          </p:nvPr>
        </p:nvSpPr>
        <p:spPr>
          <a:xfrm>
            <a:off x="4303713" y="-1"/>
            <a:ext cx="4840287" cy="5143501"/>
          </a:xfrm>
          <a:prstGeom prst="rect">
            <a:avLst/>
          </a:prstGeom>
          <a:solidFill>
            <a:schemeClr val="bg1"/>
          </a:solidFill>
        </p:spPr>
        <p:txBody>
          <a:bodyPr/>
          <a:lstStyle>
            <a:lvl1pPr marL="0" indent="0">
              <a:buNone/>
              <a:defRPr/>
            </a:lvl1pPr>
          </a:lstStyle>
          <a:p>
            <a:r>
              <a:rPr lang="en-US" dirty="0"/>
              <a:t>Picture or Color Block</a:t>
            </a:r>
          </a:p>
        </p:txBody>
      </p:sp>
      <p:sp>
        <p:nvSpPr>
          <p:cNvPr id="7" name="Text Placeholder 2"/>
          <p:cNvSpPr>
            <a:spLocks noGrp="1"/>
          </p:cNvSpPr>
          <p:nvPr>
            <p:ph type="body" sz="quarter" idx="16"/>
          </p:nvPr>
        </p:nvSpPr>
        <p:spPr>
          <a:xfrm>
            <a:off x="-11755" y="997145"/>
            <a:ext cx="4309593" cy="1403461"/>
          </a:xfrm>
          <a:prstGeom prst="rect">
            <a:avLst/>
          </a:prstGeom>
        </p:spPr>
        <p:txBody>
          <a:bodyPr lIns="228600" rIns="22860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3"/>
          <p:cNvSpPr>
            <a:spLocks noGrp="1"/>
          </p:cNvSpPr>
          <p:nvPr>
            <p:ph type="title" hasCustomPrompt="1"/>
          </p:nvPr>
        </p:nvSpPr>
        <p:spPr>
          <a:xfrm>
            <a:off x="0" y="139700"/>
            <a:ext cx="4303713" cy="873125"/>
          </a:xfrm>
        </p:spPr>
        <p:txBody>
          <a:bodyPr>
            <a:noAutofit/>
          </a:bodyPr>
          <a:lstStyle>
            <a:lvl1pPr>
              <a:defRPr/>
            </a:lvl1pPr>
          </a:lstStyle>
          <a:p>
            <a:r>
              <a:rPr lang="en-US" dirty="0"/>
              <a:t>Header</a:t>
            </a:r>
          </a:p>
        </p:txBody>
      </p:sp>
    </p:spTree>
    <p:extLst>
      <p:ext uri="{BB962C8B-B14F-4D97-AF65-F5344CB8AC3E}">
        <p14:creationId xmlns:p14="http://schemas.microsoft.com/office/powerpoint/2010/main" val="361662698"/>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1">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4914900" y="85725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6" name="Text Placeholder 4"/>
          <p:cNvSpPr>
            <a:spLocks noGrp="1"/>
          </p:cNvSpPr>
          <p:nvPr>
            <p:ph type="body" sz="quarter" idx="11" hasCustomPrompt="1"/>
          </p:nvPr>
        </p:nvSpPr>
        <p:spPr>
          <a:xfrm>
            <a:off x="5372100" y="857250"/>
            <a:ext cx="331470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13" name="Text Placeholder 4"/>
          <p:cNvSpPr>
            <a:spLocks noGrp="1"/>
          </p:cNvSpPr>
          <p:nvPr>
            <p:ph type="body" sz="quarter" idx="12" hasCustomPrompt="1"/>
          </p:nvPr>
        </p:nvSpPr>
        <p:spPr>
          <a:xfrm>
            <a:off x="4914900" y="131445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14" name="Text Placeholder 4"/>
          <p:cNvSpPr>
            <a:spLocks noGrp="1"/>
          </p:cNvSpPr>
          <p:nvPr>
            <p:ph type="body" sz="quarter" idx="13" hasCustomPrompt="1"/>
          </p:nvPr>
        </p:nvSpPr>
        <p:spPr>
          <a:xfrm>
            <a:off x="5372100" y="1314450"/>
            <a:ext cx="331470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15" name="Text Placeholder 4"/>
          <p:cNvSpPr>
            <a:spLocks noGrp="1"/>
          </p:cNvSpPr>
          <p:nvPr>
            <p:ph type="body" sz="quarter" idx="14" hasCustomPrompt="1"/>
          </p:nvPr>
        </p:nvSpPr>
        <p:spPr>
          <a:xfrm>
            <a:off x="4914900" y="177165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16" name="Text Placeholder 4"/>
          <p:cNvSpPr>
            <a:spLocks noGrp="1"/>
          </p:cNvSpPr>
          <p:nvPr>
            <p:ph type="body" sz="quarter" idx="15" hasCustomPrompt="1"/>
          </p:nvPr>
        </p:nvSpPr>
        <p:spPr>
          <a:xfrm>
            <a:off x="5372100" y="1771650"/>
            <a:ext cx="331470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17" name="Text Placeholder 4"/>
          <p:cNvSpPr>
            <a:spLocks noGrp="1"/>
          </p:cNvSpPr>
          <p:nvPr>
            <p:ph type="body" sz="quarter" idx="16" hasCustomPrompt="1"/>
          </p:nvPr>
        </p:nvSpPr>
        <p:spPr>
          <a:xfrm>
            <a:off x="4914900" y="222885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18" name="Text Placeholder 4"/>
          <p:cNvSpPr>
            <a:spLocks noGrp="1"/>
          </p:cNvSpPr>
          <p:nvPr>
            <p:ph type="body" sz="quarter" idx="17" hasCustomPrompt="1"/>
          </p:nvPr>
        </p:nvSpPr>
        <p:spPr>
          <a:xfrm>
            <a:off x="5372100" y="2228850"/>
            <a:ext cx="331470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19" name="Text Placeholder 4"/>
          <p:cNvSpPr>
            <a:spLocks noGrp="1"/>
          </p:cNvSpPr>
          <p:nvPr>
            <p:ph type="body" sz="quarter" idx="18" hasCustomPrompt="1"/>
          </p:nvPr>
        </p:nvSpPr>
        <p:spPr>
          <a:xfrm>
            <a:off x="4914900" y="268605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20" name="Text Placeholder 4"/>
          <p:cNvSpPr>
            <a:spLocks noGrp="1"/>
          </p:cNvSpPr>
          <p:nvPr>
            <p:ph type="body" sz="quarter" idx="19" hasCustomPrompt="1"/>
          </p:nvPr>
        </p:nvSpPr>
        <p:spPr>
          <a:xfrm>
            <a:off x="5372100" y="2686050"/>
            <a:ext cx="331470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21" name="Text Placeholder 4"/>
          <p:cNvSpPr>
            <a:spLocks noGrp="1"/>
          </p:cNvSpPr>
          <p:nvPr>
            <p:ph type="body" sz="quarter" idx="20" hasCustomPrompt="1"/>
          </p:nvPr>
        </p:nvSpPr>
        <p:spPr>
          <a:xfrm>
            <a:off x="4914900" y="314325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22" name="Text Placeholder 4"/>
          <p:cNvSpPr>
            <a:spLocks noGrp="1"/>
          </p:cNvSpPr>
          <p:nvPr>
            <p:ph type="body" sz="quarter" idx="21" hasCustomPrompt="1"/>
          </p:nvPr>
        </p:nvSpPr>
        <p:spPr>
          <a:xfrm>
            <a:off x="5372100" y="3143250"/>
            <a:ext cx="331470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23" name="Text Placeholder 4"/>
          <p:cNvSpPr>
            <a:spLocks noGrp="1"/>
          </p:cNvSpPr>
          <p:nvPr>
            <p:ph type="body" sz="quarter" idx="22" hasCustomPrompt="1"/>
          </p:nvPr>
        </p:nvSpPr>
        <p:spPr>
          <a:xfrm>
            <a:off x="4914900" y="360045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24" name="Text Placeholder 4"/>
          <p:cNvSpPr>
            <a:spLocks noGrp="1"/>
          </p:cNvSpPr>
          <p:nvPr>
            <p:ph type="body" sz="quarter" idx="23" hasCustomPrompt="1"/>
          </p:nvPr>
        </p:nvSpPr>
        <p:spPr>
          <a:xfrm>
            <a:off x="5372100" y="3600450"/>
            <a:ext cx="331470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32" name="Text Placeholder 4"/>
          <p:cNvSpPr>
            <a:spLocks noGrp="1"/>
          </p:cNvSpPr>
          <p:nvPr>
            <p:ph type="body" sz="quarter" idx="24" hasCustomPrompt="1"/>
          </p:nvPr>
        </p:nvSpPr>
        <p:spPr>
          <a:xfrm>
            <a:off x="4914900" y="405765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33" name="Text Placeholder 4"/>
          <p:cNvSpPr>
            <a:spLocks noGrp="1"/>
          </p:cNvSpPr>
          <p:nvPr>
            <p:ph type="body" sz="quarter" idx="25" hasCustomPrompt="1"/>
          </p:nvPr>
        </p:nvSpPr>
        <p:spPr>
          <a:xfrm>
            <a:off x="5372100" y="4057650"/>
            <a:ext cx="331470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25" name="Picture Placeholder 2"/>
          <p:cNvSpPr>
            <a:spLocks noGrp="1"/>
          </p:cNvSpPr>
          <p:nvPr>
            <p:ph type="pic" sz="quarter" idx="26"/>
          </p:nvPr>
        </p:nvSpPr>
        <p:spPr>
          <a:xfrm>
            <a:off x="0" y="0"/>
            <a:ext cx="4572000" cy="5143500"/>
          </a:xfrm>
          <a:solidFill>
            <a:schemeClr val="accent2"/>
          </a:solidFill>
        </p:spPr>
        <p:txBody>
          <a:bodyPr/>
          <a:lstStyle>
            <a:lvl1pPr>
              <a:defRPr>
                <a:noFill/>
              </a:defRPr>
            </a:lvl1pPr>
          </a:lstStyle>
          <a:p>
            <a:r>
              <a:rPr lang="en-US" dirty="0"/>
              <a:t>Click icon to add picture</a:t>
            </a:r>
          </a:p>
        </p:txBody>
      </p:sp>
    </p:spTree>
    <p:extLst>
      <p:ext uri="{BB962C8B-B14F-4D97-AF65-F5344CB8AC3E}">
        <p14:creationId xmlns:p14="http://schemas.microsoft.com/office/powerpoint/2010/main" val="1053472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2">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457200" y="291465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6" name="Text Placeholder 4"/>
          <p:cNvSpPr>
            <a:spLocks noGrp="1"/>
          </p:cNvSpPr>
          <p:nvPr>
            <p:ph type="body" sz="quarter" idx="11" hasCustomPrompt="1"/>
          </p:nvPr>
        </p:nvSpPr>
        <p:spPr>
          <a:xfrm>
            <a:off x="914400" y="2914650"/>
            <a:ext cx="325755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13" name="Text Placeholder 4"/>
          <p:cNvSpPr>
            <a:spLocks noGrp="1"/>
          </p:cNvSpPr>
          <p:nvPr>
            <p:ph type="body" sz="quarter" idx="12" hasCustomPrompt="1"/>
          </p:nvPr>
        </p:nvSpPr>
        <p:spPr>
          <a:xfrm>
            <a:off x="457200" y="337185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14" name="Text Placeholder 4"/>
          <p:cNvSpPr>
            <a:spLocks noGrp="1"/>
          </p:cNvSpPr>
          <p:nvPr>
            <p:ph type="body" sz="quarter" idx="13" hasCustomPrompt="1"/>
          </p:nvPr>
        </p:nvSpPr>
        <p:spPr>
          <a:xfrm>
            <a:off x="914400" y="3371850"/>
            <a:ext cx="325755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15" name="Text Placeholder 4"/>
          <p:cNvSpPr>
            <a:spLocks noGrp="1"/>
          </p:cNvSpPr>
          <p:nvPr>
            <p:ph type="body" sz="quarter" idx="14" hasCustomPrompt="1"/>
          </p:nvPr>
        </p:nvSpPr>
        <p:spPr>
          <a:xfrm>
            <a:off x="457200" y="382905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16" name="Text Placeholder 4"/>
          <p:cNvSpPr>
            <a:spLocks noGrp="1"/>
          </p:cNvSpPr>
          <p:nvPr>
            <p:ph type="body" sz="quarter" idx="15" hasCustomPrompt="1"/>
          </p:nvPr>
        </p:nvSpPr>
        <p:spPr>
          <a:xfrm>
            <a:off x="914400" y="3829050"/>
            <a:ext cx="325755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17" name="Text Placeholder 4"/>
          <p:cNvSpPr>
            <a:spLocks noGrp="1"/>
          </p:cNvSpPr>
          <p:nvPr>
            <p:ph type="body" sz="quarter" idx="16" hasCustomPrompt="1"/>
          </p:nvPr>
        </p:nvSpPr>
        <p:spPr>
          <a:xfrm>
            <a:off x="462915" y="428625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18" name="Text Placeholder 4"/>
          <p:cNvSpPr>
            <a:spLocks noGrp="1"/>
          </p:cNvSpPr>
          <p:nvPr>
            <p:ph type="body" sz="quarter" idx="17" hasCustomPrompt="1"/>
          </p:nvPr>
        </p:nvSpPr>
        <p:spPr>
          <a:xfrm>
            <a:off x="920115" y="4286250"/>
            <a:ext cx="325755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19" name="Text Placeholder 4"/>
          <p:cNvSpPr>
            <a:spLocks noGrp="1"/>
          </p:cNvSpPr>
          <p:nvPr>
            <p:ph type="body" sz="quarter" idx="18" hasCustomPrompt="1"/>
          </p:nvPr>
        </p:nvSpPr>
        <p:spPr>
          <a:xfrm>
            <a:off x="4560570" y="291465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20" name="Text Placeholder 4"/>
          <p:cNvSpPr>
            <a:spLocks noGrp="1"/>
          </p:cNvSpPr>
          <p:nvPr>
            <p:ph type="body" sz="quarter" idx="19" hasCustomPrompt="1"/>
          </p:nvPr>
        </p:nvSpPr>
        <p:spPr>
          <a:xfrm>
            <a:off x="5017770" y="2914650"/>
            <a:ext cx="325755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21" name="Text Placeholder 4"/>
          <p:cNvSpPr>
            <a:spLocks noGrp="1"/>
          </p:cNvSpPr>
          <p:nvPr>
            <p:ph type="body" sz="quarter" idx="20" hasCustomPrompt="1"/>
          </p:nvPr>
        </p:nvSpPr>
        <p:spPr>
          <a:xfrm>
            <a:off x="4560570" y="337185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22" name="Text Placeholder 4"/>
          <p:cNvSpPr>
            <a:spLocks noGrp="1"/>
          </p:cNvSpPr>
          <p:nvPr>
            <p:ph type="body" sz="quarter" idx="21" hasCustomPrompt="1"/>
          </p:nvPr>
        </p:nvSpPr>
        <p:spPr>
          <a:xfrm>
            <a:off x="5017770" y="3371850"/>
            <a:ext cx="325755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28" name="TextBox 27"/>
          <p:cNvSpPr txBox="1"/>
          <p:nvPr userDrawn="1"/>
        </p:nvSpPr>
        <p:spPr>
          <a:xfrm>
            <a:off x="457200" y="2444418"/>
            <a:ext cx="3429000" cy="155877"/>
          </a:xfrm>
          <a:prstGeom prst="rect">
            <a:avLst/>
          </a:prstGeom>
          <a:noFill/>
        </p:spPr>
        <p:txBody>
          <a:bodyPr wrap="square" lIns="0" tIns="0" rIns="0" bIns="0" rtlCol="0">
            <a:spAutoFit/>
          </a:bodyPr>
          <a:lstStyle/>
          <a:p>
            <a:r>
              <a:rPr lang="en-US" sz="1013" b="1" spc="225" dirty="0">
                <a:solidFill>
                  <a:schemeClr val="tx2"/>
                </a:solidFill>
              </a:rPr>
              <a:t>AGENDA</a:t>
            </a:r>
          </a:p>
        </p:txBody>
      </p:sp>
      <p:sp>
        <p:nvSpPr>
          <p:cNvPr id="3" name="Picture Placeholder 2"/>
          <p:cNvSpPr>
            <a:spLocks noGrp="1"/>
          </p:cNvSpPr>
          <p:nvPr>
            <p:ph type="pic" sz="quarter" idx="24"/>
          </p:nvPr>
        </p:nvSpPr>
        <p:spPr>
          <a:xfrm>
            <a:off x="0" y="0"/>
            <a:ext cx="4572000" cy="1885950"/>
          </a:xfrm>
          <a:solidFill>
            <a:schemeClr val="accent2"/>
          </a:solidFill>
        </p:spPr>
        <p:txBody>
          <a:bodyPr/>
          <a:lstStyle>
            <a:lvl1pPr>
              <a:defRPr>
                <a:noFill/>
              </a:defRPr>
            </a:lvl1pPr>
          </a:lstStyle>
          <a:p>
            <a:r>
              <a:rPr lang="en-US" dirty="0"/>
              <a:t>Click icon to add picture</a:t>
            </a:r>
          </a:p>
        </p:txBody>
      </p:sp>
      <p:sp>
        <p:nvSpPr>
          <p:cNvPr id="25" name="Picture Placeholder 2"/>
          <p:cNvSpPr>
            <a:spLocks noGrp="1"/>
          </p:cNvSpPr>
          <p:nvPr>
            <p:ph type="pic" sz="quarter" idx="25"/>
          </p:nvPr>
        </p:nvSpPr>
        <p:spPr>
          <a:xfrm>
            <a:off x="4572000" y="0"/>
            <a:ext cx="4572000" cy="1885950"/>
          </a:xfrm>
          <a:solidFill>
            <a:schemeClr val="bg2"/>
          </a:solidFill>
        </p:spPr>
        <p:txBody>
          <a:bodyPr/>
          <a:lstStyle>
            <a:lvl1pPr>
              <a:defRPr>
                <a:noFill/>
              </a:defRPr>
            </a:lvl1pPr>
          </a:lstStyle>
          <a:p>
            <a:r>
              <a:rPr lang="en-US" dirty="0"/>
              <a:t>Click icon to add picture</a:t>
            </a:r>
          </a:p>
        </p:txBody>
      </p:sp>
      <p:sp>
        <p:nvSpPr>
          <p:cNvPr id="26" name="Text Placeholder 4"/>
          <p:cNvSpPr>
            <a:spLocks noGrp="1"/>
          </p:cNvSpPr>
          <p:nvPr>
            <p:ph type="body" sz="quarter" idx="26" hasCustomPrompt="1"/>
          </p:nvPr>
        </p:nvSpPr>
        <p:spPr>
          <a:xfrm>
            <a:off x="4560570" y="382905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27" name="Text Placeholder 4"/>
          <p:cNvSpPr>
            <a:spLocks noGrp="1"/>
          </p:cNvSpPr>
          <p:nvPr>
            <p:ph type="body" sz="quarter" idx="27" hasCustomPrompt="1"/>
          </p:nvPr>
        </p:nvSpPr>
        <p:spPr>
          <a:xfrm>
            <a:off x="5017770" y="3829050"/>
            <a:ext cx="325755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29" name="Text Placeholder 4"/>
          <p:cNvSpPr>
            <a:spLocks noGrp="1"/>
          </p:cNvSpPr>
          <p:nvPr>
            <p:ph type="body" sz="quarter" idx="28" hasCustomPrompt="1"/>
          </p:nvPr>
        </p:nvSpPr>
        <p:spPr>
          <a:xfrm>
            <a:off x="4560570" y="428625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31" name="Text Placeholder 4"/>
          <p:cNvSpPr>
            <a:spLocks noGrp="1"/>
          </p:cNvSpPr>
          <p:nvPr>
            <p:ph type="body" sz="quarter" idx="29" hasCustomPrompt="1"/>
          </p:nvPr>
        </p:nvSpPr>
        <p:spPr>
          <a:xfrm>
            <a:off x="5017770" y="4286250"/>
            <a:ext cx="325755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Tree>
    <p:extLst>
      <p:ext uri="{BB962C8B-B14F-4D97-AF65-F5344CB8AC3E}">
        <p14:creationId xmlns:p14="http://schemas.microsoft.com/office/powerpoint/2010/main" val="899422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3">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457200" y="342900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6" name="Text Placeholder 4"/>
          <p:cNvSpPr>
            <a:spLocks noGrp="1"/>
          </p:cNvSpPr>
          <p:nvPr>
            <p:ph type="body" sz="quarter" idx="11" hasCustomPrompt="1"/>
          </p:nvPr>
        </p:nvSpPr>
        <p:spPr>
          <a:xfrm>
            <a:off x="914400" y="3429000"/>
            <a:ext cx="325755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13" name="Text Placeholder 4"/>
          <p:cNvSpPr>
            <a:spLocks noGrp="1"/>
          </p:cNvSpPr>
          <p:nvPr>
            <p:ph type="body" sz="quarter" idx="12" hasCustomPrompt="1"/>
          </p:nvPr>
        </p:nvSpPr>
        <p:spPr>
          <a:xfrm>
            <a:off x="457200" y="388620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14" name="Text Placeholder 4"/>
          <p:cNvSpPr>
            <a:spLocks noGrp="1"/>
          </p:cNvSpPr>
          <p:nvPr>
            <p:ph type="body" sz="quarter" idx="13" hasCustomPrompt="1"/>
          </p:nvPr>
        </p:nvSpPr>
        <p:spPr>
          <a:xfrm>
            <a:off x="914400" y="3886200"/>
            <a:ext cx="325755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15" name="Text Placeholder 4"/>
          <p:cNvSpPr>
            <a:spLocks noGrp="1"/>
          </p:cNvSpPr>
          <p:nvPr>
            <p:ph type="body" sz="quarter" idx="14" hasCustomPrompt="1"/>
          </p:nvPr>
        </p:nvSpPr>
        <p:spPr>
          <a:xfrm>
            <a:off x="457200" y="434340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16" name="Text Placeholder 4"/>
          <p:cNvSpPr>
            <a:spLocks noGrp="1"/>
          </p:cNvSpPr>
          <p:nvPr>
            <p:ph type="body" sz="quarter" idx="15" hasCustomPrompt="1"/>
          </p:nvPr>
        </p:nvSpPr>
        <p:spPr>
          <a:xfrm>
            <a:off x="914400" y="4343400"/>
            <a:ext cx="325755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17" name="Text Placeholder 4"/>
          <p:cNvSpPr>
            <a:spLocks noGrp="1"/>
          </p:cNvSpPr>
          <p:nvPr>
            <p:ph type="body" sz="quarter" idx="16" hasCustomPrompt="1"/>
          </p:nvPr>
        </p:nvSpPr>
        <p:spPr>
          <a:xfrm>
            <a:off x="4560570" y="342900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18" name="Text Placeholder 4"/>
          <p:cNvSpPr>
            <a:spLocks noGrp="1"/>
          </p:cNvSpPr>
          <p:nvPr>
            <p:ph type="body" sz="quarter" idx="17" hasCustomPrompt="1"/>
          </p:nvPr>
        </p:nvSpPr>
        <p:spPr>
          <a:xfrm>
            <a:off x="5017770" y="3429000"/>
            <a:ext cx="325755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19" name="Text Placeholder 4"/>
          <p:cNvSpPr>
            <a:spLocks noGrp="1"/>
          </p:cNvSpPr>
          <p:nvPr>
            <p:ph type="body" sz="quarter" idx="18" hasCustomPrompt="1"/>
          </p:nvPr>
        </p:nvSpPr>
        <p:spPr>
          <a:xfrm>
            <a:off x="4560570" y="388620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20" name="Text Placeholder 4"/>
          <p:cNvSpPr>
            <a:spLocks noGrp="1"/>
          </p:cNvSpPr>
          <p:nvPr>
            <p:ph type="body" sz="quarter" idx="19" hasCustomPrompt="1"/>
          </p:nvPr>
        </p:nvSpPr>
        <p:spPr>
          <a:xfrm>
            <a:off x="5017770" y="3886200"/>
            <a:ext cx="325755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21" name="Text Placeholder 4"/>
          <p:cNvSpPr>
            <a:spLocks noGrp="1"/>
          </p:cNvSpPr>
          <p:nvPr>
            <p:ph type="body" sz="quarter" idx="20" hasCustomPrompt="1"/>
          </p:nvPr>
        </p:nvSpPr>
        <p:spPr>
          <a:xfrm>
            <a:off x="4560570" y="4343400"/>
            <a:ext cx="400050" cy="285750"/>
          </a:xfrm>
        </p:spPr>
        <p:txBody>
          <a:bodyPr>
            <a:noAutofit/>
          </a:bodyPr>
          <a:lstStyle>
            <a:lvl1pPr marL="0" indent="0">
              <a:buNone/>
              <a:defRPr sz="2100" b="1" spc="-113">
                <a:solidFill>
                  <a:schemeClr val="accent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a:t>
            </a:r>
          </a:p>
        </p:txBody>
      </p:sp>
      <p:sp>
        <p:nvSpPr>
          <p:cNvPr id="22" name="Text Placeholder 4"/>
          <p:cNvSpPr>
            <a:spLocks noGrp="1"/>
          </p:cNvSpPr>
          <p:nvPr>
            <p:ph type="body" sz="quarter" idx="21" hasCustomPrompt="1"/>
          </p:nvPr>
        </p:nvSpPr>
        <p:spPr>
          <a:xfrm>
            <a:off x="5017770" y="4343400"/>
            <a:ext cx="3257550" cy="285750"/>
          </a:xfrm>
        </p:spPr>
        <p:txBody>
          <a:bodyPr>
            <a:noAutofit/>
          </a:bodyPr>
          <a:lstStyle>
            <a:lvl1pPr marL="0" indent="0">
              <a:buNone/>
              <a:defRPr sz="2100" b="1" spc="0">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Section</a:t>
            </a:r>
          </a:p>
        </p:txBody>
      </p:sp>
      <p:sp>
        <p:nvSpPr>
          <p:cNvPr id="28" name="TextBox 27"/>
          <p:cNvSpPr txBox="1"/>
          <p:nvPr userDrawn="1"/>
        </p:nvSpPr>
        <p:spPr>
          <a:xfrm>
            <a:off x="457200" y="3000828"/>
            <a:ext cx="3429000" cy="155877"/>
          </a:xfrm>
          <a:prstGeom prst="rect">
            <a:avLst/>
          </a:prstGeom>
          <a:noFill/>
        </p:spPr>
        <p:txBody>
          <a:bodyPr wrap="square" lIns="0" tIns="0" rIns="0" bIns="0" rtlCol="0">
            <a:spAutoFit/>
          </a:bodyPr>
          <a:lstStyle/>
          <a:p>
            <a:r>
              <a:rPr lang="en-US" sz="1013" b="1" spc="225" dirty="0">
                <a:solidFill>
                  <a:schemeClr val="tx2"/>
                </a:solidFill>
              </a:rPr>
              <a:t>AGENDA</a:t>
            </a:r>
          </a:p>
        </p:txBody>
      </p:sp>
      <p:sp>
        <p:nvSpPr>
          <p:cNvPr id="3" name="Picture Placeholder 2"/>
          <p:cNvSpPr>
            <a:spLocks noGrp="1"/>
          </p:cNvSpPr>
          <p:nvPr>
            <p:ph type="pic" sz="quarter" idx="24"/>
          </p:nvPr>
        </p:nvSpPr>
        <p:spPr>
          <a:xfrm>
            <a:off x="0" y="0"/>
            <a:ext cx="9144000" cy="2571750"/>
          </a:xfrm>
          <a:solidFill>
            <a:schemeClr val="bg2"/>
          </a:solidFill>
        </p:spPr>
        <p:txBody>
          <a:bodyPr/>
          <a:lstStyle>
            <a:lvl1pPr>
              <a:defRPr>
                <a:noFill/>
              </a:defRPr>
            </a:lvl1pPr>
          </a:lstStyle>
          <a:p>
            <a:r>
              <a:rPr lang="en-US" dirty="0"/>
              <a:t>Click icon to add picture</a:t>
            </a:r>
          </a:p>
        </p:txBody>
      </p:sp>
    </p:spTree>
    <p:extLst>
      <p:ext uri="{BB962C8B-B14F-4D97-AF65-F5344CB8AC3E}">
        <p14:creationId xmlns:p14="http://schemas.microsoft.com/office/powerpoint/2010/main" val="108571137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85750"/>
            <a:ext cx="8229600" cy="628650"/>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457200" y="1085850"/>
            <a:ext cx="8229600" cy="36576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16049047"/>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713" r:id="rId3"/>
    <p:sldLayoutId id="2147483652" r:id="rId4"/>
    <p:sldLayoutId id="2147483654" r:id="rId5"/>
    <p:sldLayoutId id="2147483653" r:id="rId6"/>
    <p:sldLayoutId id="2147483661" r:id="rId7"/>
    <p:sldLayoutId id="2147483659" r:id="rId8"/>
    <p:sldLayoutId id="2147483660" r:id="rId9"/>
    <p:sldLayoutId id="2147483657" r:id="rId10"/>
    <p:sldLayoutId id="2147483663" r:id="rId11"/>
    <p:sldLayoutId id="2147483662" r:id="rId12"/>
    <p:sldLayoutId id="2147483664" r:id="rId13"/>
    <p:sldLayoutId id="2147483666" r:id="rId14"/>
    <p:sldLayoutId id="2147483672" r:id="rId15"/>
    <p:sldLayoutId id="2147483667" r:id="rId16"/>
    <p:sldLayoutId id="2147483674" r:id="rId17"/>
    <p:sldLayoutId id="2147483708" r:id="rId18"/>
    <p:sldLayoutId id="2147483668" r:id="rId19"/>
    <p:sldLayoutId id="2147483676" r:id="rId20"/>
    <p:sldLayoutId id="2147483665" r:id="rId21"/>
    <p:sldLayoutId id="2147483700" r:id="rId22"/>
    <p:sldLayoutId id="2147483709" r:id="rId23"/>
    <p:sldLayoutId id="2147483670" r:id="rId24"/>
    <p:sldLayoutId id="2147483684" r:id="rId25"/>
    <p:sldLayoutId id="2147483685" r:id="rId26"/>
    <p:sldLayoutId id="2147483671" r:id="rId27"/>
    <p:sldLayoutId id="2147483679" r:id="rId28"/>
    <p:sldLayoutId id="2147483677" r:id="rId29"/>
    <p:sldLayoutId id="2147483680" r:id="rId30"/>
    <p:sldLayoutId id="2147483693" r:id="rId31"/>
    <p:sldLayoutId id="2147483694" r:id="rId32"/>
    <p:sldLayoutId id="2147483681" r:id="rId33"/>
    <p:sldLayoutId id="2147483682" r:id="rId34"/>
    <p:sldLayoutId id="2147483683" r:id="rId35"/>
    <p:sldLayoutId id="2147483687" r:id="rId36"/>
    <p:sldLayoutId id="2147483722" r:id="rId37"/>
    <p:sldLayoutId id="2147483723" r:id="rId38"/>
    <p:sldLayoutId id="2147483724" r:id="rId39"/>
    <p:sldLayoutId id="2147483719" r:id="rId40"/>
    <p:sldLayoutId id="2147483720" r:id="rId41"/>
    <p:sldLayoutId id="2147483721" r:id="rId42"/>
    <p:sldLayoutId id="2147483715" r:id="rId43"/>
    <p:sldLayoutId id="2147483686" r:id="rId44"/>
    <p:sldLayoutId id="2147483716" r:id="rId45"/>
    <p:sldLayoutId id="2147483707" r:id="rId46"/>
    <p:sldLayoutId id="2147483695" r:id="rId47"/>
    <p:sldLayoutId id="2147483655" r:id="rId48"/>
    <p:sldLayoutId id="2147483711" r:id="rId49"/>
    <p:sldLayoutId id="2147483710" r:id="rId50"/>
    <p:sldLayoutId id="2147483704" r:id="rId51"/>
    <p:sldLayoutId id="2147483696" r:id="rId52"/>
    <p:sldLayoutId id="2147483702" r:id="rId53"/>
    <p:sldLayoutId id="2147483718" r:id="rId54"/>
    <p:sldLayoutId id="2147483690" r:id="rId55"/>
    <p:sldLayoutId id="2147483701" r:id="rId56"/>
    <p:sldLayoutId id="2147483703" r:id="rId57"/>
    <p:sldLayoutId id="2147483691" r:id="rId58"/>
    <p:sldLayoutId id="2147483689" r:id="rId59"/>
    <p:sldLayoutId id="2147483706" r:id="rId60"/>
    <p:sldLayoutId id="2147483717" r:id="rId61"/>
    <p:sldLayoutId id="2147483725" r:id="rId62"/>
    <p:sldLayoutId id="2147483726" r:id="rId63"/>
    <p:sldLayoutId id="2147483727" r:id="rId64"/>
    <p:sldLayoutId id="2147483728" r:id="rId65"/>
    <p:sldLayoutId id="2147483729" r:id="rId66"/>
  </p:sldLayoutIdLst>
  <p:txStyles>
    <p:titleStyle>
      <a:lvl1pPr algn="l" defTabSz="685783" rtl="0" eaLnBrk="1" latinLnBrk="0" hangingPunct="1">
        <a:lnSpc>
          <a:spcPct val="90000"/>
        </a:lnSpc>
        <a:spcBef>
          <a:spcPct val="0"/>
        </a:spcBef>
        <a:buNone/>
        <a:defRPr sz="2400" b="1" kern="1200">
          <a:solidFill>
            <a:sysClr val="windowText" lastClr="000000"/>
          </a:solidFill>
          <a:latin typeface="+mj-lt"/>
          <a:ea typeface="+mj-ea"/>
          <a:cs typeface="+mj-cs"/>
        </a:defRPr>
      </a:lvl1pPr>
    </p:titleStyle>
    <p:bodyStyle>
      <a:lvl1pPr marL="175022" indent="-175022" algn="l" defTabSz="685783" rtl="0" eaLnBrk="1" latinLnBrk="0" hangingPunct="1">
        <a:lnSpc>
          <a:spcPct val="90000"/>
        </a:lnSpc>
        <a:spcBef>
          <a:spcPts val="750"/>
        </a:spcBef>
        <a:spcAft>
          <a:spcPts val="450"/>
        </a:spcAft>
        <a:buFont typeface="Arial" panose="020B0604020202020204" pitchFamily="34" charset="0"/>
        <a:buChar char="•"/>
        <a:defRPr sz="2100" kern="1200">
          <a:solidFill>
            <a:sysClr val="windowText" lastClr="000000"/>
          </a:solidFill>
          <a:latin typeface="+mn-lt"/>
          <a:ea typeface="+mn-ea"/>
          <a:cs typeface="+mn-cs"/>
        </a:defRPr>
      </a:lvl1pPr>
      <a:lvl2pPr marL="480060" indent="-137160" algn="l" defTabSz="685783" rtl="0" eaLnBrk="1" latinLnBrk="0" hangingPunct="1">
        <a:lnSpc>
          <a:spcPct val="90000"/>
        </a:lnSpc>
        <a:spcBef>
          <a:spcPts val="375"/>
        </a:spcBef>
        <a:buFont typeface="Arial" panose="020B0604020202020204" pitchFamily="34" charset="0"/>
        <a:buChar char="•"/>
        <a:defRPr sz="1800" kern="1200">
          <a:solidFill>
            <a:sysClr val="windowText" lastClr="000000"/>
          </a:solidFill>
          <a:latin typeface="+mn-lt"/>
          <a:ea typeface="+mn-ea"/>
          <a:cs typeface="+mn-cs"/>
        </a:defRPr>
      </a:lvl2pPr>
      <a:lvl3pPr marL="857228" indent="-137160" algn="l" defTabSz="685783" rtl="0" eaLnBrk="1" latinLnBrk="0" hangingPunct="1">
        <a:lnSpc>
          <a:spcPct val="90000"/>
        </a:lnSpc>
        <a:spcBef>
          <a:spcPts val="375"/>
        </a:spcBef>
        <a:buFont typeface="Arial" panose="020B0604020202020204" pitchFamily="34" charset="0"/>
        <a:buChar char="•"/>
        <a:defRPr sz="1500" kern="1200">
          <a:solidFill>
            <a:sysClr val="windowText" lastClr="000000"/>
          </a:solidFill>
          <a:latin typeface="+mn-lt"/>
          <a:ea typeface="+mn-ea"/>
          <a:cs typeface="+mn-cs"/>
        </a:defRPr>
      </a:lvl3pPr>
      <a:lvl4pPr marL="1200120" indent="-137160" algn="l" defTabSz="685783"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mn-lt"/>
          <a:ea typeface="+mn-ea"/>
          <a:cs typeface="+mn-cs"/>
        </a:defRPr>
      </a:lvl4pPr>
      <a:lvl5pPr marL="1543012" indent="-137160" algn="l" defTabSz="685783"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288" userDrawn="1">
          <p15:clr>
            <a:srgbClr val="F26B43"/>
          </p15:clr>
        </p15:guide>
        <p15:guide id="4" orient="horz" pos="180" userDrawn="1">
          <p15:clr>
            <a:srgbClr val="F26B43"/>
          </p15:clr>
        </p15:guide>
        <p15:guide id="5" orient="horz" pos="2988" userDrawn="1">
          <p15:clr>
            <a:srgbClr val="F26B43"/>
          </p15:clr>
        </p15:guide>
        <p15:guide id="6" pos="547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65.xml"/><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30.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6.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63.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image" Target="../media/image5.tif"/><Relationship Id="rId1" Type="http://schemas.openxmlformats.org/officeDocument/2006/relationships/slideLayout" Target="../slideLayouts/slideLayout6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30.xml"/><Relationship Id="rId5" Type="http://schemas.openxmlformats.org/officeDocument/2006/relationships/image" Target="../media/image9.jp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image" Target="../media/image10.jpg&amp;ehk=UVS"/><Relationship Id="rId1" Type="http://schemas.openxmlformats.org/officeDocument/2006/relationships/slideLayout" Target="../slideLayouts/slideLayout61.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eg"/><Relationship Id="rId1" Type="http://schemas.openxmlformats.org/officeDocument/2006/relationships/slideLayout" Target="../slideLayouts/slideLayout6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6812274"/>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42816" y="3301445"/>
            <a:ext cx="4387174" cy="1171770"/>
          </a:xfrm>
        </p:spPr>
        <p:txBody>
          <a:bodyPr/>
          <a:lstStyle/>
          <a:p>
            <a:r>
              <a:rPr lang="en-US" dirty="0">
                <a:solidFill>
                  <a:schemeClr val="accent1"/>
                </a:solidFill>
              </a:rPr>
              <a:t>10,000 </a:t>
            </a:r>
            <a:r>
              <a:rPr lang="en-US" dirty="0"/>
              <a:t>employees</a:t>
            </a:r>
          </a:p>
        </p:txBody>
      </p:sp>
      <p:pic>
        <p:nvPicPr>
          <p:cNvPr id="30" name="Picture 9"/>
          <p:cNvPicPr>
            <a:picLocks noGrp="1" noChangeAspect="1" noChangeArrowheads="1"/>
          </p:cNvPicPr>
          <p:nvPr>
            <p:ph type="pic" sz="quarter" idx="54"/>
          </p:nvPr>
        </p:nvPicPr>
        <p:blipFill rotWithShape="1">
          <a:blip r:embed="rId3" cstate="print">
            <a:extLst>
              <a:ext uri="{28A0092B-C50C-407E-A947-70E740481C1C}">
                <a14:useLocalDpi xmlns:a14="http://schemas.microsoft.com/office/drawing/2010/main" val="0"/>
              </a:ext>
            </a:extLst>
          </a:blip>
          <a:srcRect t="4345" b="17724"/>
          <a:stretch/>
        </p:blipFill>
        <p:spPr bwMode="auto">
          <a:xfrm>
            <a:off x="4303164" y="0"/>
            <a:ext cx="2035723" cy="2379663"/>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p:nvSpPr>
        <p:spPr>
          <a:xfrm>
            <a:off x="0" y="-1"/>
            <a:ext cx="4303165" cy="237509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en-US" sz="2000" b="1" dirty="0">
                <a:solidFill>
                  <a:schemeClr val="tx1"/>
                </a:solidFill>
              </a:rPr>
              <a:t>Learning and Organizational Development</a:t>
            </a:r>
          </a:p>
          <a:p>
            <a:pPr marL="342900" indent="-342900">
              <a:buFont typeface="Arial" panose="020B0604020202020204" pitchFamily="34" charset="0"/>
              <a:buChar char="•"/>
            </a:pPr>
            <a:r>
              <a:rPr lang="en-US" sz="2000" b="1" dirty="0">
                <a:solidFill>
                  <a:schemeClr val="tx1"/>
                </a:solidFill>
              </a:rPr>
              <a:t>HDR University</a:t>
            </a:r>
          </a:p>
          <a:p>
            <a:pPr marL="342900" indent="-342900">
              <a:buFont typeface="Arial" panose="020B0604020202020204" pitchFamily="34" charset="0"/>
              <a:buChar char="•"/>
            </a:pPr>
            <a:r>
              <a:rPr lang="en-US" sz="2000" b="1" dirty="0">
                <a:solidFill>
                  <a:schemeClr val="tx1"/>
                </a:solidFill>
              </a:rPr>
              <a:t>International Right of Way Association</a:t>
            </a:r>
          </a:p>
          <a:p>
            <a:pPr marL="342900" indent="-342900">
              <a:buFont typeface="Arial" panose="020B0604020202020204" pitchFamily="34" charset="0"/>
              <a:buChar char="•"/>
            </a:pPr>
            <a:r>
              <a:rPr lang="en-US" sz="2000" b="1" dirty="0">
                <a:solidFill>
                  <a:schemeClr val="tx1"/>
                </a:solidFill>
              </a:rPr>
              <a:t>On the Job Training</a:t>
            </a:r>
          </a:p>
        </p:txBody>
      </p:sp>
      <p:pic>
        <p:nvPicPr>
          <p:cNvPr id="12" name="Picture 2"/>
          <p:cNvPicPr>
            <a:picLocks noGrp="1" noChangeAspect="1" noChangeArrowheads="1"/>
          </p:cNvPicPr>
          <p:nvPr>
            <p:ph type="pic" sz="quarter" idx="53"/>
          </p:nvPr>
        </p:nvPicPr>
        <p:blipFill rotWithShape="1">
          <a:blip r:embed="rId4" cstate="print">
            <a:extLst>
              <a:ext uri="{28A0092B-C50C-407E-A947-70E740481C1C}">
                <a14:useLocalDpi xmlns:a14="http://schemas.microsoft.com/office/drawing/2010/main" val="0"/>
              </a:ext>
            </a:extLst>
          </a:blip>
          <a:srcRect t="1820" b="1820"/>
          <a:stretch/>
        </p:blipFill>
        <p:spPr bwMode="auto">
          <a:xfrm>
            <a:off x="793" y="2379663"/>
            <a:ext cx="4302372" cy="2763837"/>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Connector 9"/>
          <p:cNvCxnSpPr/>
          <p:nvPr/>
        </p:nvCxnSpPr>
        <p:spPr>
          <a:xfrm>
            <a:off x="4303713" y="0"/>
            <a:ext cx="0" cy="5148072"/>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Placeholder 4"/>
          <p:cNvPicPr>
            <a:picLocks noGrp="1" noChangeAspect="1"/>
          </p:cNvPicPr>
          <p:nvPr>
            <p:ph type="pic" sz="quarter" idx="4294967295"/>
          </p:nvPr>
        </p:nvPicPr>
        <p:blipFill>
          <a:blip r:embed="rId5" cstate="print">
            <a:extLst>
              <a:ext uri="{28A0092B-C50C-407E-A947-70E740481C1C}">
                <a14:useLocalDpi xmlns:a14="http://schemas.microsoft.com/office/drawing/2010/main" val="0"/>
              </a:ext>
            </a:extLst>
          </a:blip>
          <a:srcRect l="18632" r="18632"/>
          <a:stretch>
            <a:fillRect/>
          </a:stretch>
        </p:blipFill>
        <p:spPr>
          <a:xfrm>
            <a:off x="4316259" y="2285"/>
            <a:ext cx="4840287" cy="5143501"/>
          </a:xfrm>
          <a:prstGeom prst="rect">
            <a:avLst/>
          </a:prstGeom>
        </p:spPr>
      </p:pic>
    </p:spTree>
    <p:extLst>
      <p:ext uri="{BB962C8B-B14F-4D97-AF65-F5344CB8AC3E}">
        <p14:creationId xmlns:p14="http://schemas.microsoft.com/office/powerpoint/2010/main" val="3050473893"/>
      </p:ext>
    </p:extLst>
  </p:cSld>
  <p:clrMapOvr>
    <a:masterClrMapping/>
  </p:clrMapOvr>
  <p:transition advTm="25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250"/>
                                        <p:tgtEl>
                                          <p:spTgt spid="12"/>
                                        </p:tgtEl>
                                        <p:attrNameLst>
                                          <p:attrName>ppt_x</p:attrName>
                                        </p:attrNameLst>
                                      </p:cBhvr>
                                      <p:tavLst>
                                        <p:tav tm="0">
                                          <p:val>
                                            <p:strVal val="#ppt_x+#ppt_w*1.125000"/>
                                          </p:val>
                                        </p:tav>
                                        <p:tav tm="100000">
                                          <p:val>
                                            <p:strVal val="#ppt_x"/>
                                          </p:val>
                                        </p:tav>
                                      </p:tavLst>
                                    </p:anim>
                                    <p:animEffect transition="in" filter="wipe(left)">
                                      <p:cBhvr>
                                        <p:cTn id="8" dur="250"/>
                                        <p:tgtEl>
                                          <p:spTgt spid="12"/>
                                        </p:tgtEl>
                                      </p:cBhvr>
                                    </p:animEffect>
                                  </p:childTnLst>
                                </p:cTn>
                              </p:par>
                              <p:par>
                                <p:cTn id="9" presetID="12" presetClass="entr" presetSubtype="8" fill="hold" nodeType="with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250"/>
                                        <p:tgtEl>
                                          <p:spTgt spid="30"/>
                                        </p:tgtEl>
                                        <p:attrNameLst>
                                          <p:attrName>ppt_x</p:attrName>
                                        </p:attrNameLst>
                                      </p:cBhvr>
                                      <p:tavLst>
                                        <p:tav tm="0">
                                          <p:val>
                                            <p:strVal val="#ppt_x-#ppt_w*1.125000"/>
                                          </p:val>
                                        </p:tav>
                                        <p:tav tm="100000">
                                          <p:val>
                                            <p:strVal val="#ppt_x"/>
                                          </p:val>
                                        </p:tav>
                                      </p:tavLst>
                                    </p:anim>
                                    <p:animEffect transition="in" filter="wipe(right)">
                                      <p:cBhvr>
                                        <p:cTn id="12" dur="2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Placeholder 29"/>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893" b="893"/>
          <a:stretch>
            <a:fillRect/>
          </a:stretch>
        </p:blipFill>
        <p:spPr>
          <a:xfrm>
            <a:off x="0" y="0"/>
            <a:ext cx="9144000" cy="1885950"/>
          </a:xfrm>
        </p:spPr>
      </p:pic>
      <p:sp>
        <p:nvSpPr>
          <p:cNvPr id="2" name="Title 1"/>
          <p:cNvSpPr>
            <a:spLocks noGrp="1"/>
          </p:cNvSpPr>
          <p:nvPr>
            <p:ph type="title"/>
          </p:nvPr>
        </p:nvSpPr>
        <p:spPr/>
        <p:txBody>
          <a:bodyPr/>
          <a:lstStyle/>
          <a:p>
            <a:r>
              <a:rPr lang="en-US" dirty="0"/>
              <a:t>WE STARTED BY CROSS TRAINING EXISITNG STAFF</a:t>
            </a:r>
          </a:p>
        </p:txBody>
      </p:sp>
      <p:sp>
        <p:nvSpPr>
          <p:cNvPr id="3" name="Content Placeholder 2"/>
          <p:cNvSpPr>
            <a:spLocks noGrp="1"/>
          </p:cNvSpPr>
          <p:nvPr>
            <p:ph idx="1"/>
          </p:nvPr>
        </p:nvSpPr>
        <p:spPr/>
        <p:txBody>
          <a:bodyPr>
            <a:normAutofit/>
          </a:bodyPr>
          <a:lstStyle/>
          <a:p>
            <a:pPr lvl="1"/>
            <a:r>
              <a:rPr lang="en-US" dirty="0"/>
              <a:t>Administrative Assistants</a:t>
            </a:r>
          </a:p>
          <a:p>
            <a:pPr lvl="1"/>
            <a:r>
              <a:rPr lang="en-US" dirty="0"/>
              <a:t>Receptionist</a:t>
            </a:r>
          </a:p>
          <a:p>
            <a:pPr lvl="1"/>
            <a:r>
              <a:rPr lang="en-US" dirty="0"/>
              <a:t>CADD Operators</a:t>
            </a:r>
          </a:p>
          <a:p>
            <a:pPr lvl="1"/>
            <a:r>
              <a:rPr lang="en-US" dirty="0"/>
              <a:t>Environmental Specialists </a:t>
            </a:r>
          </a:p>
        </p:txBody>
      </p:sp>
      <p:sp>
        <p:nvSpPr>
          <p:cNvPr id="26" name="Text Placeholder 25"/>
          <p:cNvSpPr>
            <a:spLocks noGrp="1"/>
          </p:cNvSpPr>
          <p:nvPr>
            <p:ph idx="13"/>
          </p:nvPr>
        </p:nvSpPr>
        <p:spPr/>
        <p:txBody>
          <a:bodyPr/>
          <a:lstStyle/>
          <a:p>
            <a:pPr lvl="1"/>
            <a:r>
              <a:rPr lang="en-US" dirty="0"/>
              <a:t>Engineers</a:t>
            </a:r>
          </a:p>
          <a:p>
            <a:pPr lvl="1"/>
            <a:r>
              <a:rPr lang="en-US" dirty="0"/>
              <a:t>Surveyors</a:t>
            </a:r>
          </a:p>
          <a:p>
            <a:pPr lvl="1"/>
            <a:r>
              <a:rPr lang="en-US" dirty="0"/>
              <a:t>Construction Inspectors</a:t>
            </a:r>
          </a:p>
          <a:p>
            <a:pPr marL="342900" lvl="1" indent="0">
              <a:buNone/>
            </a:pPr>
            <a:endParaRPr lang="en-US" dirty="0"/>
          </a:p>
          <a:p>
            <a:endParaRPr lang="en-US" dirty="0"/>
          </a:p>
        </p:txBody>
      </p:sp>
    </p:spTree>
    <p:extLst>
      <p:ext uri="{BB962C8B-B14F-4D97-AF65-F5344CB8AC3E}">
        <p14:creationId xmlns:p14="http://schemas.microsoft.com/office/powerpoint/2010/main" val="1476132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n-US" dirty="0"/>
          </a:p>
          <a:p>
            <a:r>
              <a:rPr lang="en-US" sz="2400" dirty="0"/>
              <a:t>High schools</a:t>
            </a:r>
          </a:p>
          <a:p>
            <a:r>
              <a:rPr lang="en-US" sz="2400" dirty="0"/>
              <a:t>Trade Schools</a:t>
            </a:r>
          </a:p>
          <a:p>
            <a:r>
              <a:rPr lang="en-US" sz="2400" dirty="0"/>
              <a:t>Colleges</a:t>
            </a:r>
          </a:p>
          <a:p>
            <a:r>
              <a:rPr lang="en-US" sz="2400" dirty="0"/>
              <a:t>Local pool of licensed realtors </a:t>
            </a:r>
          </a:p>
          <a:p>
            <a:endParaRPr lang="en-US" dirty="0"/>
          </a:p>
        </p:txBody>
      </p:sp>
      <p:sp>
        <p:nvSpPr>
          <p:cNvPr id="4" name="Title 3"/>
          <p:cNvSpPr>
            <a:spLocks noGrp="1"/>
          </p:cNvSpPr>
          <p:nvPr>
            <p:ph type="title"/>
          </p:nvPr>
        </p:nvSpPr>
        <p:spPr>
          <a:xfrm>
            <a:off x="4286250" y="252700"/>
            <a:ext cx="4736564" cy="628650"/>
          </a:xfrm>
        </p:spPr>
        <p:txBody>
          <a:bodyPr/>
          <a:lstStyle/>
          <a:p>
            <a:r>
              <a:rPr lang="en-US" dirty="0"/>
              <a:t>RECRUITING AND TRAINING ENTRY LEVEL</a:t>
            </a:r>
          </a:p>
        </p:txBody>
      </p:sp>
      <p:sp>
        <p:nvSpPr>
          <p:cNvPr id="12" name="Title 3"/>
          <p:cNvSpPr txBox="1">
            <a:spLocks/>
          </p:cNvSpPr>
          <p:nvPr/>
        </p:nvSpPr>
        <p:spPr>
          <a:xfrm>
            <a:off x="0" y="3782712"/>
            <a:ext cx="3886200" cy="628650"/>
          </a:xfrm>
          <a:prstGeom prst="rect">
            <a:avLst/>
          </a:prstGeom>
        </p:spPr>
        <p:txBody>
          <a:bodyPr/>
          <a:lstStyle>
            <a:lvl1pPr algn="l" defTabSz="685783" rtl="0" eaLnBrk="1" latinLnBrk="0" hangingPunct="1">
              <a:lnSpc>
                <a:spcPct val="90000"/>
              </a:lnSpc>
              <a:spcBef>
                <a:spcPct val="0"/>
              </a:spcBef>
              <a:buNone/>
              <a:defRPr sz="2400" b="1" kern="1200">
                <a:solidFill>
                  <a:sysClr val="windowText" lastClr="000000"/>
                </a:solidFill>
                <a:latin typeface="+mj-lt"/>
                <a:ea typeface="+mj-ea"/>
                <a:cs typeface="+mj-cs"/>
              </a:defRPr>
            </a:lvl1pPr>
          </a:lstStyle>
          <a:p>
            <a:pPr algn="ctr"/>
            <a:r>
              <a:rPr lang="en-US" b="0" dirty="0">
                <a:solidFill>
                  <a:schemeClr val="tx1"/>
                </a:solidFill>
              </a:rPr>
              <a:t>LIVE</a:t>
            </a:r>
            <a:r>
              <a:rPr lang="en-US" b="0" spc="-150" dirty="0">
                <a:solidFill>
                  <a:schemeClr val="tx1"/>
                </a:solidFill>
              </a:rPr>
              <a:t> THE NETWORK</a:t>
            </a:r>
          </a:p>
        </p:txBody>
      </p:sp>
      <p:sp>
        <p:nvSpPr>
          <p:cNvPr id="13" name="Picture Placeholder 12"/>
          <p:cNvSpPr>
            <a:spLocks noGrp="1"/>
          </p:cNvSpPr>
          <p:nvPr>
            <p:ph type="pic" sz="quarter" idx="12"/>
          </p:nvPr>
        </p:nvSpPr>
        <p:spPr/>
      </p:sp>
      <p:sp>
        <p:nvSpPr>
          <p:cNvPr id="15" name="Picture Placeholder 14"/>
          <p:cNvSpPr>
            <a:spLocks noGrp="1"/>
          </p:cNvSpPr>
          <p:nvPr>
            <p:ph type="pic" sz="quarter" idx="11"/>
          </p:nvPr>
        </p:nvSpPr>
        <p:spPr/>
      </p:sp>
      <p:pic>
        <p:nvPicPr>
          <p:cNvPr id="17" name="Picture Placeholder 4"/>
          <p:cNvPicPr>
            <a:picLocks noChangeAspect="1"/>
          </p:cNvPicPr>
          <p:nvPr/>
        </p:nvPicPr>
        <p:blipFill rotWithShape="1">
          <a:blip r:embed="rId2" cstate="print">
            <a:extLst>
              <a:ext uri="{28A0092B-C50C-407E-A947-70E740481C1C}">
                <a14:useLocalDpi xmlns:a14="http://schemas.microsoft.com/office/drawing/2010/main" val="0"/>
              </a:ext>
            </a:extLst>
          </a:blip>
          <a:srcRect l="5412" r="31852"/>
          <a:stretch/>
        </p:blipFill>
        <p:spPr>
          <a:xfrm>
            <a:off x="0" y="0"/>
            <a:ext cx="4286250" cy="5143500"/>
          </a:xfrm>
          <a:prstGeom prst="rect">
            <a:avLst/>
          </a:prstGeom>
          <a:solidFill>
            <a:schemeClr val="bg2"/>
          </a:solidFill>
        </p:spPr>
      </p:pic>
    </p:spTree>
    <p:extLst>
      <p:ext uri="{BB962C8B-B14F-4D97-AF65-F5344CB8AC3E}">
        <p14:creationId xmlns:p14="http://schemas.microsoft.com/office/powerpoint/2010/main" val="17975943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Initial screening</a:t>
            </a:r>
            <a:br>
              <a:rPr lang="en-US" sz="1800" dirty="0"/>
            </a:br>
            <a:endParaRPr lang="en-US" dirty="0"/>
          </a:p>
        </p:txBody>
      </p:sp>
      <p:sp>
        <p:nvSpPr>
          <p:cNvPr id="3" name="Content Placeholder 2"/>
          <p:cNvSpPr>
            <a:spLocks noGrp="1"/>
          </p:cNvSpPr>
          <p:nvPr>
            <p:ph idx="1"/>
          </p:nvPr>
        </p:nvSpPr>
        <p:spPr/>
        <p:txBody>
          <a:bodyPr/>
          <a:lstStyle/>
          <a:p>
            <a:pPr lvl="1"/>
            <a:r>
              <a:rPr lang="en-US" sz="2400" dirty="0"/>
              <a:t>Potential candidates screened for certain characteristics</a:t>
            </a:r>
          </a:p>
          <a:p>
            <a:pPr lvl="2"/>
            <a:r>
              <a:rPr lang="en-US" sz="2400" dirty="0"/>
              <a:t>Aptitude, interest &amp; ability, drive for achievement </a:t>
            </a:r>
          </a:p>
          <a:p>
            <a:pPr lvl="1"/>
            <a:r>
              <a:rPr lang="en-US" sz="2400" dirty="0"/>
              <a:t>Started with best 2 candidates out of 5 potential</a:t>
            </a:r>
          </a:p>
          <a:p>
            <a:pPr lvl="1"/>
            <a:r>
              <a:rPr lang="en-US" sz="2400" dirty="0"/>
              <a:t>Narrowed focus to small group in one area</a:t>
            </a:r>
          </a:p>
          <a:p>
            <a:pPr lvl="1"/>
            <a:r>
              <a:rPr lang="en-US" sz="2400" dirty="0"/>
              <a:t>Identified the project work and mentors</a:t>
            </a:r>
          </a:p>
          <a:p>
            <a:pPr lvl="1"/>
            <a:r>
              <a:rPr lang="en-US" sz="2400" dirty="0"/>
              <a:t>Determined time requirement for mentors and obtain </a:t>
            </a:r>
            <a:r>
              <a:rPr lang="en-US" sz="2400" dirty="0" err="1"/>
              <a:t>committments</a:t>
            </a:r>
            <a:endParaRPr lang="en-US" sz="2400" dirty="0"/>
          </a:p>
          <a:p>
            <a:endParaRPr lang="en-US" dirty="0"/>
          </a:p>
        </p:txBody>
      </p:sp>
    </p:spTree>
    <p:extLst>
      <p:ext uri="{BB962C8B-B14F-4D97-AF65-F5344CB8AC3E}">
        <p14:creationId xmlns:p14="http://schemas.microsoft.com/office/powerpoint/2010/main" val="3458448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Mentors and Trainee</a:t>
            </a:r>
          </a:p>
        </p:txBody>
      </p:sp>
      <p:sp>
        <p:nvSpPr>
          <p:cNvPr id="3" name="Content Placeholder 2"/>
          <p:cNvSpPr>
            <a:spLocks noGrp="1"/>
          </p:cNvSpPr>
          <p:nvPr>
            <p:ph idx="1"/>
          </p:nvPr>
        </p:nvSpPr>
        <p:spPr/>
        <p:txBody>
          <a:bodyPr/>
          <a:lstStyle/>
          <a:p>
            <a:pPr lvl="1"/>
            <a:r>
              <a:rPr lang="en-US" sz="2400" dirty="0"/>
              <a:t>Identified key individuals to mentor </a:t>
            </a:r>
          </a:p>
          <a:p>
            <a:pPr lvl="1"/>
            <a:r>
              <a:rPr lang="en-US" sz="2400" dirty="0"/>
              <a:t>Trainees given a series of goals to meet including specific courses and tasks </a:t>
            </a:r>
          </a:p>
          <a:p>
            <a:pPr lvl="1"/>
            <a:r>
              <a:rPr lang="en-US" sz="2400" dirty="0"/>
              <a:t>Assigned a mentor to assist trainee in achieving goals </a:t>
            </a:r>
          </a:p>
          <a:p>
            <a:pPr lvl="1"/>
            <a:r>
              <a:rPr lang="en-US" sz="2400" dirty="0"/>
              <a:t>Mentor and trainee determined which area of ROW best fit the trainees skill set</a:t>
            </a:r>
          </a:p>
          <a:p>
            <a:pPr lvl="1"/>
            <a:endParaRPr lang="en-US" sz="2400" dirty="0"/>
          </a:p>
          <a:p>
            <a:pPr marL="0" indent="0">
              <a:buNone/>
            </a:pPr>
            <a:endParaRPr lang="en-US" sz="2400" dirty="0"/>
          </a:p>
        </p:txBody>
      </p:sp>
      <p:pic>
        <p:nvPicPr>
          <p:cNvPr id="5" name="Picture 4" descr="A red and white sign&#10;&#10;Description generated with high confidence">
            <a:extLst>
              <a:ext uri="{FF2B5EF4-FFF2-40B4-BE49-F238E27FC236}">
                <a16:creationId xmlns:a16="http://schemas.microsoft.com/office/drawing/2014/main" id="{84F9459F-5BF0-4DC6-938D-ABFA162A03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2592" y="2886351"/>
            <a:ext cx="2191407" cy="2257149"/>
          </a:xfrm>
          <a:prstGeom prst="rect">
            <a:avLst/>
          </a:prstGeom>
        </p:spPr>
      </p:pic>
    </p:spTree>
    <p:extLst>
      <p:ext uri="{BB962C8B-B14F-4D97-AF65-F5344CB8AC3E}">
        <p14:creationId xmlns:p14="http://schemas.microsoft.com/office/powerpoint/2010/main" val="2734120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lvl="1"/>
            <a:r>
              <a:rPr lang="en-US" sz="2400" b="1" dirty="0"/>
              <a:t>Work Shops</a:t>
            </a:r>
          </a:p>
          <a:p>
            <a:pPr lvl="2"/>
            <a:r>
              <a:rPr lang="en-US" sz="2100" dirty="0"/>
              <a:t>Day or day and half</a:t>
            </a:r>
          </a:p>
          <a:p>
            <a:pPr lvl="1"/>
            <a:r>
              <a:rPr lang="en-US" sz="2400" b="1" dirty="0"/>
              <a:t>Internal Webinars</a:t>
            </a:r>
          </a:p>
          <a:p>
            <a:pPr lvl="2"/>
            <a:r>
              <a:rPr lang="en-US" sz="2400" dirty="0"/>
              <a:t>webinars are 1.5 hours to 2 hours</a:t>
            </a:r>
          </a:p>
          <a:p>
            <a:pPr lvl="2"/>
            <a:r>
              <a:rPr lang="en-US" sz="2400" dirty="0"/>
              <a:t>covers areas such as relocation, cost estimating, </a:t>
            </a:r>
            <a:r>
              <a:rPr lang="en-US" sz="2400" dirty="0" err="1"/>
              <a:t>eREMS</a:t>
            </a:r>
            <a:endParaRPr lang="en-US" sz="2400" dirty="0"/>
          </a:p>
          <a:p>
            <a:pPr lvl="1"/>
            <a:r>
              <a:rPr lang="en-US" sz="2400" b="1" dirty="0"/>
              <a:t>Brown Bag Lunches </a:t>
            </a:r>
          </a:p>
          <a:p>
            <a:endParaRPr lang="en-US" dirty="0"/>
          </a:p>
        </p:txBody>
      </p:sp>
      <p:sp>
        <p:nvSpPr>
          <p:cNvPr id="3" name="Title 2"/>
          <p:cNvSpPr>
            <a:spLocks noGrp="1"/>
          </p:cNvSpPr>
          <p:nvPr>
            <p:ph type="title"/>
          </p:nvPr>
        </p:nvSpPr>
        <p:spPr/>
        <p:txBody>
          <a:bodyPr/>
          <a:lstStyle/>
          <a:p>
            <a:r>
              <a:rPr lang="en-US" dirty="0"/>
              <a:t>SUPPLEMENTAL TRAINING</a:t>
            </a:r>
          </a:p>
        </p:txBody>
      </p:sp>
      <p:sp>
        <p:nvSpPr>
          <p:cNvPr id="5" name="Picture Placeholder 4"/>
          <p:cNvSpPr>
            <a:spLocks noGrp="1"/>
          </p:cNvSpPr>
          <p:nvPr>
            <p:ph type="pic" sz="quarter" idx="12"/>
          </p:nvPr>
        </p:nvSpPr>
        <p:spPr/>
      </p:sp>
      <p:pic>
        <p:nvPicPr>
          <p:cNvPr id="6" name="Picture Placeholder 2"/>
          <p:cNvPicPr>
            <a:picLocks noChangeAspect="1"/>
          </p:cNvPicPr>
          <p:nvPr/>
        </p:nvPicPr>
        <p:blipFill>
          <a:blip r:embed="rId3" cstate="print">
            <a:extLst>
              <a:ext uri="{28A0092B-C50C-407E-A947-70E740481C1C}">
                <a14:useLocalDpi xmlns:a14="http://schemas.microsoft.com/office/drawing/2010/main" val="0"/>
              </a:ext>
            </a:extLst>
          </a:blip>
          <a:srcRect t="7813" b="7813"/>
          <a:stretch>
            <a:fillRect/>
          </a:stretch>
        </p:blipFill>
        <p:spPr>
          <a:xfrm>
            <a:off x="-1" y="2500805"/>
            <a:ext cx="4286251" cy="2770789"/>
          </a:xfrm>
          <a:prstGeom prst="rect">
            <a:avLst/>
          </a:prstGeom>
        </p:spPr>
      </p:pic>
      <p:pic>
        <p:nvPicPr>
          <p:cNvPr id="7" name="Picture Placeholder 2"/>
          <p:cNvPicPr>
            <a:picLocks noGrp="1" noChangeAspect="1"/>
          </p:cNvPicPr>
          <p:nvPr>
            <p:ph type="pic" sz="quarter" idx="11"/>
          </p:nvPr>
        </p:nvPicPr>
        <p:blipFill rotWithShape="1">
          <a:blip r:embed="rId4" cstate="print">
            <a:extLst>
              <a:ext uri="{28A0092B-C50C-407E-A947-70E740481C1C}">
                <a14:useLocalDpi xmlns:a14="http://schemas.microsoft.com/office/drawing/2010/main" val="0"/>
              </a:ext>
            </a:extLst>
          </a:blip>
          <a:srcRect t="5044" b="5044"/>
          <a:stretch/>
        </p:blipFill>
        <p:spPr/>
      </p:pic>
    </p:spTree>
    <p:extLst>
      <p:ext uri="{BB962C8B-B14F-4D97-AF65-F5344CB8AC3E}">
        <p14:creationId xmlns:p14="http://schemas.microsoft.com/office/powerpoint/2010/main" val="40665975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2"/>
          </p:nvPr>
        </p:nvPicPr>
        <p:blipFill rotWithShape="1">
          <a:blip r:embed="rId2" cstate="print">
            <a:extLst>
              <a:ext uri="{28A0092B-C50C-407E-A947-70E740481C1C}">
                <a14:useLocalDpi xmlns:a14="http://schemas.microsoft.com/office/drawing/2010/main" val="0"/>
              </a:ext>
            </a:extLst>
          </a:blip>
          <a:srcRect l="37016" r="248"/>
          <a:stretch/>
        </p:blipFill>
        <p:spPr/>
      </p:pic>
      <p:sp>
        <p:nvSpPr>
          <p:cNvPr id="3" name="Text Placeholder 2"/>
          <p:cNvSpPr>
            <a:spLocks noGrp="1"/>
          </p:cNvSpPr>
          <p:nvPr>
            <p:ph type="body" sz="quarter" idx="16"/>
          </p:nvPr>
        </p:nvSpPr>
        <p:spPr/>
        <p:txBody>
          <a:bodyPr/>
          <a:lstStyle/>
          <a:p>
            <a:r>
              <a:rPr lang="en-US" dirty="0"/>
              <a:t>Bonus for SR/WA and R/W-RAC</a:t>
            </a:r>
          </a:p>
          <a:p>
            <a:r>
              <a:rPr lang="en-US" dirty="0"/>
              <a:t>Referral awards</a:t>
            </a:r>
          </a:p>
          <a:p>
            <a:r>
              <a:rPr lang="en-US" dirty="0"/>
              <a:t>Pathfinder-, companywide recognitions</a:t>
            </a:r>
          </a:p>
          <a:p>
            <a:r>
              <a:rPr lang="en-US" dirty="0"/>
              <a:t>Robust onboarding program</a:t>
            </a:r>
          </a:p>
          <a:p>
            <a:r>
              <a:rPr lang="en-US" dirty="0"/>
              <a:t>Mark work anniversaries</a:t>
            </a:r>
          </a:p>
          <a:p>
            <a:r>
              <a:rPr lang="en-US" dirty="0"/>
              <a:t>College tuition reimbursement </a:t>
            </a:r>
          </a:p>
          <a:p>
            <a:r>
              <a:rPr lang="en-US" dirty="0"/>
              <a:t>Yearly fellowships awarded</a:t>
            </a:r>
          </a:p>
        </p:txBody>
      </p:sp>
      <p:sp>
        <p:nvSpPr>
          <p:cNvPr id="4" name="Title 3"/>
          <p:cNvSpPr>
            <a:spLocks noGrp="1"/>
          </p:cNvSpPr>
          <p:nvPr>
            <p:ph type="title"/>
          </p:nvPr>
        </p:nvSpPr>
        <p:spPr/>
        <p:txBody>
          <a:bodyPr/>
          <a:lstStyle/>
          <a:p>
            <a:r>
              <a:rPr lang="en-US" dirty="0"/>
              <a:t>HDR Programs</a:t>
            </a:r>
          </a:p>
        </p:txBody>
      </p:sp>
    </p:spTree>
    <p:extLst>
      <p:ext uri="{BB962C8B-B14F-4D97-AF65-F5344CB8AC3E}">
        <p14:creationId xmlns:p14="http://schemas.microsoft.com/office/powerpoint/2010/main" val="2037676790"/>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354" y="0"/>
            <a:ext cx="9141291" cy="5143500"/>
          </a:xfrm>
        </p:spPr>
      </p:pic>
      <p:sp>
        <p:nvSpPr>
          <p:cNvPr id="2" name="Title 1"/>
          <p:cNvSpPr>
            <a:spLocks noGrp="1"/>
          </p:cNvSpPr>
          <p:nvPr>
            <p:ph type="title"/>
          </p:nvPr>
        </p:nvSpPr>
        <p:spPr>
          <a:xfrm>
            <a:off x="457199" y="396108"/>
            <a:ext cx="8229600" cy="1143000"/>
          </a:xfrm>
        </p:spPr>
        <p:txBody>
          <a:bodyPr/>
          <a:lstStyle/>
          <a:p>
            <a:r>
              <a:rPr lang="en-US" sz="2400" dirty="0">
                <a:latin typeface="Whitney A"/>
              </a:rPr>
              <a:t>“Working together to make great things possible”</a:t>
            </a:r>
            <a:endParaRPr lang="en-US" sz="2400" dirty="0"/>
          </a:p>
        </p:txBody>
      </p:sp>
    </p:spTree>
    <p:extLst>
      <p:ext uri="{BB962C8B-B14F-4D97-AF65-F5344CB8AC3E}">
        <p14:creationId xmlns:p14="http://schemas.microsoft.com/office/powerpoint/2010/main" val="826812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7"/>
          </p:nvPr>
        </p:nvSpPr>
        <p:spPr>
          <a:xfrm>
            <a:off x="4267200" y="3630494"/>
            <a:ext cx="4876800" cy="707886"/>
          </a:xfrm>
        </p:spPr>
        <p:txBody>
          <a:bodyPr/>
          <a:lstStyle/>
          <a:p>
            <a:r>
              <a:rPr lang="en-US" dirty="0"/>
              <a:t>Transportation Pre-Alignment </a:t>
            </a:r>
            <a:r>
              <a:rPr lang="en-US" i="1" dirty="0"/>
              <a:t>Meeting | May 1, 2019</a:t>
            </a:r>
          </a:p>
        </p:txBody>
      </p:sp>
      <p:sp>
        <p:nvSpPr>
          <p:cNvPr id="2" name="Title 1"/>
          <p:cNvSpPr>
            <a:spLocks noGrp="1"/>
          </p:cNvSpPr>
          <p:nvPr>
            <p:ph type="title"/>
          </p:nvPr>
        </p:nvSpPr>
        <p:spPr>
          <a:xfrm>
            <a:off x="4505899" y="2379663"/>
            <a:ext cx="4748269" cy="1685561"/>
          </a:xfrm>
        </p:spPr>
        <p:txBody>
          <a:bodyPr/>
          <a:lstStyle/>
          <a:p>
            <a:r>
              <a:rPr lang="en-US" sz="2400" dirty="0"/>
              <a:t>Real Estate/Right-of-Way </a:t>
            </a:r>
            <a:br>
              <a:rPr lang="en-US" sz="2400" dirty="0"/>
            </a:br>
            <a:r>
              <a:rPr lang="en-US" sz="2400" dirty="0"/>
              <a:t>  “Talent Development”      </a:t>
            </a:r>
            <a:br>
              <a:rPr lang="en-US" sz="2400" dirty="0"/>
            </a:br>
            <a:br>
              <a:rPr lang="en-US" sz="2400" dirty="0"/>
            </a:br>
            <a:r>
              <a:rPr lang="en-US" sz="2400" dirty="0"/>
              <a:t> </a:t>
            </a:r>
            <a:r>
              <a:rPr lang="en-US" sz="2000" i="1" dirty="0"/>
              <a:t>Carol Bellinger, SR/WA </a:t>
            </a:r>
            <a:br>
              <a:rPr lang="en-US" sz="2000" i="1" dirty="0"/>
            </a:br>
            <a:r>
              <a:rPr lang="en-US" sz="2000" i="1" dirty="0"/>
              <a:t>  </a:t>
            </a:r>
            <a:r>
              <a:rPr lang="en-US" sz="1800" i="1" dirty="0"/>
              <a:t>Associate Vice President</a:t>
            </a:r>
          </a:p>
        </p:txBody>
      </p:sp>
      <p:sp>
        <p:nvSpPr>
          <p:cNvPr id="11" name="Picture Placeholder 10"/>
          <p:cNvSpPr>
            <a:spLocks noGrp="1"/>
          </p:cNvSpPr>
          <p:nvPr>
            <p:ph type="pic" sz="quarter" idx="21"/>
          </p:nvPr>
        </p:nvSpPr>
        <p:spPr>
          <a:solidFill>
            <a:srgbClr val="C8102E"/>
          </a:solidFill>
        </p:spPr>
      </p:sp>
      <p:pic>
        <p:nvPicPr>
          <p:cNvPr id="14" name="Picture 3" descr="C:\Users\kfuchsel\Pictures\ROW_Photo(8).JPG"/>
          <p:cNvPicPr>
            <a:picLocks noGrp="1" noChangeAspect="1" noChangeArrowheads="1"/>
          </p:cNvPicPr>
          <p:nvPr>
            <p:ph type="pic" sz="quarter" idx="18"/>
          </p:nvPr>
        </p:nvPicPr>
        <p:blipFill>
          <a:blip r:embed="rId2" cstate="print">
            <a:extLst>
              <a:ext uri="{28A0092B-C50C-407E-A947-70E740481C1C}">
                <a14:useLocalDpi xmlns:a14="http://schemas.microsoft.com/office/drawing/2010/main" val="0"/>
              </a:ext>
            </a:extLst>
          </a:blip>
          <a:srcRect l="20825" r="2082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4" name="Picture Placeholder 3"/>
          <p:cNvSpPr>
            <a:spLocks noGrp="1"/>
          </p:cNvSpPr>
          <p:nvPr>
            <p:ph type="pic" sz="quarter" idx="14"/>
          </p:nvPr>
        </p:nvSpPr>
        <p:spPr/>
      </p:sp>
      <p:pic>
        <p:nvPicPr>
          <p:cNvPr id="18" name="Picture Placeholder 29"/>
          <p:cNvPicPr>
            <a:picLocks noGrp="1" noChangeAspect="1"/>
          </p:cNvPicPr>
          <p:nvPr>
            <p:ph type="pic" sz="quarter" idx="20"/>
          </p:nvPr>
        </p:nvPicPr>
        <p:blipFill>
          <a:blip r:embed="rId3">
            <a:extLst>
              <a:ext uri="{28A0092B-C50C-407E-A947-70E740481C1C}">
                <a14:useLocalDpi xmlns:a14="http://schemas.microsoft.com/office/drawing/2010/main" val="0"/>
              </a:ext>
            </a:extLst>
          </a:blip>
          <a:srcRect l="31010" r="31010"/>
          <a:stretch>
            <a:fillRect/>
          </a:stretch>
        </p:blipFill>
        <p:spPr>
          <a:xfrm>
            <a:off x="0" y="0"/>
            <a:ext cx="4303713" cy="2379663"/>
          </a:xfrm>
        </p:spPr>
      </p:pic>
      <p:pic>
        <p:nvPicPr>
          <p:cNvPr id="19" name="Picture Placeholder 25"/>
          <p:cNvPicPr>
            <a:picLocks noChangeAspect="1"/>
          </p:cNvPicPr>
          <p:nvPr/>
        </p:nvPicPr>
        <p:blipFill>
          <a:blip r:embed="rId4" cstate="print">
            <a:extLst>
              <a:ext uri="{28A0092B-C50C-407E-A947-70E740481C1C}">
                <a14:useLocalDpi xmlns:a14="http://schemas.microsoft.com/office/drawing/2010/main" val="0"/>
              </a:ext>
            </a:extLst>
          </a:blip>
          <a:srcRect l="15922" r="15922"/>
          <a:stretch>
            <a:fillRect/>
          </a:stretch>
        </p:blipFill>
        <p:spPr>
          <a:xfrm>
            <a:off x="-1587" y="0"/>
            <a:ext cx="4305300" cy="5143500"/>
          </a:xfrm>
          <a:prstGeom prst="rect">
            <a:avLst/>
          </a:prstGeom>
        </p:spPr>
      </p:pic>
      <p:pic>
        <p:nvPicPr>
          <p:cNvPr id="20" name="Picture Placeholder 1"/>
          <p:cNvPicPr>
            <a:picLocks noGrp="1" noChangeAspect="1"/>
          </p:cNvPicPr>
          <p:nvPr>
            <p:ph type="pic" sz="quarter" idx="13"/>
          </p:nvPr>
        </p:nvPicPr>
        <p:blipFill rotWithShape="1">
          <a:blip r:embed="rId5" cstate="print">
            <a:extLst>
              <a:ext uri="{28A0092B-C50C-407E-A947-70E740481C1C}">
                <a14:useLocalDpi xmlns:a14="http://schemas.microsoft.com/office/drawing/2010/main" val="0"/>
              </a:ext>
            </a:extLst>
          </a:blip>
          <a:srcRect t="8518" b="8518"/>
          <a:stretch/>
        </p:blipFill>
        <p:spPr>
          <a:xfrm>
            <a:off x="4263529" y="-1"/>
            <a:ext cx="4340721" cy="2379664"/>
          </a:xfrm>
        </p:spPr>
      </p:pic>
    </p:spTree>
    <p:extLst>
      <p:ext uri="{BB962C8B-B14F-4D97-AF65-F5344CB8AC3E}">
        <p14:creationId xmlns:p14="http://schemas.microsoft.com/office/powerpoint/2010/main" val="1913311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7"/>
          <p:cNvSpPr txBox="1">
            <a:spLocks noGrp="1"/>
          </p:cNvSpPr>
          <p:nvPr>
            <p:ph type="title"/>
          </p:nvPr>
        </p:nvSpPr>
        <p:spPr>
          <a:prstGeom prst="rect">
            <a:avLst/>
          </a:prstGeom>
        </p:spPr>
        <p:txBody>
          <a:bodyPr anchor="ctr"/>
          <a:lstStyle>
            <a:lvl1pPr algn="l" defTabSz="914400" rtl="0" eaLnBrk="1" latinLnBrk="0" hangingPunct="1">
              <a:lnSpc>
                <a:spcPts val="2600"/>
              </a:lnSpc>
              <a:spcBef>
                <a:spcPct val="0"/>
              </a:spcBef>
              <a:buNone/>
              <a:defRPr sz="2400" b="1" kern="1200" cap="none" spc="0" baseline="0">
                <a:solidFill>
                  <a:schemeClr val="tx1"/>
                </a:solidFill>
                <a:latin typeface="+mj-lt"/>
                <a:ea typeface="+mj-ea"/>
                <a:cs typeface="+mj-cs"/>
              </a:defRPr>
            </a:lvl1pPr>
          </a:lstStyle>
          <a:p>
            <a:pPr>
              <a:lnSpc>
                <a:spcPts val="3600"/>
              </a:lnSpc>
            </a:pPr>
            <a:r>
              <a:rPr lang="en-US" sz="4800" dirty="0">
                <a:solidFill>
                  <a:schemeClr val="bg2"/>
                </a:solidFill>
              </a:rPr>
              <a:t>		   Together</a:t>
            </a:r>
            <a:endParaRPr lang="en-US" sz="4800" b="0" dirty="0">
              <a:solidFill>
                <a:schemeClr val="bg2"/>
              </a:solidFill>
            </a:endParaRPr>
          </a:p>
        </p:txBody>
      </p:sp>
    </p:spTree>
    <p:extLst>
      <p:ext uri="{BB962C8B-B14F-4D97-AF65-F5344CB8AC3E}">
        <p14:creationId xmlns:p14="http://schemas.microsoft.com/office/powerpoint/2010/main" val="780673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50"/>
                                        <p:tgtEl>
                                          <p:spTgt spid="3"/>
                                        </p:tgtEl>
                                        <p:attrNameLst>
                                          <p:attrName>ppt_x</p:attrName>
                                        </p:attrNameLst>
                                      </p:cBhvr>
                                      <p:tavLst>
                                        <p:tav tm="0">
                                          <p:val>
                                            <p:strVal val="#ppt_x+#ppt_w*1.125000"/>
                                          </p:val>
                                        </p:tav>
                                        <p:tav tm="100000">
                                          <p:val>
                                            <p:strVal val="#ppt_x"/>
                                          </p:val>
                                        </p:tav>
                                      </p:tavLst>
                                    </p:anim>
                                    <p:animEffect transition="in" filter="wipe(left)">
                                      <p:cBhvr>
                                        <p:cTn id="8"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7"/>
          <p:cNvSpPr txBox="1">
            <a:spLocks/>
          </p:cNvSpPr>
          <p:nvPr/>
        </p:nvSpPr>
        <p:spPr>
          <a:xfrm>
            <a:off x="877998" y="2376944"/>
            <a:ext cx="7388004" cy="1473476"/>
          </a:xfrm>
          <a:prstGeom prst="rect">
            <a:avLst/>
          </a:prstGeom>
        </p:spPr>
        <p:txBody>
          <a:bodyPr anchor="ctr"/>
          <a:lstStyle>
            <a:lvl1pPr algn="l" defTabSz="914400" rtl="0" eaLnBrk="1" latinLnBrk="0" hangingPunct="1">
              <a:lnSpc>
                <a:spcPts val="2600"/>
              </a:lnSpc>
              <a:spcBef>
                <a:spcPct val="0"/>
              </a:spcBef>
              <a:buNone/>
              <a:defRPr sz="2400" b="1" kern="1200" cap="none" spc="0" baseline="0">
                <a:solidFill>
                  <a:schemeClr val="tx1"/>
                </a:solidFill>
                <a:latin typeface="+mj-lt"/>
                <a:ea typeface="+mj-ea"/>
                <a:cs typeface="+mj-cs"/>
              </a:defRPr>
            </a:lvl1pPr>
          </a:lstStyle>
          <a:p>
            <a:pPr algn="ctr">
              <a:lnSpc>
                <a:spcPts val="3600"/>
              </a:lnSpc>
            </a:pPr>
            <a:r>
              <a:rPr lang="en-US" sz="4800" dirty="0">
                <a:solidFill>
                  <a:schemeClr val="bg2"/>
                </a:solidFill>
              </a:rPr>
              <a:t>anything is possible.</a:t>
            </a:r>
          </a:p>
        </p:txBody>
      </p:sp>
      <p:sp>
        <p:nvSpPr>
          <p:cNvPr id="4" name="Title 7"/>
          <p:cNvSpPr txBox="1">
            <a:spLocks/>
          </p:cNvSpPr>
          <p:nvPr/>
        </p:nvSpPr>
        <p:spPr>
          <a:xfrm>
            <a:off x="3157351" y="1626538"/>
            <a:ext cx="2975092" cy="1341784"/>
          </a:xfrm>
          <a:prstGeom prst="rect">
            <a:avLst/>
          </a:prstGeom>
        </p:spPr>
        <p:txBody>
          <a:bodyPr anchor="ctr"/>
          <a:lstStyle>
            <a:lvl1pPr algn="l" defTabSz="914400" rtl="0" eaLnBrk="1" latinLnBrk="0" hangingPunct="1">
              <a:lnSpc>
                <a:spcPts val="2600"/>
              </a:lnSpc>
              <a:spcBef>
                <a:spcPct val="0"/>
              </a:spcBef>
              <a:buNone/>
              <a:defRPr sz="2400" b="1" kern="1200" cap="none" spc="0" baseline="0">
                <a:solidFill>
                  <a:schemeClr val="tx1"/>
                </a:solidFill>
                <a:latin typeface="+mj-lt"/>
                <a:ea typeface="+mj-ea"/>
                <a:cs typeface="+mj-cs"/>
              </a:defRPr>
            </a:lvl1pPr>
          </a:lstStyle>
          <a:p>
            <a:pPr>
              <a:lnSpc>
                <a:spcPts val="3600"/>
              </a:lnSpc>
            </a:pPr>
            <a:r>
              <a:rPr lang="en-US" sz="4800" dirty="0">
                <a:solidFill>
                  <a:schemeClr val="bg2"/>
                </a:solidFill>
              </a:rPr>
              <a:t>Together,</a:t>
            </a:r>
            <a:endParaRPr lang="en-US" sz="4800" b="0" dirty="0">
              <a:solidFill>
                <a:schemeClr val="bg2"/>
              </a:solidFill>
            </a:endParaRPr>
          </a:p>
        </p:txBody>
      </p:sp>
      <p:pic>
        <p:nvPicPr>
          <p:cNvPr id="6" name="Picture Placeholder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9144000" cy="5143499"/>
          </a:xfrm>
          <a:prstGeom prst="rect">
            <a:avLst/>
          </a:prstGeom>
        </p:spPr>
      </p:pic>
      <p:sp>
        <p:nvSpPr>
          <p:cNvPr id="12" name="Title 7"/>
          <p:cNvSpPr txBox="1">
            <a:spLocks/>
          </p:cNvSpPr>
          <p:nvPr/>
        </p:nvSpPr>
        <p:spPr>
          <a:xfrm>
            <a:off x="409715" y="565313"/>
            <a:ext cx="5232328" cy="1979449"/>
          </a:xfrm>
          <a:prstGeom prst="rect">
            <a:avLst/>
          </a:prstGeom>
        </p:spPr>
        <p:txBody>
          <a:bodyPr vert="horz" lIns="228600" tIns="45720" rIns="228600" bIns="45720" rtlCol="0" anchor="t" anchorCtr="0">
            <a:noAutofit/>
          </a:bodyPr>
          <a:lstStyle>
            <a:lvl1pPr algn="l" defTabSz="914400" rtl="0" eaLnBrk="1" latinLnBrk="0" hangingPunct="1">
              <a:lnSpc>
                <a:spcPts val="2600"/>
              </a:lnSpc>
              <a:spcBef>
                <a:spcPct val="0"/>
              </a:spcBef>
              <a:buNone/>
              <a:defRPr sz="2000" b="1" kern="1200" cap="none" spc="0" baseline="0">
                <a:solidFill>
                  <a:srgbClr val="FFFFFF"/>
                </a:solidFill>
                <a:latin typeface="+mj-lt"/>
                <a:ea typeface="+mj-ea"/>
                <a:cs typeface="+mj-cs"/>
              </a:defRPr>
            </a:lvl1pPr>
          </a:lstStyle>
          <a:p>
            <a:pPr>
              <a:lnSpc>
                <a:spcPts val="3200"/>
              </a:lnSpc>
            </a:pPr>
            <a:r>
              <a:rPr lang="en-US" sz="3600" dirty="0"/>
              <a:t>We believe that the way we work adds meaning and value </a:t>
            </a:r>
            <a:br>
              <a:rPr lang="en-US" sz="3600" dirty="0"/>
            </a:br>
            <a:r>
              <a:rPr lang="en-US" sz="3600" dirty="0"/>
              <a:t>to the world.</a:t>
            </a:r>
          </a:p>
        </p:txBody>
      </p:sp>
    </p:spTree>
    <p:extLst>
      <p:ext uri="{BB962C8B-B14F-4D97-AF65-F5344CB8AC3E}">
        <p14:creationId xmlns:p14="http://schemas.microsoft.com/office/powerpoint/2010/main" val="3893080205"/>
      </p:ext>
    </p:extLst>
  </p:cSld>
  <p:clrMapOvr>
    <a:masterClrMapping/>
  </p:clrMapOvr>
  <p:transition advTm="7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grpId="0" nodeType="withEffect">
                                  <p:stCondLst>
                                    <p:cond delay="0"/>
                                  </p:stCondLst>
                                  <p:childTnLst>
                                    <p:animMotion origin="layout" path="M 3.88889E-6 -4.93827E-6 L -0.1849 -4.93827E-6 " pathEditMode="relative" rAng="0" ptsTypes="AA">
                                      <p:cBhvr>
                                        <p:cTn id="6" dur="500" fill="hold"/>
                                        <p:tgtEl>
                                          <p:spTgt spid="4"/>
                                        </p:tgtEl>
                                        <p:attrNameLst>
                                          <p:attrName>ppt_x</p:attrName>
                                          <p:attrName>ppt_y</p:attrName>
                                        </p:attrNameLst>
                                      </p:cBhvr>
                                      <p:rCtr x="-9253" y="0"/>
                                    </p:animMotion>
                                  </p:childTnLst>
                                </p:cTn>
                              </p:par>
                              <p:par>
                                <p:cTn id="7" presetID="12" presetClass="entr" presetSubtype="2"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anim calcmode="lin" valueType="num">
                                      <p:cBhvr additive="base">
                                        <p:cTn id="9" dur="500"/>
                                        <p:tgtEl>
                                          <p:spTgt spid="10"/>
                                        </p:tgtEl>
                                        <p:attrNameLst>
                                          <p:attrName>ppt_x</p:attrName>
                                        </p:attrNameLst>
                                      </p:cBhvr>
                                      <p:tavLst>
                                        <p:tav tm="0">
                                          <p:val>
                                            <p:strVal val="#ppt_x+#ppt_w*1.125000"/>
                                          </p:val>
                                        </p:tav>
                                        <p:tav tm="100000">
                                          <p:val>
                                            <p:strVal val="#ppt_x"/>
                                          </p:val>
                                        </p:tav>
                                      </p:tavLst>
                                    </p:anim>
                                    <p:animEffect transition="in" filter="wipe(left)">
                                      <p:cBhvr>
                                        <p:cTn id="10" dur="500"/>
                                        <p:tgtEl>
                                          <p:spTgt spid="10"/>
                                        </p:tgtEl>
                                      </p:cBhvr>
                                    </p:animEffect>
                                  </p:childTnLst>
                                </p:cTn>
                              </p:par>
                            </p:childTnLst>
                          </p:cTn>
                        </p:par>
                        <p:par>
                          <p:cTn id="11" fill="hold">
                            <p:stCondLst>
                              <p:cond delay="500"/>
                            </p:stCondLst>
                            <p:childTnLst>
                              <p:par>
                                <p:cTn id="12" presetID="2" presetClass="entr" presetSubtype="4" fill="hold" nodeType="afterEffect">
                                  <p:stCondLst>
                                    <p:cond delay="200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par>
                                <p:cTn id="16" presetID="10" presetClass="entr" presetSubtype="0" fill="hold" grpId="0" nodeType="withEffect">
                                  <p:stCondLst>
                                    <p:cond delay="250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2" presetClass="exit" presetSubtype="4" fill="hold" grpId="1" nodeType="withEffect">
                                  <p:stCondLst>
                                    <p:cond delay="2000"/>
                                  </p:stCondLst>
                                  <p:childTnLst>
                                    <p:anim calcmode="lin" valueType="num">
                                      <p:cBhvr additive="base">
                                        <p:cTn id="20" dur="500"/>
                                        <p:tgtEl>
                                          <p:spTgt spid="4"/>
                                        </p:tgtEl>
                                        <p:attrNameLst>
                                          <p:attrName>ppt_x</p:attrName>
                                        </p:attrNameLst>
                                      </p:cBhvr>
                                      <p:tavLst>
                                        <p:tav tm="0">
                                          <p:val>
                                            <p:strVal val="ppt_x"/>
                                          </p:val>
                                        </p:tav>
                                        <p:tav tm="100000">
                                          <p:val>
                                            <p:strVal val="ppt_x"/>
                                          </p:val>
                                        </p:tav>
                                      </p:tavLst>
                                    </p:anim>
                                    <p:anim calcmode="lin" valueType="num">
                                      <p:cBhvr additive="base">
                                        <p:cTn id="21" dur="500"/>
                                        <p:tgtEl>
                                          <p:spTgt spid="4"/>
                                        </p:tgtEl>
                                        <p:attrNameLst>
                                          <p:attrName>ppt_y</p:attrName>
                                        </p:attrNameLst>
                                      </p:cBhvr>
                                      <p:tavLst>
                                        <p:tav tm="0">
                                          <p:val>
                                            <p:strVal val="ppt_y"/>
                                          </p:val>
                                        </p:tav>
                                        <p:tav tm="100000">
                                          <p:val>
                                            <p:strVal val="1+ppt_h/2"/>
                                          </p:val>
                                        </p:tav>
                                      </p:tavLst>
                                    </p:anim>
                                    <p:set>
                                      <p:cBhvr>
                                        <p:cTn id="22" dur="1" fill="hold">
                                          <p:stCondLst>
                                            <p:cond delay="499"/>
                                          </p:stCondLst>
                                        </p:cTn>
                                        <p:tgtEl>
                                          <p:spTgt spid="4"/>
                                        </p:tgtEl>
                                        <p:attrNameLst>
                                          <p:attrName>style.visibility</p:attrName>
                                        </p:attrNameLst>
                                      </p:cBhvr>
                                      <p:to>
                                        <p:strVal val="hidden"/>
                                      </p:to>
                                    </p:set>
                                  </p:childTnLst>
                                </p:cTn>
                              </p:par>
                              <p:par>
                                <p:cTn id="23" presetID="2" presetClass="exit" presetSubtype="4" fill="hold" grpId="1" nodeType="withEffect">
                                  <p:stCondLst>
                                    <p:cond delay="2000"/>
                                  </p:stCondLst>
                                  <p:childTnLst>
                                    <p:anim calcmode="lin" valueType="num">
                                      <p:cBhvr additive="base">
                                        <p:cTn id="24" dur="500"/>
                                        <p:tgtEl>
                                          <p:spTgt spid="10"/>
                                        </p:tgtEl>
                                        <p:attrNameLst>
                                          <p:attrName>ppt_x</p:attrName>
                                        </p:attrNameLst>
                                      </p:cBhvr>
                                      <p:tavLst>
                                        <p:tav tm="0">
                                          <p:val>
                                            <p:strVal val="ppt_x"/>
                                          </p:val>
                                        </p:tav>
                                        <p:tav tm="100000">
                                          <p:val>
                                            <p:strVal val="ppt_x"/>
                                          </p:val>
                                        </p:tav>
                                      </p:tavLst>
                                    </p:anim>
                                    <p:anim calcmode="lin" valueType="num">
                                      <p:cBhvr additive="base">
                                        <p:cTn id="25" dur="500"/>
                                        <p:tgtEl>
                                          <p:spTgt spid="10"/>
                                        </p:tgtEl>
                                        <p:attrNameLst>
                                          <p:attrName>ppt_y</p:attrName>
                                        </p:attrNameLst>
                                      </p:cBhvr>
                                      <p:tavLst>
                                        <p:tav tm="0">
                                          <p:val>
                                            <p:strVal val="ppt_y"/>
                                          </p:val>
                                        </p:tav>
                                        <p:tav tm="100000">
                                          <p:val>
                                            <p:strVal val="1+ppt_h/2"/>
                                          </p:val>
                                        </p:tav>
                                      </p:tavLst>
                                    </p:anim>
                                    <p:set>
                                      <p:cBhvr>
                                        <p:cTn id="26"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4" grpId="0"/>
      <p:bldP spid="4" grpId="1"/>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p:txBody>
          <a:bodyPr/>
          <a:lstStyle/>
          <a:p>
            <a:r>
              <a:rPr lang="en-US" dirty="0"/>
              <a:t>Loved by Employees </a:t>
            </a:r>
          </a:p>
          <a:p>
            <a:r>
              <a:rPr lang="en-US" dirty="0"/>
              <a:t>Coveted by Clients </a:t>
            </a:r>
          </a:p>
          <a:p>
            <a:r>
              <a:rPr lang="en-US" dirty="0"/>
              <a:t>Respected by our Peers </a:t>
            </a:r>
          </a:p>
          <a:p>
            <a:r>
              <a:rPr lang="en-US" dirty="0"/>
              <a:t>Known for Remarkable Projects </a:t>
            </a:r>
          </a:p>
          <a:p>
            <a:r>
              <a:rPr lang="en-US" dirty="0"/>
              <a:t>Free to Control our Destiny </a:t>
            </a:r>
          </a:p>
        </p:txBody>
      </p:sp>
      <p:sp>
        <p:nvSpPr>
          <p:cNvPr id="2" name="Title 1"/>
          <p:cNvSpPr>
            <a:spLocks noGrp="1"/>
          </p:cNvSpPr>
          <p:nvPr>
            <p:ph type="title"/>
          </p:nvPr>
        </p:nvSpPr>
        <p:spPr/>
        <p:txBody>
          <a:bodyPr/>
          <a:lstStyle/>
          <a:p>
            <a:r>
              <a:rPr lang="en-US" dirty="0"/>
              <a:t>2022 Strategic Plan </a:t>
            </a:r>
          </a:p>
        </p:txBody>
      </p:sp>
      <p:pic>
        <p:nvPicPr>
          <p:cNvPr id="5" name="Picture Placeholder 4"/>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l="23977" r="20453"/>
          <a:stretch/>
        </p:blipFill>
        <p:spPr/>
      </p:pic>
    </p:spTree>
    <p:extLst>
      <p:ext uri="{BB962C8B-B14F-4D97-AF65-F5344CB8AC3E}">
        <p14:creationId xmlns:p14="http://schemas.microsoft.com/office/powerpoint/2010/main" val="3872366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pPr marL="0" indent="0">
              <a:buNone/>
            </a:pPr>
            <a:endParaRPr lang="en-US" dirty="0"/>
          </a:p>
          <a:p>
            <a:endParaRPr lang="en-US" dirty="0"/>
          </a:p>
          <a:p>
            <a:endParaRPr lang="en-US" dirty="0"/>
          </a:p>
          <a:p>
            <a:r>
              <a:rPr lang="en-US" dirty="0"/>
              <a:t>We specialize in engineering, architecture, environmental, right-of-way, and construction services. </a:t>
            </a:r>
          </a:p>
          <a:p>
            <a:r>
              <a:rPr lang="en-US" dirty="0"/>
              <a:t>Our employees, working in more than 200 locations around the world, push open the doors to what’s possible each and every day</a:t>
            </a:r>
          </a:p>
        </p:txBody>
      </p:sp>
      <p:sp>
        <p:nvSpPr>
          <p:cNvPr id="5" name="Title 4"/>
          <p:cNvSpPr>
            <a:spLocks noGrp="1"/>
          </p:cNvSpPr>
          <p:nvPr>
            <p:ph type="title"/>
          </p:nvPr>
        </p:nvSpPr>
        <p:spPr>
          <a:xfrm>
            <a:off x="4381500" y="301515"/>
            <a:ext cx="4762500" cy="1125264"/>
          </a:xfrm>
        </p:spPr>
        <p:txBody>
          <a:bodyPr/>
          <a:lstStyle/>
          <a:p>
            <a:r>
              <a:rPr lang="en-US" b="0" dirty="0">
                <a:solidFill>
                  <a:schemeClr val="tx1"/>
                </a:solidFill>
              </a:rPr>
              <a:t>We Must Live Our Brand Promise:</a:t>
            </a:r>
            <a:br>
              <a:rPr lang="en-US" sz="3200" b="0" dirty="0">
                <a:solidFill>
                  <a:schemeClr val="tx1"/>
                </a:solidFill>
              </a:rPr>
            </a:br>
            <a:br>
              <a:rPr lang="en-US" sz="3200" b="0" dirty="0">
                <a:solidFill>
                  <a:schemeClr val="tx1"/>
                </a:solidFill>
              </a:rPr>
            </a:br>
            <a:r>
              <a:rPr lang="en-US" b="0" i="1" dirty="0">
                <a:solidFill>
                  <a:schemeClr val="tx1"/>
                </a:solidFill>
              </a:rPr>
              <a:t>  “At HDR we do things right to                          make great things possible”</a:t>
            </a:r>
            <a:br>
              <a:rPr lang="en-US" b="0" i="1" dirty="0">
                <a:solidFill>
                  <a:schemeClr val="tx1"/>
                </a:solidFill>
              </a:rPr>
            </a:br>
            <a:br>
              <a:rPr lang="en-US" sz="3200" b="0" i="1" dirty="0">
                <a:solidFill>
                  <a:schemeClr val="tx1"/>
                </a:solidFill>
              </a:rPr>
            </a:br>
            <a:br>
              <a:rPr lang="en-US" sz="3200" b="0" dirty="0">
                <a:solidFill>
                  <a:schemeClr val="tx1"/>
                </a:solidFill>
              </a:rPr>
            </a:br>
            <a:br>
              <a:rPr lang="en-US" sz="3200" b="0" dirty="0">
                <a:solidFill>
                  <a:schemeClr val="tx1"/>
                </a:solidFill>
              </a:rPr>
            </a:br>
            <a:endParaRPr lang="en-US" dirty="0"/>
          </a:p>
        </p:txBody>
      </p:sp>
      <p:sp>
        <p:nvSpPr>
          <p:cNvPr id="8" name="Picture Placeholder 7"/>
          <p:cNvSpPr>
            <a:spLocks noGrp="1"/>
          </p:cNvSpPr>
          <p:nvPr>
            <p:ph type="pic" sz="quarter" idx="12"/>
          </p:nvPr>
        </p:nvSpPr>
        <p:spPr/>
      </p:sp>
      <p:pic>
        <p:nvPicPr>
          <p:cNvPr id="14" name="Picture 4" descr="\\archmktg\Mktginfo\Graphics &amp; Images\HDR Stock\Charettes\13_StateNebraska_CntrlNEVetsHome_DesChar\scrn\CntrlNEVetsHome_DesignCharrette_PP1009_scrn.jpg"/>
          <p:cNvPicPr>
            <a:picLocks noGrp="1" noChangeAspect="1" noChangeArrowheads="1"/>
          </p:cNvPicPr>
          <p:nvPr>
            <p:ph type="pic" sz="quarter" idx="11"/>
          </p:nvPr>
        </p:nvPicPr>
        <p:blipFill rotWithShape="1">
          <a:blip r:embed="rId3">
            <a:extLst>
              <a:ext uri="{28A0092B-C50C-407E-A947-70E740481C1C}">
                <a14:useLocalDpi xmlns:a14="http://schemas.microsoft.com/office/drawing/2010/main" val="0"/>
              </a:ext>
            </a:extLst>
          </a:blip>
          <a:srcRect t="30000" b="30000"/>
          <a:stretch/>
        </p:blipFill>
        <p:spPr bwMode="auto">
          <a:xfrm>
            <a:off x="0" y="2787090"/>
            <a:ext cx="4286250" cy="235640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 descr="\\archmktg\secure\Branding_Implementation\13_CorpBroch_dlp_44328\CorpBroch\44328_CorpBroch_031414_dmb\Links\HDR-ANTHONYII-V3-COURTYARD-PREMIUM.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3005" b="37"/>
          <a:stretch/>
        </p:blipFill>
        <p:spPr bwMode="auto">
          <a:xfrm>
            <a:off x="1" y="1"/>
            <a:ext cx="4286249" cy="257174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 y="2571750"/>
            <a:ext cx="4286250" cy="2571750"/>
          </a:xfrm>
          <a:prstGeom prst="rect">
            <a:avLst/>
          </a:prstGeom>
          <a:noFill/>
          <a:ln w="9525">
            <a:noFill/>
            <a:miter lim="800000"/>
            <a:headEnd/>
            <a:tailEnd/>
          </a:ln>
          <a:effectLst/>
        </p:spPr>
      </p:pic>
    </p:spTree>
    <p:extLst>
      <p:ext uri="{BB962C8B-B14F-4D97-AF65-F5344CB8AC3E}">
        <p14:creationId xmlns:p14="http://schemas.microsoft.com/office/powerpoint/2010/main" val="416588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7F24FD2-739A-4558-8735-D35D33937D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3738" y="709464"/>
            <a:ext cx="7043397" cy="3310396"/>
          </a:xfrm>
          <a:prstGeom prst="rect">
            <a:avLst/>
          </a:prstGeom>
        </p:spPr>
      </p:pic>
    </p:spTree>
    <p:extLst>
      <p:ext uri="{BB962C8B-B14F-4D97-AF65-F5344CB8AC3E}">
        <p14:creationId xmlns:p14="http://schemas.microsoft.com/office/powerpoint/2010/main" val="960429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archmktg\Mktginfo\Graphics &amp; Images\HDR Stock\Charettes\13_StateNebraska_CntrlNEVetsHome_DesChar\scrn\CntrlNEVetsHome_DesignCharrette_PP1009_scrn.jpg"/>
          <p:cNvPicPr>
            <a:picLocks noChangeAspect="1" noChangeArrowheads="1"/>
          </p:cNvPicPr>
          <p:nvPr/>
        </p:nvPicPr>
        <p:blipFill rotWithShape="1">
          <a:blip r:embed="rId2">
            <a:extLst>
              <a:ext uri="{28A0092B-C50C-407E-A947-70E740481C1C}">
                <a14:useLocalDpi xmlns:a14="http://schemas.microsoft.com/office/drawing/2010/main" val="0"/>
              </a:ext>
            </a:extLst>
          </a:blip>
          <a:srcRect t="30000" b="30000"/>
          <a:stretch/>
        </p:blipFill>
        <p:spPr bwMode="auto">
          <a:xfrm>
            <a:off x="0" y="2636784"/>
            <a:ext cx="3468414" cy="250671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Placeholder 5"/>
          <p:cNvPicPr>
            <a:picLocks noChangeAspect="1"/>
          </p:cNvPicPr>
          <p:nvPr/>
        </p:nvPicPr>
        <p:blipFill>
          <a:blip r:embed="rId3" cstate="print">
            <a:extLst>
              <a:ext uri="{28A0092B-C50C-407E-A947-70E740481C1C}">
                <a14:useLocalDpi xmlns:a14="http://schemas.microsoft.com/office/drawing/2010/main" val="0"/>
              </a:ext>
            </a:extLst>
          </a:blip>
          <a:srcRect t="8460" b="8460"/>
          <a:stretch>
            <a:fillRect/>
          </a:stretch>
        </p:blipFill>
        <p:spPr>
          <a:xfrm>
            <a:off x="0" y="0"/>
            <a:ext cx="3468414" cy="2636783"/>
          </a:xfrm>
          <a:prstGeom prst="rect">
            <a:avLst/>
          </a:prstGeom>
        </p:spPr>
      </p:pic>
      <p:sp>
        <p:nvSpPr>
          <p:cNvPr id="6" name="Rectangle 5"/>
          <p:cNvSpPr/>
          <p:nvPr/>
        </p:nvSpPr>
        <p:spPr>
          <a:xfrm>
            <a:off x="3649899" y="260623"/>
            <a:ext cx="4572000" cy="4893647"/>
          </a:xfrm>
          <a:prstGeom prst="rect">
            <a:avLst/>
          </a:prstGeom>
        </p:spPr>
        <p:txBody>
          <a:bodyPr wrap="square">
            <a:spAutoFit/>
          </a:bodyPr>
          <a:lstStyle/>
          <a:p>
            <a:r>
              <a:rPr lang="en-US" sz="2400" dirty="0">
                <a:solidFill>
                  <a:srgbClr val="262626"/>
                </a:solidFill>
                <a:latin typeface="Whitney A"/>
              </a:rPr>
              <a:t>We're always looking for great talent to join our global teams</a:t>
            </a:r>
          </a:p>
          <a:p>
            <a:endParaRPr lang="en-US" sz="2400" dirty="0">
              <a:solidFill>
                <a:srgbClr val="262626"/>
              </a:solidFill>
              <a:latin typeface="Whitney A"/>
            </a:endParaRPr>
          </a:p>
          <a:p>
            <a:r>
              <a:rPr lang="en-US" sz="2400" dirty="0">
                <a:solidFill>
                  <a:srgbClr val="262626"/>
                </a:solidFill>
                <a:latin typeface="Whitney A"/>
              </a:rPr>
              <a:t>April we hired 314</a:t>
            </a:r>
          </a:p>
          <a:p>
            <a:r>
              <a:rPr lang="en-US" sz="2400" dirty="0">
                <a:solidFill>
                  <a:srgbClr val="262626"/>
                </a:solidFill>
                <a:latin typeface="Whitney A"/>
              </a:rPr>
              <a:t>May we hired 294</a:t>
            </a:r>
            <a:endParaRPr lang="en-US" sz="2400" dirty="0"/>
          </a:p>
          <a:p>
            <a:endParaRPr lang="en-US" sz="2400" dirty="0">
              <a:solidFill>
                <a:srgbClr val="262626"/>
              </a:solidFill>
              <a:latin typeface="Whitney A"/>
            </a:endParaRPr>
          </a:p>
          <a:p>
            <a:r>
              <a:rPr lang="en-US" sz="2400" dirty="0">
                <a:solidFill>
                  <a:srgbClr val="262626"/>
                </a:solidFill>
                <a:latin typeface="Whitney A"/>
              </a:rPr>
              <a:t>We have approximately 1,400 open requisitions </a:t>
            </a:r>
          </a:p>
          <a:p>
            <a:endParaRPr lang="en-US" sz="2400" dirty="0">
              <a:solidFill>
                <a:srgbClr val="262626"/>
              </a:solidFill>
              <a:latin typeface="Whitney A"/>
            </a:endParaRPr>
          </a:p>
          <a:p>
            <a:r>
              <a:rPr lang="en-US" sz="24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As with many of our clients we are feeling the impacts of a retiring generation</a:t>
            </a:r>
            <a:endParaRPr lang="en-US" sz="2400" dirty="0">
              <a:solidFill>
                <a:srgbClr val="262626"/>
              </a:solidFill>
              <a:latin typeface="Whitney A"/>
            </a:endParaRPr>
          </a:p>
          <a:p>
            <a:endParaRPr lang="en-US" sz="2400" dirty="0">
              <a:solidFill>
                <a:srgbClr val="262626"/>
              </a:solidFill>
              <a:latin typeface="Whitney A"/>
            </a:endParaRPr>
          </a:p>
        </p:txBody>
      </p:sp>
    </p:spTree>
    <p:extLst>
      <p:ext uri="{BB962C8B-B14F-4D97-AF65-F5344CB8AC3E}">
        <p14:creationId xmlns:p14="http://schemas.microsoft.com/office/powerpoint/2010/main" val="1213873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Talent Growth and Development Plan</a:t>
            </a:r>
          </a:p>
        </p:txBody>
      </p:sp>
      <p:sp>
        <p:nvSpPr>
          <p:cNvPr id="10" name="Content Placeholder 9"/>
          <p:cNvSpPr>
            <a:spLocks noGrp="1"/>
          </p:cNvSpPr>
          <p:nvPr>
            <p:ph idx="1"/>
          </p:nvPr>
        </p:nvSpPr>
        <p:spPr/>
        <p:txBody>
          <a:bodyPr/>
          <a:lstStyle/>
          <a:p>
            <a:r>
              <a:rPr lang="en-US" sz="2800" dirty="0"/>
              <a:t>Alleviate existing and future staffing challenges </a:t>
            </a:r>
          </a:p>
          <a:p>
            <a:r>
              <a:rPr lang="en-US" sz="2800" dirty="0"/>
              <a:t>Strengthen HDR’s  ROW technical expertise</a:t>
            </a:r>
          </a:p>
          <a:p>
            <a:r>
              <a:rPr lang="en-US" sz="2800" dirty="0"/>
              <a:t>Diversity and inclusion tool</a:t>
            </a:r>
          </a:p>
          <a:p>
            <a:r>
              <a:rPr lang="en-US" sz="2800" dirty="0"/>
              <a:t>Existing staff clearly see paths to desired career levels</a:t>
            </a:r>
          </a:p>
          <a:p>
            <a:r>
              <a:rPr lang="en-US" sz="2800" dirty="0"/>
              <a:t> Succession planning</a:t>
            </a:r>
          </a:p>
          <a:p>
            <a:endParaRPr lang="en-US" sz="2800" dirty="0"/>
          </a:p>
        </p:txBody>
      </p:sp>
    </p:spTree>
    <p:extLst>
      <p:ext uri="{BB962C8B-B14F-4D97-AF65-F5344CB8AC3E}">
        <p14:creationId xmlns:p14="http://schemas.microsoft.com/office/powerpoint/2010/main" val="1599388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ee770c52-acc7-432e-b930-1d2e7ce37173"/>
</p:tagLst>
</file>

<file path=ppt/theme/theme1.xml><?xml version="1.0" encoding="utf-8"?>
<a:theme xmlns:a="http://schemas.openxmlformats.org/drawingml/2006/main" name="Office Theme">
  <a:themeElements>
    <a:clrScheme name="New HDR Color">
      <a:dk1>
        <a:sysClr val="windowText" lastClr="000000"/>
      </a:dk1>
      <a:lt1>
        <a:sysClr val="window" lastClr="FFFFFF"/>
      </a:lt1>
      <a:dk2>
        <a:srgbClr val="54585A"/>
      </a:dk2>
      <a:lt2>
        <a:srgbClr val="E3E4E5"/>
      </a:lt2>
      <a:accent1>
        <a:srgbClr val="4298B5"/>
      </a:accent1>
      <a:accent2>
        <a:srgbClr val="C8102E"/>
      </a:accent2>
      <a:accent3>
        <a:srgbClr val="FFC600"/>
      </a:accent3>
      <a:accent4>
        <a:srgbClr val="78BE20"/>
      </a:accent4>
      <a:accent5>
        <a:srgbClr val="004C97"/>
      </a:accent5>
      <a:accent6>
        <a:srgbClr val="772583"/>
      </a:accent6>
      <a:hlink>
        <a:srgbClr val="FF8200"/>
      </a:hlink>
      <a:folHlink>
        <a:srgbClr val="A8A99E"/>
      </a:folHlink>
    </a:clrScheme>
    <a:fontScheme name="Custom 3">
      <a:majorFont>
        <a:latin typeface="Arial"/>
        <a:ea typeface=""/>
        <a:cs typeface=""/>
      </a:majorFont>
      <a:minorFont>
        <a:latin typeface="Arial Narr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w_HDR_Temp-RedWhite [Read-Only]" id="{C2942769-75E3-4EAB-832D-3E7D7ACD0C30}" vid="{AF29DB74-FD6D-482F-8B09-FAA1BD2E62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2066A0E0D72C24488F7A0E19DF4EE35" ma:contentTypeVersion="0" ma:contentTypeDescription="Create a new document." ma:contentTypeScope="" ma:versionID="e59d96475cfd547cca8debe98de7ec1e">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9FE8081-5A08-4CEC-98F7-B9DDB3604F60}">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7043B568-630B-402B-9D77-F3996E94DF11}">
  <ds:schemaRefs>
    <ds:schemaRef ds:uri="http://schemas.microsoft.com/sharepoint/v3/contenttype/forms"/>
  </ds:schemaRefs>
</ds:datastoreItem>
</file>

<file path=customXml/itemProps3.xml><?xml version="1.0" encoding="utf-8"?>
<ds:datastoreItem xmlns:ds="http://schemas.openxmlformats.org/officeDocument/2006/customXml" ds:itemID="{0672E5E8-32E7-4C8B-8FF6-E849C104892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Rex Fisher - PPT New_HDR_Temp-RedWhite</Template>
  <TotalTime>894</TotalTime>
  <Words>535</Words>
  <Application>Microsoft Office PowerPoint</Application>
  <PresentationFormat>On-screen Show (16:9)</PresentationFormat>
  <Paragraphs>100</Paragraphs>
  <Slides>17</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Arial Narrow</vt:lpstr>
      <vt:lpstr>Calibri</vt:lpstr>
      <vt:lpstr>Times New Roman</vt:lpstr>
      <vt:lpstr>Whitney A</vt:lpstr>
      <vt:lpstr>Wingdings</vt:lpstr>
      <vt:lpstr>Office Theme</vt:lpstr>
      <vt:lpstr>PowerPoint Presentation</vt:lpstr>
      <vt:lpstr>Real Estate/Right-of-Way    “Talent Development”         Carol Bellinger, SR/WA    Associate Vice President</vt:lpstr>
      <vt:lpstr>     Together</vt:lpstr>
      <vt:lpstr>PowerPoint Presentation</vt:lpstr>
      <vt:lpstr>2022 Strategic Plan </vt:lpstr>
      <vt:lpstr>We Must Live Our Brand Promise:    “At HDR we do things right to                          make great things possible”    </vt:lpstr>
      <vt:lpstr>PowerPoint Presentation</vt:lpstr>
      <vt:lpstr>PowerPoint Presentation</vt:lpstr>
      <vt:lpstr>Talent Growth and Development Plan</vt:lpstr>
      <vt:lpstr>10,000 employees</vt:lpstr>
      <vt:lpstr>WE STARTED BY CROSS TRAINING EXISITNG STAFF</vt:lpstr>
      <vt:lpstr>RECRUITING AND TRAINING ENTRY LEVEL</vt:lpstr>
      <vt:lpstr>Initial screening </vt:lpstr>
      <vt:lpstr>Mentors and Trainee</vt:lpstr>
      <vt:lpstr>SUPPLEMENTAL TRAINING</vt:lpstr>
      <vt:lpstr>HDR Programs</vt:lpstr>
      <vt:lpstr>“Working together to make great things possible”</vt:lpstr>
    </vt:vector>
  </TitlesOfParts>
  <Company>HDR,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Road to Unrivaled</dc:title>
  <dc:creator>Lambrecht, Jessica</dc:creator>
  <cp:lastModifiedBy>Catherine Muth</cp:lastModifiedBy>
  <cp:revision>98</cp:revision>
  <dcterms:created xsi:type="dcterms:W3CDTF">2019-01-11T14:17:38Z</dcterms:created>
  <dcterms:modified xsi:type="dcterms:W3CDTF">2019-06-12T13:41:48Z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0x01010092066A0E0D72C24488F7A0E19DF4EE35</vt:lpwstr>
  </property>
</Properties>
</file>