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72" r:id="rId5"/>
    <p:sldId id="448" r:id="rId6"/>
    <p:sldId id="260" r:id="rId7"/>
    <p:sldId id="435" r:id="rId8"/>
    <p:sldId id="445" r:id="rId9"/>
    <p:sldId id="437" r:id="rId10"/>
    <p:sldId id="447" r:id="rId11"/>
    <p:sldId id="441" r:id="rId12"/>
    <p:sldId id="446" r:id="rId13"/>
    <p:sldId id="442" r:id="rId14"/>
    <p:sldId id="256" r:id="rId15"/>
    <p:sldId id="422" r:id="rId1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4EA8"/>
    <a:srgbClr val="004EA8"/>
    <a:srgbClr val="F0DBC8"/>
    <a:srgbClr val="B9B9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6777" autoAdjust="0"/>
  </p:normalViewPr>
  <p:slideViewPr>
    <p:cSldViewPr snapToGrid="0">
      <p:cViewPr varScale="1">
        <p:scale>
          <a:sx n="82" d="100"/>
          <a:sy n="82" d="100"/>
        </p:scale>
        <p:origin x="672" y="7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2033A1BD-B021-4B43-92AF-9C71317ED9DF}" type="datetimeFigureOut">
              <a:rPr lang="en-US" smtClean="0"/>
              <a:t>6/12/2019</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F56F7F4-615D-42D5-9CBC-B5D957116226}" type="slidenum">
              <a:rPr lang="en-US" smtClean="0"/>
              <a:t>‹#›</a:t>
            </a:fld>
            <a:endParaRPr lang="en-US" dirty="0"/>
          </a:p>
        </p:txBody>
      </p:sp>
    </p:spTree>
    <p:extLst>
      <p:ext uri="{BB962C8B-B14F-4D97-AF65-F5344CB8AC3E}">
        <p14:creationId xmlns:p14="http://schemas.microsoft.com/office/powerpoint/2010/main" val="25162266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5D819F-9EF7-4B01-B7C1-FFEDAFAF1465}" type="slidenum">
              <a:rPr lang="en-US"/>
              <a:t>1</a:t>
            </a:fld>
            <a:endParaRPr lang="en-US" dirty="0"/>
          </a:p>
        </p:txBody>
      </p:sp>
    </p:spTree>
    <p:extLst>
      <p:ext uri="{BB962C8B-B14F-4D97-AF65-F5344CB8AC3E}">
        <p14:creationId xmlns:p14="http://schemas.microsoft.com/office/powerpoint/2010/main" val="20482317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Complying with relevant laws and regulations as well as internal requirements;</a:t>
            </a:r>
          </a:p>
          <a:p>
            <a:r>
              <a:rPr lang="en-US" dirty="0"/>
              <a:t>• Fostering a quality mind-set with the objective of developing and providing trusted, Client-preferred, defect-free products and services;</a:t>
            </a:r>
          </a:p>
          <a:p>
            <a:r>
              <a:rPr lang="en-US" dirty="0"/>
              <a:t>• Continuously challenging ourselves to improve the quality management system to guarantee our focus on safety;</a:t>
            </a:r>
          </a:p>
          <a:p>
            <a:r>
              <a:rPr lang="en-US" dirty="0"/>
              <a:t>• Demonstrating continuous improvement through sharing lessons learned to prevent quality incidents and eliminate defects;</a:t>
            </a:r>
          </a:p>
          <a:p>
            <a:r>
              <a:rPr lang="en-US" dirty="0"/>
              <a:t>• Encouraging participation and promotion of quality responsibilities among all employees and third parties through applying standards, education, training and coaching, supervision, and effective communication;</a:t>
            </a:r>
          </a:p>
          <a:p>
            <a:r>
              <a:rPr lang="en-US" dirty="0"/>
              <a:t>• Ensuring that our process identifies, assesses, quantifies, and mitigates our operational risk.</a:t>
            </a:r>
          </a:p>
        </p:txBody>
      </p:sp>
      <p:sp>
        <p:nvSpPr>
          <p:cNvPr id="4" name="Slide Number Placeholder 3"/>
          <p:cNvSpPr>
            <a:spLocks noGrp="1"/>
          </p:cNvSpPr>
          <p:nvPr>
            <p:ph type="sldNum" sz="quarter" idx="10"/>
          </p:nvPr>
        </p:nvSpPr>
        <p:spPr/>
        <p:txBody>
          <a:bodyPr/>
          <a:lstStyle/>
          <a:p>
            <a:fld id="{F859AECB-A677-43A7-BCBB-A4497CCD25C9}" type="slidenum">
              <a:rPr lang="en-US" smtClean="0"/>
              <a:t>3</a:t>
            </a:fld>
            <a:endParaRPr lang="en-US"/>
          </a:p>
        </p:txBody>
      </p:sp>
    </p:spTree>
    <p:extLst>
      <p:ext uri="{BB962C8B-B14F-4D97-AF65-F5344CB8AC3E}">
        <p14:creationId xmlns:p14="http://schemas.microsoft.com/office/powerpoint/2010/main" val="32045674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DDF7E1-3575-4A76-B614-69F0082CC0C9}" type="slidenum">
              <a:rPr lang="en-US" smtClean="0"/>
              <a:t>11</a:t>
            </a:fld>
            <a:endParaRPr lang="en-US" dirty="0"/>
          </a:p>
        </p:txBody>
      </p:sp>
    </p:spTree>
    <p:extLst>
      <p:ext uri="{BB962C8B-B14F-4D97-AF65-F5344CB8AC3E}">
        <p14:creationId xmlns:p14="http://schemas.microsoft.com/office/powerpoint/2010/main" val="25034508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7E5C21-1B25-4D3E-B9E8-50CD4ADE3166}"/>
              </a:ext>
            </a:extLst>
          </p:cNvPr>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lang="en-US" dirty="0"/>
              <a:t>Click to edit Master title style</a:t>
            </a:r>
          </a:p>
        </p:txBody>
      </p:sp>
      <p:pic>
        <p:nvPicPr>
          <p:cNvPr id="9" name="Picture 8">
            <a:extLst>
              <a:ext uri="{FF2B5EF4-FFF2-40B4-BE49-F238E27FC236}">
                <a16:creationId xmlns:a16="http://schemas.microsoft.com/office/drawing/2014/main" id="{898E1E15-12F0-4BFA-ADBB-AFC91A7AD2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61568" y="5287069"/>
            <a:ext cx="6692459" cy="764771"/>
          </a:xfrm>
          <a:prstGeom prst="rect">
            <a:avLst/>
          </a:prstGeom>
        </p:spPr>
      </p:pic>
      <p:sp>
        <p:nvSpPr>
          <p:cNvPr id="4" name="Rectangle 3">
            <a:extLst>
              <a:ext uri="{FF2B5EF4-FFF2-40B4-BE49-F238E27FC236}">
                <a16:creationId xmlns:a16="http://schemas.microsoft.com/office/drawing/2014/main" id="{E00209FC-6067-4A00-AE94-5DCF7B4250CA}"/>
              </a:ext>
            </a:extLst>
          </p:cNvPr>
          <p:cNvSpPr/>
          <p:nvPr userDrawn="1"/>
        </p:nvSpPr>
        <p:spPr>
          <a:xfrm>
            <a:off x="312420" y="374904"/>
            <a:ext cx="11567160" cy="6053328"/>
          </a:xfrm>
          <a:prstGeom prst="rect">
            <a:avLst/>
          </a:prstGeom>
          <a:noFill/>
          <a:ln w="57150">
            <a:solidFill>
              <a:srgbClr val="014E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1526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83F69C-CA56-42AD-9FD0-BFF52CD5E4BF}"/>
              </a:ext>
            </a:extLst>
          </p:cNvPr>
          <p:cNvSpPr>
            <a:spLocks noGrp="1"/>
          </p:cNvSpPr>
          <p:nvPr>
            <p:ph type="title"/>
          </p:nvPr>
        </p:nvSpPr>
        <p:spPr/>
        <p:txBody>
          <a:bodyPr/>
          <a:lstStyle>
            <a:lvl1pPr>
              <a:defRPr>
                <a:solidFill>
                  <a:srgbClr val="004EA8"/>
                </a:solidFill>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6B78F298-E1B7-461A-B883-6ABFF6B8C49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5">
            <a:extLst>
              <a:ext uri="{FF2B5EF4-FFF2-40B4-BE49-F238E27FC236}">
                <a16:creationId xmlns:a16="http://schemas.microsoft.com/office/drawing/2014/main" id="{13FEF7F2-B0C4-47A7-BEFC-A0823FA5AED1}"/>
              </a:ext>
            </a:extLst>
          </p:cNvPr>
          <p:cNvSpPr>
            <a:spLocks noGrp="1"/>
          </p:cNvSpPr>
          <p:nvPr>
            <p:ph type="sldNum" sz="quarter" idx="12"/>
          </p:nvPr>
        </p:nvSpPr>
        <p:spPr>
          <a:xfrm>
            <a:off x="442875" y="6408319"/>
            <a:ext cx="2743200" cy="365125"/>
          </a:xfrm>
        </p:spPr>
        <p:txBody>
          <a:bodyPr/>
          <a:lstStyle/>
          <a:p>
            <a:fld id="{E3900A62-1775-432F-B8C1-DA80CE7A9B16}" type="slidenum">
              <a:rPr lang="en-US" smtClean="0"/>
              <a:t>‹#›</a:t>
            </a:fld>
            <a:endParaRPr lang="en-US" dirty="0"/>
          </a:p>
        </p:txBody>
      </p:sp>
      <p:pic>
        <p:nvPicPr>
          <p:cNvPr id="18" name="Picture 17" descr="A picture containing clipart&#10;&#10;Description generated with very high confidence">
            <a:extLst>
              <a:ext uri="{FF2B5EF4-FFF2-40B4-BE49-F238E27FC236}">
                <a16:creationId xmlns:a16="http://schemas.microsoft.com/office/drawing/2014/main" id="{484436F8-8272-4D61-B38E-8AB3C68EC3D4}"/>
              </a:ext>
            </a:extLst>
          </p:cNvPr>
          <p:cNvPicPr>
            <a:picLocks noChangeAspect="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293278" y="6344802"/>
            <a:ext cx="1351836" cy="473495"/>
          </a:xfrm>
          <a:prstGeom prst="rect">
            <a:avLst/>
          </a:prstGeom>
        </p:spPr>
      </p:pic>
      <p:sp>
        <p:nvSpPr>
          <p:cNvPr id="14" name="Rectangle 13">
            <a:extLst>
              <a:ext uri="{FF2B5EF4-FFF2-40B4-BE49-F238E27FC236}">
                <a16:creationId xmlns:a16="http://schemas.microsoft.com/office/drawing/2014/main" id="{D653D13B-4F27-4A0F-9607-E1502C7F8FA9}"/>
              </a:ext>
            </a:extLst>
          </p:cNvPr>
          <p:cNvSpPr/>
          <p:nvPr userDrawn="1"/>
        </p:nvSpPr>
        <p:spPr>
          <a:xfrm>
            <a:off x="312420" y="246888"/>
            <a:ext cx="11567160" cy="6053328"/>
          </a:xfrm>
          <a:prstGeom prst="rect">
            <a:avLst/>
          </a:prstGeom>
          <a:noFill/>
          <a:ln w="57150">
            <a:solidFill>
              <a:srgbClr val="014E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28095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8C12A5E-C3CB-4317-B58C-11BD873164FB}"/>
              </a:ext>
            </a:extLst>
          </p:cNvPr>
          <p:cNvSpPr>
            <a:spLocks noGrp="1"/>
          </p:cNvSpPr>
          <p:nvPr>
            <p:ph type="title" orient="vert"/>
          </p:nvPr>
        </p:nvSpPr>
        <p:spPr>
          <a:xfrm>
            <a:off x="8724900" y="365125"/>
            <a:ext cx="2628900" cy="5811838"/>
          </a:xfrm>
        </p:spPr>
        <p:txBody>
          <a:bodyPr vert="eaVert"/>
          <a:lstStyle>
            <a:lvl1pPr>
              <a:defRPr>
                <a:solidFill>
                  <a:srgbClr val="004EA8"/>
                </a:solidFill>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444F844E-FD25-447D-877E-9F10CA4DBF1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5">
            <a:extLst>
              <a:ext uri="{FF2B5EF4-FFF2-40B4-BE49-F238E27FC236}">
                <a16:creationId xmlns:a16="http://schemas.microsoft.com/office/drawing/2014/main" id="{2F566FE0-75DA-42B2-9C04-EA75DCF598E4}"/>
              </a:ext>
            </a:extLst>
          </p:cNvPr>
          <p:cNvSpPr>
            <a:spLocks noGrp="1"/>
          </p:cNvSpPr>
          <p:nvPr>
            <p:ph type="sldNum" sz="quarter" idx="12"/>
          </p:nvPr>
        </p:nvSpPr>
        <p:spPr>
          <a:xfrm>
            <a:off x="442875" y="6408319"/>
            <a:ext cx="2743200" cy="365125"/>
          </a:xfrm>
        </p:spPr>
        <p:txBody>
          <a:bodyPr/>
          <a:lstStyle/>
          <a:p>
            <a:fld id="{E3900A62-1775-432F-B8C1-DA80CE7A9B16}" type="slidenum">
              <a:rPr lang="en-US" smtClean="0"/>
              <a:t>‹#›</a:t>
            </a:fld>
            <a:endParaRPr lang="en-US" dirty="0"/>
          </a:p>
        </p:txBody>
      </p:sp>
      <p:pic>
        <p:nvPicPr>
          <p:cNvPr id="18" name="Picture 17" descr="A picture containing clipart&#10;&#10;Description generated with very high confidence">
            <a:extLst>
              <a:ext uri="{FF2B5EF4-FFF2-40B4-BE49-F238E27FC236}">
                <a16:creationId xmlns:a16="http://schemas.microsoft.com/office/drawing/2014/main" id="{B08BCAE6-F61F-4358-B62A-3CDFC76CFA31}"/>
              </a:ext>
            </a:extLst>
          </p:cNvPr>
          <p:cNvPicPr>
            <a:picLocks noChangeAspect="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293278" y="6344802"/>
            <a:ext cx="1351836" cy="473495"/>
          </a:xfrm>
          <a:prstGeom prst="rect">
            <a:avLst/>
          </a:prstGeom>
        </p:spPr>
      </p:pic>
      <p:sp>
        <p:nvSpPr>
          <p:cNvPr id="14" name="Rectangle 13">
            <a:extLst>
              <a:ext uri="{FF2B5EF4-FFF2-40B4-BE49-F238E27FC236}">
                <a16:creationId xmlns:a16="http://schemas.microsoft.com/office/drawing/2014/main" id="{E8174C17-9243-421F-BE7B-D4DA110EBC4A}"/>
              </a:ext>
            </a:extLst>
          </p:cNvPr>
          <p:cNvSpPr/>
          <p:nvPr userDrawn="1"/>
        </p:nvSpPr>
        <p:spPr>
          <a:xfrm>
            <a:off x="312420" y="246888"/>
            <a:ext cx="11567160" cy="6053328"/>
          </a:xfrm>
          <a:prstGeom prst="rect">
            <a:avLst/>
          </a:prstGeom>
          <a:noFill/>
          <a:ln w="57150">
            <a:solidFill>
              <a:srgbClr val="014E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66039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Title 8"/>
          <p:cNvSpPr>
            <a:spLocks noGrp="1"/>
          </p:cNvSpPr>
          <p:nvPr>
            <p:ph type="title"/>
          </p:nvPr>
        </p:nvSpPr>
        <p:spPr>
          <a:xfrm>
            <a:off x="364067" y="683683"/>
            <a:ext cx="8652933" cy="569775"/>
          </a:xfrm>
          <a:prstGeom prst="rect">
            <a:avLst/>
          </a:prstGeom>
        </p:spPr>
        <p:txBody>
          <a:bodyPr vert="horz"/>
          <a:lstStyle>
            <a:lvl1pPr algn="l">
              <a:defRPr sz="3200" b="1">
                <a:solidFill>
                  <a:schemeClr val="tx1">
                    <a:lumMod val="65000"/>
                    <a:lumOff val="35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6" name="Text Placeholder 27"/>
          <p:cNvSpPr>
            <a:spLocks noGrp="1"/>
          </p:cNvSpPr>
          <p:nvPr>
            <p:ph type="body" sz="quarter" idx="25" hasCustomPrompt="1"/>
          </p:nvPr>
        </p:nvSpPr>
        <p:spPr>
          <a:xfrm>
            <a:off x="364067" y="1279962"/>
            <a:ext cx="8652933" cy="381065"/>
          </a:xfrm>
          <a:prstGeom prst="rect">
            <a:avLst/>
          </a:prstGeom>
        </p:spPr>
        <p:txBody>
          <a:bodyPr vert="horz"/>
          <a:lstStyle>
            <a:lvl1pPr marL="0" indent="0" algn="l">
              <a:buNone/>
              <a:defRPr sz="1400" baseline="0">
                <a:solidFill>
                  <a:schemeClr val="bg1">
                    <a:lumMod val="65000"/>
                  </a:schemeClr>
                </a:solidFill>
                <a:latin typeface="Arial" panose="020B0604020202020204" pitchFamily="34" charset="0"/>
                <a:cs typeface="Arial" panose="020B0604020202020204" pitchFamily="34" charset="0"/>
              </a:defRPr>
            </a:lvl1pPr>
          </a:lstStyle>
          <a:p>
            <a:pPr lvl="0"/>
            <a:r>
              <a:rPr lang="en-US" dirty="0"/>
              <a:t>Click to edit Master title Style</a:t>
            </a:r>
          </a:p>
        </p:txBody>
      </p:sp>
    </p:spTree>
    <p:extLst>
      <p:ext uri="{BB962C8B-B14F-4D97-AF65-F5344CB8AC3E}">
        <p14:creationId xmlns:p14="http://schemas.microsoft.com/office/powerpoint/2010/main" val="3073274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3B1E68-5D26-4719-A981-25A692473D68}"/>
              </a:ext>
            </a:extLst>
          </p:cNvPr>
          <p:cNvSpPr>
            <a:spLocks noGrp="1"/>
          </p:cNvSpPr>
          <p:nvPr>
            <p:ph type="title"/>
          </p:nvPr>
        </p:nvSpPr>
        <p:spPr/>
        <p:txBody>
          <a:bodyPr/>
          <a:lstStyle>
            <a:lvl1pPr>
              <a:defRPr>
                <a:solidFill>
                  <a:srgbClr val="004EA8"/>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02FAF3C5-981E-4D8F-B66A-8B4C56F560E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5C81EB3C-6B56-467D-9696-7E92F95FB95E}"/>
              </a:ext>
            </a:extLst>
          </p:cNvPr>
          <p:cNvSpPr>
            <a:spLocks noGrp="1"/>
          </p:cNvSpPr>
          <p:nvPr>
            <p:ph type="sldNum" sz="quarter" idx="12"/>
          </p:nvPr>
        </p:nvSpPr>
        <p:spPr>
          <a:xfrm>
            <a:off x="442875" y="6408319"/>
            <a:ext cx="2743200" cy="365125"/>
          </a:xfrm>
        </p:spPr>
        <p:txBody>
          <a:bodyPr/>
          <a:lstStyle/>
          <a:p>
            <a:fld id="{E3900A62-1775-432F-B8C1-DA80CE7A9B16}" type="slidenum">
              <a:rPr lang="en-US" smtClean="0"/>
              <a:t>‹#›</a:t>
            </a:fld>
            <a:endParaRPr lang="en-US" dirty="0"/>
          </a:p>
        </p:txBody>
      </p:sp>
      <p:pic>
        <p:nvPicPr>
          <p:cNvPr id="5" name="Picture 4" descr="A picture containing clipart&#10;&#10;Description generated with very high confidence">
            <a:extLst>
              <a:ext uri="{FF2B5EF4-FFF2-40B4-BE49-F238E27FC236}">
                <a16:creationId xmlns:a16="http://schemas.microsoft.com/office/drawing/2014/main" id="{43C749F5-8D65-499D-9E89-8125F7A00CBF}"/>
              </a:ext>
            </a:extLst>
          </p:cNvPr>
          <p:cNvPicPr>
            <a:picLocks noChangeAspect="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293278" y="6344802"/>
            <a:ext cx="1351836" cy="473495"/>
          </a:xfrm>
          <a:prstGeom prst="rect">
            <a:avLst/>
          </a:prstGeom>
        </p:spPr>
      </p:pic>
      <p:sp>
        <p:nvSpPr>
          <p:cNvPr id="11" name="Rectangle 10">
            <a:extLst>
              <a:ext uri="{FF2B5EF4-FFF2-40B4-BE49-F238E27FC236}">
                <a16:creationId xmlns:a16="http://schemas.microsoft.com/office/drawing/2014/main" id="{1FDC2554-AC56-4F25-BE4D-F7B6DB192062}"/>
              </a:ext>
            </a:extLst>
          </p:cNvPr>
          <p:cNvSpPr/>
          <p:nvPr userDrawn="1"/>
        </p:nvSpPr>
        <p:spPr>
          <a:xfrm>
            <a:off x="312420" y="246888"/>
            <a:ext cx="11567160" cy="6053328"/>
          </a:xfrm>
          <a:prstGeom prst="rect">
            <a:avLst/>
          </a:prstGeom>
          <a:noFill/>
          <a:ln w="57150">
            <a:solidFill>
              <a:srgbClr val="014E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52077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E48414-4E27-46E9-9335-1399119C6DBC}"/>
              </a:ext>
            </a:extLst>
          </p:cNvPr>
          <p:cNvSpPr>
            <a:spLocks noGrp="1"/>
          </p:cNvSpPr>
          <p:nvPr>
            <p:ph type="title"/>
          </p:nvPr>
        </p:nvSpPr>
        <p:spPr>
          <a:xfrm>
            <a:off x="831850" y="1709738"/>
            <a:ext cx="10515600" cy="2852737"/>
          </a:xfrm>
        </p:spPr>
        <p:txBody>
          <a:bodyPr anchor="b"/>
          <a:lstStyle>
            <a:lvl1pPr>
              <a:defRPr sz="6000">
                <a:solidFill>
                  <a:srgbClr val="004EA8"/>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324EC614-8987-465B-BB49-85190D863FB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9" name="Picture 8">
            <a:extLst>
              <a:ext uri="{FF2B5EF4-FFF2-40B4-BE49-F238E27FC236}">
                <a16:creationId xmlns:a16="http://schemas.microsoft.com/office/drawing/2014/main" id="{459C1903-D7A8-473F-88A1-B21F0C400834}"/>
              </a:ext>
            </a:extLst>
          </p:cNvPr>
          <p:cNvPicPr>
            <a:picLocks noChangeAspect="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90806" y="6116638"/>
            <a:ext cx="5127644" cy="585954"/>
          </a:xfrm>
          <a:prstGeom prst="rect">
            <a:avLst/>
          </a:prstGeom>
        </p:spPr>
      </p:pic>
    </p:spTree>
    <p:extLst>
      <p:ext uri="{BB962C8B-B14F-4D97-AF65-F5344CB8AC3E}">
        <p14:creationId xmlns:p14="http://schemas.microsoft.com/office/powerpoint/2010/main" val="29040036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82FE6-FDF8-43A8-A6CF-D7DD0900B402}"/>
              </a:ext>
            </a:extLst>
          </p:cNvPr>
          <p:cNvSpPr>
            <a:spLocks noGrp="1"/>
          </p:cNvSpPr>
          <p:nvPr>
            <p:ph type="title"/>
          </p:nvPr>
        </p:nvSpPr>
        <p:spPr/>
        <p:txBody>
          <a:bodyPr/>
          <a:lstStyle>
            <a:lvl1pPr>
              <a:defRPr>
                <a:solidFill>
                  <a:srgbClr val="004EA8"/>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966035D6-518F-4631-934E-B04B7695A3A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6FF11C6-E10A-4B8B-87F5-0D2DCF94DBC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Slide Number Placeholder 5">
            <a:extLst>
              <a:ext uri="{FF2B5EF4-FFF2-40B4-BE49-F238E27FC236}">
                <a16:creationId xmlns:a16="http://schemas.microsoft.com/office/drawing/2014/main" id="{EBC71D90-B2F7-4942-AF80-E9CF482A4E01}"/>
              </a:ext>
            </a:extLst>
          </p:cNvPr>
          <p:cNvSpPr>
            <a:spLocks noGrp="1"/>
          </p:cNvSpPr>
          <p:nvPr>
            <p:ph type="sldNum" sz="quarter" idx="12"/>
          </p:nvPr>
        </p:nvSpPr>
        <p:spPr>
          <a:xfrm>
            <a:off x="442875" y="6408319"/>
            <a:ext cx="2743200" cy="365125"/>
          </a:xfrm>
        </p:spPr>
        <p:txBody>
          <a:bodyPr/>
          <a:lstStyle/>
          <a:p>
            <a:fld id="{E3900A62-1775-432F-B8C1-DA80CE7A9B16}" type="slidenum">
              <a:rPr lang="en-US" smtClean="0"/>
              <a:t>‹#›</a:t>
            </a:fld>
            <a:endParaRPr lang="en-US" dirty="0"/>
          </a:p>
        </p:txBody>
      </p:sp>
      <p:pic>
        <p:nvPicPr>
          <p:cNvPr id="17" name="Picture 16" descr="A picture containing clipart&#10;&#10;Description generated with very high confidence">
            <a:extLst>
              <a:ext uri="{FF2B5EF4-FFF2-40B4-BE49-F238E27FC236}">
                <a16:creationId xmlns:a16="http://schemas.microsoft.com/office/drawing/2014/main" id="{03DDAA9B-97F1-4371-99A0-1822639561A2}"/>
              </a:ext>
            </a:extLst>
          </p:cNvPr>
          <p:cNvPicPr>
            <a:picLocks noChangeAspect="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293278" y="6344802"/>
            <a:ext cx="1351836" cy="473495"/>
          </a:xfrm>
          <a:prstGeom prst="rect">
            <a:avLst/>
          </a:prstGeom>
        </p:spPr>
      </p:pic>
      <p:sp>
        <p:nvSpPr>
          <p:cNvPr id="19" name="Rectangle 18">
            <a:extLst>
              <a:ext uri="{FF2B5EF4-FFF2-40B4-BE49-F238E27FC236}">
                <a16:creationId xmlns:a16="http://schemas.microsoft.com/office/drawing/2014/main" id="{8B254970-C34A-4C1F-956E-A9F350DE128B}"/>
              </a:ext>
            </a:extLst>
          </p:cNvPr>
          <p:cNvSpPr/>
          <p:nvPr userDrawn="1"/>
        </p:nvSpPr>
        <p:spPr>
          <a:xfrm>
            <a:off x="312420" y="246888"/>
            <a:ext cx="11567160" cy="6053328"/>
          </a:xfrm>
          <a:prstGeom prst="rect">
            <a:avLst/>
          </a:prstGeom>
          <a:noFill/>
          <a:ln w="57150">
            <a:solidFill>
              <a:srgbClr val="014E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509093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10E5D-7791-4841-8412-17CAEBB339FF}"/>
              </a:ext>
            </a:extLst>
          </p:cNvPr>
          <p:cNvSpPr>
            <a:spLocks noGrp="1"/>
          </p:cNvSpPr>
          <p:nvPr>
            <p:ph type="title"/>
          </p:nvPr>
        </p:nvSpPr>
        <p:spPr>
          <a:xfrm>
            <a:off x="839788" y="365125"/>
            <a:ext cx="10515600" cy="1325563"/>
          </a:xfrm>
        </p:spPr>
        <p:txBody>
          <a:bodyPr/>
          <a:lstStyle>
            <a:lvl1pPr>
              <a:defRPr>
                <a:solidFill>
                  <a:srgbClr val="004EA8"/>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36DCC77C-38F4-440C-852D-3CB7986825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E7AB5D14-3C25-417F-9AF2-E2EE208817D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FA861E5-1DA2-41E3-81DB-6ECA70F75A9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CD92207-A889-48D0-B9C4-2D8B00C162E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Slide Number Placeholder 5">
            <a:extLst>
              <a:ext uri="{FF2B5EF4-FFF2-40B4-BE49-F238E27FC236}">
                <a16:creationId xmlns:a16="http://schemas.microsoft.com/office/drawing/2014/main" id="{453EF1B4-10C0-4F6B-8D26-061DC6F389E4}"/>
              </a:ext>
            </a:extLst>
          </p:cNvPr>
          <p:cNvSpPr>
            <a:spLocks noGrp="1"/>
          </p:cNvSpPr>
          <p:nvPr>
            <p:ph type="sldNum" sz="quarter" idx="12"/>
          </p:nvPr>
        </p:nvSpPr>
        <p:spPr>
          <a:xfrm>
            <a:off x="442875" y="6408319"/>
            <a:ext cx="2743200" cy="365125"/>
          </a:xfrm>
        </p:spPr>
        <p:txBody>
          <a:bodyPr/>
          <a:lstStyle/>
          <a:p>
            <a:fld id="{E3900A62-1775-432F-B8C1-DA80CE7A9B16}" type="slidenum">
              <a:rPr lang="en-US" smtClean="0"/>
              <a:t>‹#›</a:t>
            </a:fld>
            <a:endParaRPr lang="en-US" dirty="0"/>
          </a:p>
        </p:txBody>
      </p:sp>
      <p:pic>
        <p:nvPicPr>
          <p:cNvPr id="21" name="Picture 20" descr="A picture containing clipart&#10;&#10;Description generated with very high confidence">
            <a:extLst>
              <a:ext uri="{FF2B5EF4-FFF2-40B4-BE49-F238E27FC236}">
                <a16:creationId xmlns:a16="http://schemas.microsoft.com/office/drawing/2014/main" id="{D22AC19A-BAE4-41C5-8578-C01D8A38728C}"/>
              </a:ext>
            </a:extLst>
          </p:cNvPr>
          <p:cNvPicPr>
            <a:picLocks noChangeAspect="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293278" y="6344802"/>
            <a:ext cx="1351836" cy="473495"/>
          </a:xfrm>
          <a:prstGeom prst="rect">
            <a:avLst/>
          </a:prstGeom>
        </p:spPr>
      </p:pic>
      <p:sp>
        <p:nvSpPr>
          <p:cNvPr id="22" name="Rectangle 21">
            <a:extLst>
              <a:ext uri="{FF2B5EF4-FFF2-40B4-BE49-F238E27FC236}">
                <a16:creationId xmlns:a16="http://schemas.microsoft.com/office/drawing/2014/main" id="{0996763F-D6D8-4116-BA31-F2324F3D0879}"/>
              </a:ext>
            </a:extLst>
          </p:cNvPr>
          <p:cNvSpPr/>
          <p:nvPr userDrawn="1"/>
        </p:nvSpPr>
        <p:spPr>
          <a:xfrm>
            <a:off x="312420" y="246888"/>
            <a:ext cx="11567160" cy="6053328"/>
          </a:xfrm>
          <a:prstGeom prst="rect">
            <a:avLst/>
          </a:prstGeom>
          <a:noFill/>
          <a:ln w="57150">
            <a:solidFill>
              <a:srgbClr val="014E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777067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1FDB8-22C4-4A1F-89C0-8729C3BCADF5}"/>
              </a:ext>
            </a:extLst>
          </p:cNvPr>
          <p:cNvSpPr>
            <a:spLocks noGrp="1"/>
          </p:cNvSpPr>
          <p:nvPr>
            <p:ph type="title"/>
          </p:nvPr>
        </p:nvSpPr>
        <p:spPr/>
        <p:txBody>
          <a:bodyPr/>
          <a:lstStyle>
            <a:lvl1pPr>
              <a:defRPr>
                <a:solidFill>
                  <a:srgbClr val="004EA8"/>
                </a:solidFill>
              </a:defRPr>
            </a:lvl1pPr>
          </a:lstStyle>
          <a:p>
            <a:r>
              <a:rPr lang="en-US" dirty="0"/>
              <a:t>Click to edit Master title style</a:t>
            </a:r>
          </a:p>
        </p:txBody>
      </p:sp>
      <p:sp>
        <p:nvSpPr>
          <p:cNvPr id="12" name="Slide Number Placeholder 5">
            <a:extLst>
              <a:ext uri="{FF2B5EF4-FFF2-40B4-BE49-F238E27FC236}">
                <a16:creationId xmlns:a16="http://schemas.microsoft.com/office/drawing/2014/main" id="{1E0ECF95-E7E3-42CA-833A-115C31940F3F}"/>
              </a:ext>
            </a:extLst>
          </p:cNvPr>
          <p:cNvSpPr>
            <a:spLocks noGrp="1"/>
          </p:cNvSpPr>
          <p:nvPr>
            <p:ph type="sldNum" sz="quarter" idx="12"/>
          </p:nvPr>
        </p:nvSpPr>
        <p:spPr>
          <a:xfrm>
            <a:off x="442875" y="6408319"/>
            <a:ext cx="2743200" cy="365125"/>
          </a:xfrm>
        </p:spPr>
        <p:txBody>
          <a:bodyPr/>
          <a:lstStyle/>
          <a:p>
            <a:fld id="{E3900A62-1775-432F-B8C1-DA80CE7A9B16}" type="slidenum">
              <a:rPr lang="en-US" smtClean="0"/>
              <a:t>‹#›</a:t>
            </a:fld>
            <a:endParaRPr lang="en-US" dirty="0"/>
          </a:p>
        </p:txBody>
      </p:sp>
      <p:pic>
        <p:nvPicPr>
          <p:cNvPr id="17" name="Picture 16" descr="A picture containing clipart&#10;&#10;Description generated with very high confidence">
            <a:extLst>
              <a:ext uri="{FF2B5EF4-FFF2-40B4-BE49-F238E27FC236}">
                <a16:creationId xmlns:a16="http://schemas.microsoft.com/office/drawing/2014/main" id="{ED0A4DC8-AE4D-4FC9-B28B-62A276DA0A0F}"/>
              </a:ext>
            </a:extLst>
          </p:cNvPr>
          <p:cNvPicPr>
            <a:picLocks noChangeAspect="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293278" y="6344802"/>
            <a:ext cx="1351836" cy="473495"/>
          </a:xfrm>
          <a:prstGeom prst="rect">
            <a:avLst/>
          </a:prstGeom>
        </p:spPr>
      </p:pic>
      <p:sp>
        <p:nvSpPr>
          <p:cNvPr id="18" name="Rectangle 17">
            <a:extLst>
              <a:ext uri="{FF2B5EF4-FFF2-40B4-BE49-F238E27FC236}">
                <a16:creationId xmlns:a16="http://schemas.microsoft.com/office/drawing/2014/main" id="{0DEB483A-7048-47B8-A386-2B5EE0595A04}"/>
              </a:ext>
            </a:extLst>
          </p:cNvPr>
          <p:cNvSpPr/>
          <p:nvPr userDrawn="1"/>
        </p:nvSpPr>
        <p:spPr>
          <a:xfrm>
            <a:off x="312420" y="246888"/>
            <a:ext cx="11567160" cy="6053328"/>
          </a:xfrm>
          <a:prstGeom prst="rect">
            <a:avLst/>
          </a:prstGeom>
          <a:noFill/>
          <a:ln w="57150">
            <a:solidFill>
              <a:srgbClr val="014E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623788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FFB89C85-AEB7-48A0-B54A-89CF5B8F4AEA}"/>
              </a:ext>
            </a:extLst>
          </p:cNvPr>
          <p:cNvSpPr>
            <a:spLocks noGrp="1"/>
          </p:cNvSpPr>
          <p:nvPr>
            <p:ph type="sldNum" sz="quarter" idx="12"/>
          </p:nvPr>
        </p:nvSpPr>
        <p:spPr>
          <a:xfrm>
            <a:off x="442875" y="6408319"/>
            <a:ext cx="2743200" cy="365125"/>
          </a:xfrm>
        </p:spPr>
        <p:txBody>
          <a:bodyPr/>
          <a:lstStyle/>
          <a:p>
            <a:fld id="{E3900A62-1775-432F-B8C1-DA80CE7A9B16}" type="slidenum">
              <a:rPr lang="en-US" smtClean="0"/>
              <a:t>‹#›</a:t>
            </a:fld>
            <a:endParaRPr lang="en-US" dirty="0"/>
          </a:p>
        </p:txBody>
      </p:sp>
      <p:pic>
        <p:nvPicPr>
          <p:cNvPr id="16" name="Picture 15" descr="A picture containing clipart&#10;&#10;Description generated with very high confidence">
            <a:extLst>
              <a:ext uri="{FF2B5EF4-FFF2-40B4-BE49-F238E27FC236}">
                <a16:creationId xmlns:a16="http://schemas.microsoft.com/office/drawing/2014/main" id="{8A107910-FC92-499E-8FA6-E15FA5EB1148}"/>
              </a:ext>
            </a:extLst>
          </p:cNvPr>
          <p:cNvPicPr>
            <a:picLocks noChangeAspect="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293278" y="6344802"/>
            <a:ext cx="1351836" cy="473495"/>
          </a:xfrm>
          <a:prstGeom prst="rect">
            <a:avLst/>
          </a:prstGeom>
        </p:spPr>
      </p:pic>
      <p:sp>
        <p:nvSpPr>
          <p:cNvPr id="12" name="Rectangle 11">
            <a:extLst>
              <a:ext uri="{FF2B5EF4-FFF2-40B4-BE49-F238E27FC236}">
                <a16:creationId xmlns:a16="http://schemas.microsoft.com/office/drawing/2014/main" id="{A642E2AC-7F4C-43D1-9A69-D41A38504F6B}"/>
              </a:ext>
            </a:extLst>
          </p:cNvPr>
          <p:cNvSpPr/>
          <p:nvPr userDrawn="1"/>
        </p:nvSpPr>
        <p:spPr>
          <a:xfrm>
            <a:off x="312420" y="246888"/>
            <a:ext cx="11567160" cy="6053328"/>
          </a:xfrm>
          <a:prstGeom prst="rect">
            <a:avLst/>
          </a:prstGeom>
          <a:noFill/>
          <a:ln w="57150">
            <a:solidFill>
              <a:srgbClr val="014E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3110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DBF6F-C048-4ED7-A464-B40A69FF42A1}"/>
              </a:ext>
            </a:extLst>
          </p:cNvPr>
          <p:cNvSpPr>
            <a:spLocks noGrp="1"/>
          </p:cNvSpPr>
          <p:nvPr>
            <p:ph type="title"/>
          </p:nvPr>
        </p:nvSpPr>
        <p:spPr>
          <a:xfrm>
            <a:off x="839788" y="457200"/>
            <a:ext cx="3932237" cy="1600200"/>
          </a:xfrm>
        </p:spPr>
        <p:txBody>
          <a:bodyPr anchor="b"/>
          <a:lstStyle>
            <a:lvl1pPr>
              <a:defRPr sz="3200">
                <a:solidFill>
                  <a:srgbClr val="004EA8"/>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6FC567A9-39AD-4F44-93F7-F57EDCD0CFE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8033F63-3ADA-40D2-B994-33151AB31D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4" name="Slide Number Placeholder 5">
            <a:extLst>
              <a:ext uri="{FF2B5EF4-FFF2-40B4-BE49-F238E27FC236}">
                <a16:creationId xmlns:a16="http://schemas.microsoft.com/office/drawing/2014/main" id="{1A4B5879-2E06-4133-ADC1-A5384F367E04}"/>
              </a:ext>
            </a:extLst>
          </p:cNvPr>
          <p:cNvSpPr>
            <a:spLocks noGrp="1"/>
          </p:cNvSpPr>
          <p:nvPr>
            <p:ph type="sldNum" sz="quarter" idx="12"/>
          </p:nvPr>
        </p:nvSpPr>
        <p:spPr>
          <a:xfrm>
            <a:off x="442875" y="6408319"/>
            <a:ext cx="2743200" cy="365125"/>
          </a:xfrm>
        </p:spPr>
        <p:txBody>
          <a:bodyPr/>
          <a:lstStyle/>
          <a:p>
            <a:fld id="{E3900A62-1775-432F-B8C1-DA80CE7A9B16}" type="slidenum">
              <a:rPr lang="en-US" smtClean="0"/>
              <a:t>‹#›</a:t>
            </a:fld>
            <a:endParaRPr lang="en-US" dirty="0"/>
          </a:p>
        </p:txBody>
      </p:sp>
      <p:pic>
        <p:nvPicPr>
          <p:cNvPr id="19" name="Picture 18" descr="A picture containing clipart&#10;&#10;Description generated with very high confidence">
            <a:extLst>
              <a:ext uri="{FF2B5EF4-FFF2-40B4-BE49-F238E27FC236}">
                <a16:creationId xmlns:a16="http://schemas.microsoft.com/office/drawing/2014/main" id="{F86742DA-AD76-4A38-8F68-0B54F718697D}"/>
              </a:ext>
            </a:extLst>
          </p:cNvPr>
          <p:cNvPicPr>
            <a:picLocks noChangeAspect="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293278" y="6344802"/>
            <a:ext cx="1351836" cy="473495"/>
          </a:xfrm>
          <a:prstGeom prst="rect">
            <a:avLst/>
          </a:prstGeom>
        </p:spPr>
      </p:pic>
      <p:sp>
        <p:nvSpPr>
          <p:cNvPr id="15" name="Rectangle 14">
            <a:extLst>
              <a:ext uri="{FF2B5EF4-FFF2-40B4-BE49-F238E27FC236}">
                <a16:creationId xmlns:a16="http://schemas.microsoft.com/office/drawing/2014/main" id="{E65FE890-ED3C-4C1E-97B1-71ECF4A768CE}"/>
              </a:ext>
            </a:extLst>
          </p:cNvPr>
          <p:cNvSpPr/>
          <p:nvPr userDrawn="1"/>
        </p:nvSpPr>
        <p:spPr>
          <a:xfrm>
            <a:off x="312420" y="246888"/>
            <a:ext cx="11567160" cy="6053328"/>
          </a:xfrm>
          <a:prstGeom prst="rect">
            <a:avLst/>
          </a:prstGeom>
          <a:noFill/>
          <a:ln w="57150">
            <a:solidFill>
              <a:srgbClr val="014E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852266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E70099-FB92-4E97-98E3-B652CAA0879D}"/>
              </a:ext>
            </a:extLst>
          </p:cNvPr>
          <p:cNvSpPr>
            <a:spLocks noGrp="1"/>
          </p:cNvSpPr>
          <p:nvPr>
            <p:ph type="title"/>
          </p:nvPr>
        </p:nvSpPr>
        <p:spPr>
          <a:xfrm>
            <a:off x="839788" y="457200"/>
            <a:ext cx="3932237" cy="1600200"/>
          </a:xfrm>
        </p:spPr>
        <p:txBody>
          <a:bodyPr anchor="b"/>
          <a:lstStyle>
            <a:lvl1pPr>
              <a:defRPr sz="3200">
                <a:solidFill>
                  <a:srgbClr val="004EA8"/>
                </a:solidFill>
              </a:defRPr>
            </a:lvl1pPr>
          </a:lstStyle>
          <a:p>
            <a:r>
              <a:rPr lang="en-US" dirty="0"/>
              <a:t>Click to edit Master title style</a:t>
            </a:r>
          </a:p>
        </p:txBody>
      </p:sp>
      <p:sp>
        <p:nvSpPr>
          <p:cNvPr id="3" name="Picture Placeholder 2">
            <a:extLst>
              <a:ext uri="{FF2B5EF4-FFF2-40B4-BE49-F238E27FC236}">
                <a16:creationId xmlns:a16="http://schemas.microsoft.com/office/drawing/2014/main" id="{B8547A6F-694B-4091-BE63-EB3D9B5C72A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E4147265-BC52-4CA2-8B27-B4CE898C94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4" name="Slide Number Placeholder 5">
            <a:extLst>
              <a:ext uri="{FF2B5EF4-FFF2-40B4-BE49-F238E27FC236}">
                <a16:creationId xmlns:a16="http://schemas.microsoft.com/office/drawing/2014/main" id="{F1C317F8-6F2A-4A66-80EE-FF63332AFFA2}"/>
              </a:ext>
            </a:extLst>
          </p:cNvPr>
          <p:cNvSpPr>
            <a:spLocks noGrp="1"/>
          </p:cNvSpPr>
          <p:nvPr>
            <p:ph type="sldNum" sz="quarter" idx="12"/>
          </p:nvPr>
        </p:nvSpPr>
        <p:spPr>
          <a:xfrm>
            <a:off x="442875" y="6408319"/>
            <a:ext cx="2743200" cy="365125"/>
          </a:xfrm>
        </p:spPr>
        <p:txBody>
          <a:bodyPr/>
          <a:lstStyle/>
          <a:p>
            <a:fld id="{E3900A62-1775-432F-B8C1-DA80CE7A9B16}" type="slidenum">
              <a:rPr lang="en-US" smtClean="0"/>
              <a:t>‹#›</a:t>
            </a:fld>
            <a:endParaRPr lang="en-US" dirty="0"/>
          </a:p>
        </p:txBody>
      </p:sp>
      <p:pic>
        <p:nvPicPr>
          <p:cNvPr id="19" name="Picture 18" descr="A picture containing clipart&#10;&#10;Description generated with very high confidence">
            <a:extLst>
              <a:ext uri="{FF2B5EF4-FFF2-40B4-BE49-F238E27FC236}">
                <a16:creationId xmlns:a16="http://schemas.microsoft.com/office/drawing/2014/main" id="{36DD8192-1A74-406B-B9F1-70D62107A949}"/>
              </a:ext>
            </a:extLst>
          </p:cNvPr>
          <p:cNvPicPr>
            <a:picLocks noChangeAspect="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293278" y="6344802"/>
            <a:ext cx="1351836" cy="473495"/>
          </a:xfrm>
          <a:prstGeom prst="rect">
            <a:avLst/>
          </a:prstGeom>
        </p:spPr>
      </p:pic>
      <p:sp>
        <p:nvSpPr>
          <p:cNvPr id="15" name="Rectangle 14">
            <a:extLst>
              <a:ext uri="{FF2B5EF4-FFF2-40B4-BE49-F238E27FC236}">
                <a16:creationId xmlns:a16="http://schemas.microsoft.com/office/drawing/2014/main" id="{3ED12B07-7174-4D19-A77F-A8825CDDA2E5}"/>
              </a:ext>
            </a:extLst>
          </p:cNvPr>
          <p:cNvSpPr/>
          <p:nvPr userDrawn="1"/>
        </p:nvSpPr>
        <p:spPr>
          <a:xfrm>
            <a:off x="312420" y="246888"/>
            <a:ext cx="11567160" cy="6053328"/>
          </a:xfrm>
          <a:prstGeom prst="rect">
            <a:avLst/>
          </a:prstGeom>
          <a:noFill/>
          <a:ln w="57150">
            <a:solidFill>
              <a:srgbClr val="014E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7060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38D85D1-444D-4A26-BC6E-7CD06F675E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18A6CA96-CFE6-4392-967F-624437F8CD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50C2295-CE56-418F-B1B7-B3E4D4A8DA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CB7A29CE-EBB4-4C61-A523-E8DB728E2380}" type="datetimeFigureOut">
              <a:rPr lang="en-US" smtClean="0"/>
              <a:pPr/>
              <a:t>6/12/2019</a:t>
            </a:fld>
            <a:endParaRPr lang="en-US" dirty="0"/>
          </a:p>
        </p:txBody>
      </p:sp>
      <p:sp>
        <p:nvSpPr>
          <p:cNvPr id="5" name="Footer Placeholder 4">
            <a:extLst>
              <a:ext uri="{FF2B5EF4-FFF2-40B4-BE49-F238E27FC236}">
                <a16:creationId xmlns:a16="http://schemas.microsoft.com/office/drawing/2014/main" id="{D9267403-A5C2-4363-9D60-100A2EF48C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
        <p:nvSpPr>
          <p:cNvPr id="6" name="Slide Number Placeholder 5">
            <a:extLst>
              <a:ext uri="{FF2B5EF4-FFF2-40B4-BE49-F238E27FC236}">
                <a16:creationId xmlns:a16="http://schemas.microsoft.com/office/drawing/2014/main" id="{7B6EF235-0A8D-45CB-BDC7-C26A2FBEA9E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E3900A62-1775-432F-B8C1-DA80CE7A9B16}" type="slidenum">
              <a:rPr lang="en-US" smtClean="0"/>
              <a:pPr/>
              <a:t>‹#›</a:t>
            </a:fld>
            <a:endParaRPr lang="en-US" dirty="0"/>
          </a:p>
        </p:txBody>
      </p:sp>
    </p:spTree>
    <p:extLst>
      <p:ext uri="{BB962C8B-B14F-4D97-AF65-F5344CB8AC3E}">
        <p14:creationId xmlns:p14="http://schemas.microsoft.com/office/powerpoint/2010/main" val="12329086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6.jpeg"/><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18">
            <a:extLst>
              <a:ext uri="{FF2B5EF4-FFF2-40B4-BE49-F238E27FC236}">
                <a16:creationId xmlns:a16="http://schemas.microsoft.com/office/drawing/2014/main" id="{76674B41-A306-4E46-AC1C-FAFE1CD5D9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638174" y="639401"/>
            <a:ext cx="5374005" cy="5577162"/>
          </a:xfrm>
          <a:prstGeom prst="rect">
            <a:avLst/>
          </a:prstGeom>
          <a:solidFill>
            <a:srgbClr val="404040">
              <a:alpha val="92941"/>
            </a:srgbClr>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38225" y="890907"/>
            <a:ext cx="4600575" cy="1156563"/>
          </a:xfrm>
        </p:spPr>
        <p:txBody>
          <a:bodyPr>
            <a:normAutofit fontScale="90000"/>
          </a:bodyPr>
          <a:lstStyle/>
          <a:p>
            <a:r>
              <a:rPr lang="en-US" sz="3700" dirty="0">
                <a:solidFill>
                  <a:srgbClr val="FFFFFF"/>
                </a:solidFill>
              </a:rPr>
              <a:t>Developing the Next Generation of ROW Professionals</a:t>
            </a:r>
          </a:p>
        </p:txBody>
      </p:sp>
      <p:sp>
        <p:nvSpPr>
          <p:cNvPr id="3" name="Subtitle 2"/>
          <p:cNvSpPr>
            <a:spLocks noGrp="1"/>
          </p:cNvSpPr>
          <p:nvPr>
            <p:ph idx="1"/>
          </p:nvPr>
        </p:nvSpPr>
        <p:spPr>
          <a:xfrm>
            <a:off x="956835" y="2214591"/>
            <a:ext cx="4600575" cy="3651569"/>
          </a:xfrm>
        </p:spPr>
        <p:txBody>
          <a:bodyPr>
            <a:normAutofit lnSpcReduction="10000"/>
          </a:bodyPr>
          <a:lstStyle/>
          <a:p>
            <a:pPr marL="0" indent="0">
              <a:buNone/>
            </a:pPr>
            <a:r>
              <a:rPr lang="en-US" sz="1800" dirty="0">
                <a:solidFill>
                  <a:srgbClr val="FFFFFF"/>
                </a:solidFill>
              </a:rPr>
              <a:t>		</a:t>
            </a:r>
          </a:p>
          <a:p>
            <a:pPr lvl="0">
              <a:buFont typeface="Arial" panose="020B0604020202020204" pitchFamily="34" charset="0"/>
              <a:buChar char="•"/>
            </a:pPr>
            <a:r>
              <a:rPr lang="en-US" sz="1800" dirty="0">
                <a:solidFill>
                  <a:srgbClr val="FFFFFF"/>
                </a:solidFill>
              </a:rPr>
              <a:t>Catherine Muth, CEO - ORC</a:t>
            </a:r>
          </a:p>
          <a:p>
            <a:pPr lvl="0">
              <a:buFont typeface="Arial" panose="020B0604020202020204" pitchFamily="34" charset="0"/>
              <a:buChar char="•"/>
            </a:pPr>
            <a:endParaRPr lang="en-US" sz="1800" dirty="0">
              <a:solidFill>
                <a:srgbClr val="FFFFFF"/>
              </a:solidFill>
            </a:endParaRPr>
          </a:p>
          <a:p>
            <a:pPr lvl="0">
              <a:buFont typeface="Arial" panose="020B0604020202020204" pitchFamily="34" charset="0"/>
              <a:buChar char="•"/>
            </a:pPr>
            <a:r>
              <a:rPr lang="en-US" sz="1800" dirty="0">
                <a:solidFill>
                  <a:srgbClr val="FFFFFF"/>
                </a:solidFill>
              </a:rPr>
              <a:t>Drew Gilmore – Administrator of the ODOT Office of Real Estate</a:t>
            </a:r>
          </a:p>
          <a:p>
            <a:pPr lvl="0">
              <a:buFont typeface="Arial" panose="020B0604020202020204" pitchFamily="34" charset="0"/>
              <a:buChar char="•"/>
            </a:pPr>
            <a:endParaRPr lang="en-US" sz="1800" dirty="0">
              <a:solidFill>
                <a:srgbClr val="FFFFFF"/>
              </a:solidFill>
            </a:endParaRPr>
          </a:p>
          <a:p>
            <a:pPr lvl="0">
              <a:buFont typeface="Arial" panose="020B0604020202020204" pitchFamily="34" charset="0"/>
              <a:buChar char="•"/>
            </a:pPr>
            <a:r>
              <a:rPr lang="en-US" sz="1800" dirty="0">
                <a:solidFill>
                  <a:srgbClr val="FFFFFF"/>
                </a:solidFill>
              </a:rPr>
              <a:t>Rob Stapley – Right of Way Bureau Chief, Montana DOT</a:t>
            </a:r>
          </a:p>
          <a:p>
            <a:pPr lvl="0">
              <a:buFont typeface="Arial" panose="020B0604020202020204" pitchFamily="34" charset="0"/>
              <a:buChar char="•"/>
            </a:pPr>
            <a:endParaRPr lang="en-US" sz="1800" dirty="0">
              <a:solidFill>
                <a:srgbClr val="FFFFFF"/>
              </a:solidFill>
            </a:endParaRPr>
          </a:p>
          <a:p>
            <a:pPr lvl="0">
              <a:buFont typeface="Arial" panose="020B0604020202020204" pitchFamily="34" charset="0"/>
              <a:buChar char="•"/>
            </a:pPr>
            <a:r>
              <a:rPr lang="en-US" sz="1800" dirty="0">
                <a:solidFill>
                  <a:srgbClr val="FFFFFF"/>
                </a:solidFill>
              </a:rPr>
              <a:t>Carol Bellinger, Associate VP and National Transportation Services Real Estate Director - HDR</a:t>
            </a:r>
          </a:p>
          <a:p>
            <a:pPr marL="0" indent="0">
              <a:buNone/>
            </a:pPr>
            <a:endParaRPr lang="en-US" sz="1800" dirty="0">
              <a:solidFill>
                <a:srgbClr val="FFFFFF"/>
              </a:solidFill>
            </a:endParaRPr>
          </a:p>
        </p:txBody>
      </p:sp>
      <p:pic>
        <p:nvPicPr>
          <p:cNvPr id="7" name="Picture 6">
            <a:extLst>
              <a:ext uri="{FF2B5EF4-FFF2-40B4-BE49-F238E27FC236}">
                <a16:creationId xmlns:a16="http://schemas.microsoft.com/office/drawing/2014/main" id="{39E69533-2B95-423A-84C0-BB7E095828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94867" y="639401"/>
            <a:ext cx="1858908" cy="2558497"/>
          </a:xfrm>
          <a:prstGeom prst="rect">
            <a:avLst/>
          </a:prstGeom>
        </p:spPr>
      </p:pic>
      <p:pic>
        <p:nvPicPr>
          <p:cNvPr id="10" name="Picture 9">
            <a:extLst>
              <a:ext uri="{FF2B5EF4-FFF2-40B4-BE49-F238E27FC236}">
                <a16:creationId xmlns:a16="http://schemas.microsoft.com/office/drawing/2014/main" id="{B8062B4A-03D3-42F2-8559-0E3F3A431E23}"/>
              </a:ext>
            </a:extLst>
          </p:cNvPr>
          <p:cNvPicPr>
            <a:picLocks noChangeAspect="1"/>
          </p:cNvPicPr>
          <p:nvPr/>
        </p:nvPicPr>
        <p:blipFill rotWithShape="1">
          <a:blip r:embed="rId4">
            <a:extLst>
              <a:ext uri="{28A0092B-C50C-407E-A947-70E740481C1C}">
                <a14:useLocalDpi xmlns:a14="http://schemas.microsoft.com/office/drawing/2010/main" val="0"/>
              </a:ext>
            </a:extLst>
          </a:blip>
          <a:srcRect l="-1541" t="-5925" r="9956" b="13551"/>
          <a:stretch/>
        </p:blipFill>
        <p:spPr>
          <a:xfrm>
            <a:off x="9260730" y="3263872"/>
            <a:ext cx="2029312" cy="2558498"/>
          </a:xfrm>
          <a:prstGeom prst="rect">
            <a:avLst/>
          </a:prstGeom>
        </p:spPr>
      </p:pic>
      <p:pic>
        <p:nvPicPr>
          <p:cNvPr id="13" name="Picture 12">
            <a:extLst>
              <a:ext uri="{FF2B5EF4-FFF2-40B4-BE49-F238E27FC236}">
                <a16:creationId xmlns:a16="http://schemas.microsoft.com/office/drawing/2014/main" id="{82D1847F-376A-4A1E-89D9-114A79441981}"/>
              </a:ext>
            </a:extLst>
          </p:cNvPr>
          <p:cNvPicPr>
            <a:picLocks noChangeAspect="1"/>
          </p:cNvPicPr>
          <p:nvPr/>
        </p:nvPicPr>
        <p:blipFill rotWithShape="1">
          <a:blip r:embed="rId5">
            <a:extLst>
              <a:ext uri="{28A0092B-C50C-407E-A947-70E740481C1C}">
                <a14:useLocalDpi xmlns:a14="http://schemas.microsoft.com/office/drawing/2010/main" val="0"/>
              </a:ext>
            </a:extLst>
          </a:blip>
          <a:srcRect t="8120" r="13473" b="6940"/>
          <a:stretch/>
        </p:blipFill>
        <p:spPr>
          <a:xfrm rot="5400000">
            <a:off x="6773580" y="3752390"/>
            <a:ext cx="2434871" cy="1792669"/>
          </a:xfrm>
          <a:prstGeom prst="rect">
            <a:avLst/>
          </a:prstGeom>
        </p:spPr>
      </p:pic>
      <p:pic>
        <p:nvPicPr>
          <p:cNvPr id="15" name="Picture 14">
            <a:extLst>
              <a:ext uri="{FF2B5EF4-FFF2-40B4-BE49-F238E27FC236}">
                <a16:creationId xmlns:a16="http://schemas.microsoft.com/office/drawing/2014/main" id="{4E129A7A-FB04-4962-8288-56315E7C84F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81686" y="654820"/>
            <a:ext cx="1705664" cy="2558496"/>
          </a:xfrm>
          <a:prstGeom prst="rect">
            <a:avLst/>
          </a:prstGeom>
        </p:spPr>
      </p:pic>
    </p:spTree>
    <p:extLst>
      <p:ext uri="{BB962C8B-B14F-4D97-AF65-F5344CB8AC3E}">
        <p14:creationId xmlns:p14="http://schemas.microsoft.com/office/powerpoint/2010/main" val="21853478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CD5B8-F9EC-4DC4-8FA0-16744884E59B}"/>
              </a:ext>
            </a:extLst>
          </p:cNvPr>
          <p:cNvSpPr>
            <a:spLocks noGrp="1"/>
          </p:cNvSpPr>
          <p:nvPr>
            <p:ph type="title"/>
          </p:nvPr>
        </p:nvSpPr>
        <p:spPr/>
        <p:txBody>
          <a:bodyPr/>
          <a:lstStyle/>
          <a:p>
            <a:r>
              <a:rPr lang="en-US" dirty="0"/>
              <a:t>Next Phase:  2nd Career Gap Training</a:t>
            </a:r>
          </a:p>
        </p:txBody>
      </p:sp>
      <p:sp>
        <p:nvSpPr>
          <p:cNvPr id="3" name="Content Placeholder 2">
            <a:extLst>
              <a:ext uri="{FF2B5EF4-FFF2-40B4-BE49-F238E27FC236}">
                <a16:creationId xmlns:a16="http://schemas.microsoft.com/office/drawing/2014/main" id="{610F2232-AC2F-4FFF-8975-C4600E96C31B}"/>
              </a:ext>
            </a:extLst>
          </p:cNvPr>
          <p:cNvSpPr>
            <a:spLocks noGrp="1"/>
          </p:cNvSpPr>
          <p:nvPr>
            <p:ph idx="1"/>
          </p:nvPr>
        </p:nvSpPr>
        <p:spPr/>
        <p:txBody>
          <a:bodyPr/>
          <a:lstStyle/>
          <a:p>
            <a:r>
              <a:rPr lang="en-US" dirty="0"/>
              <a:t>Big 5 Personality Profile </a:t>
            </a:r>
          </a:p>
          <a:p>
            <a:pPr lvl="1"/>
            <a:r>
              <a:rPr lang="en-US" dirty="0"/>
              <a:t>What behaviors make a good Agent?  Manager? </a:t>
            </a:r>
          </a:p>
          <a:p>
            <a:r>
              <a:rPr lang="en-US" dirty="0"/>
              <a:t>Learning Development Specialist hired 2019</a:t>
            </a:r>
          </a:p>
          <a:p>
            <a:r>
              <a:rPr lang="en-US" dirty="0"/>
              <a:t>Assignment:  design “gap training” for the 2</a:t>
            </a:r>
            <a:r>
              <a:rPr lang="en-US" baseline="30000" dirty="0"/>
              <a:t>nd</a:t>
            </a:r>
            <a:r>
              <a:rPr lang="en-US" dirty="0"/>
              <a:t> career employee </a:t>
            </a:r>
          </a:p>
          <a:p>
            <a:r>
              <a:rPr lang="en-US" dirty="0"/>
              <a:t>Customize to the employee</a:t>
            </a:r>
          </a:p>
          <a:p>
            <a:pPr marL="914400" lvl="2" indent="0">
              <a:buNone/>
            </a:pPr>
            <a:endParaRPr lang="en-US" dirty="0"/>
          </a:p>
        </p:txBody>
      </p:sp>
      <p:pic>
        <p:nvPicPr>
          <p:cNvPr id="7" name="Picture 6" descr="A close up of a sign&#10;&#10;Description generated with high confidence">
            <a:extLst>
              <a:ext uri="{FF2B5EF4-FFF2-40B4-BE49-F238E27FC236}">
                <a16:creationId xmlns:a16="http://schemas.microsoft.com/office/drawing/2014/main" id="{2DE1BCEA-CF9B-4347-92C0-31C920E8D1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28502" y="4270247"/>
            <a:ext cx="3806882" cy="1992089"/>
          </a:xfrm>
          <a:prstGeom prst="rect">
            <a:avLst/>
          </a:prstGeom>
        </p:spPr>
      </p:pic>
    </p:spTree>
    <p:extLst>
      <p:ext uri="{BB962C8B-B14F-4D97-AF65-F5344CB8AC3E}">
        <p14:creationId xmlns:p14="http://schemas.microsoft.com/office/powerpoint/2010/main" val="39635434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46F8A-9673-4627-8A1A-2907A7811498}"/>
              </a:ext>
            </a:extLst>
          </p:cNvPr>
          <p:cNvSpPr>
            <a:spLocks noGrp="1"/>
          </p:cNvSpPr>
          <p:nvPr>
            <p:ph type="ctrTitle"/>
          </p:nvPr>
        </p:nvSpPr>
        <p:spPr>
          <a:xfrm>
            <a:off x="1110604" y="3429000"/>
            <a:ext cx="9850332" cy="968098"/>
          </a:xfrm>
        </p:spPr>
        <p:txBody>
          <a:bodyPr>
            <a:noAutofit/>
          </a:bodyPr>
          <a:lstStyle/>
          <a:p>
            <a:br>
              <a:rPr lang="en-US" sz="4400" b="1" dirty="0">
                <a:solidFill>
                  <a:srgbClr val="004EA8"/>
                </a:solidFill>
                <a:effectLst>
                  <a:outerShdw blurRad="38100" dist="38100" dir="2700000" algn="tl">
                    <a:srgbClr val="000000">
                      <a:alpha val="43137"/>
                    </a:srgbClr>
                  </a:outerShdw>
                </a:effectLst>
              </a:rPr>
            </a:br>
            <a:r>
              <a:rPr lang="en-US" sz="4400" b="1" dirty="0">
                <a:solidFill>
                  <a:srgbClr val="004EA8"/>
                </a:solidFill>
                <a:effectLst>
                  <a:outerShdw blurRad="38100" dist="38100" dir="2700000" algn="tl">
                    <a:srgbClr val="000000">
                      <a:alpha val="43137"/>
                    </a:srgbClr>
                  </a:outerShdw>
                </a:effectLst>
              </a:rPr>
              <a:t>1969 - 2019</a:t>
            </a:r>
          </a:p>
        </p:txBody>
      </p:sp>
      <p:pic>
        <p:nvPicPr>
          <p:cNvPr id="3" name="Picture 2">
            <a:extLst>
              <a:ext uri="{FF2B5EF4-FFF2-40B4-BE49-F238E27FC236}">
                <a16:creationId xmlns:a16="http://schemas.microsoft.com/office/drawing/2014/main" id="{1977DA73-6D84-4872-B41B-E2D5D07910FB}"/>
              </a:ext>
            </a:extLst>
          </p:cNvPr>
          <p:cNvPicPr>
            <a:picLocks noChangeAspect="1"/>
          </p:cNvPicPr>
          <p:nvPr/>
        </p:nvPicPr>
        <p:blipFill>
          <a:blip r:embed="rId3"/>
          <a:stretch>
            <a:fillRect/>
          </a:stretch>
        </p:blipFill>
        <p:spPr>
          <a:xfrm>
            <a:off x="1678954" y="1335525"/>
            <a:ext cx="8834092" cy="2415209"/>
          </a:xfrm>
          <a:prstGeom prst="rect">
            <a:avLst/>
          </a:prstGeom>
        </p:spPr>
      </p:pic>
    </p:spTree>
    <p:extLst>
      <p:ext uri="{BB962C8B-B14F-4D97-AF65-F5344CB8AC3E}">
        <p14:creationId xmlns:p14="http://schemas.microsoft.com/office/powerpoint/2010/main" val="34619410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02130" y="628679"/>
            <a:ext cx="3497418" cy="5280379"/>
          </a:xfrm>
        </p:spPr>
      </p:pic>
      <p:sp>
        <p:nvSpPr>
          <p:cNvPr id="3" name="TextBox 2"/>
          <p:cNvSpPr txBox="1"/>
          <p:nvPr/>
        </p:nvSpPr>
        <p:spPr>
          <a:xfrm>
            <a:off x="6222999" y="2218267"/>
            <a:ext cx="5300134" cy="2677656"/>
          </a:xfrm>
          <a:prstGeom prst="rect">
            <a:avLst/>
          </a:prstGeom>
          <a:noFill/>
        </p:spPr>
        <p:txBody>
          <a:bodyPr wrap="square" rtlCol="0">
            <a:spAutoFit/>
          </a:bodyPr>
          <a:lstStyle/>
          <a:p>
            <a:r>
              <a:rPr lang="en-US" sz="6600" b="1" dirty="0">
                <a:solidFill>
                  <a:srgbClr val="014EA8"/>
                </a:solidFill>
                <a:latin typeface="Arial" panose="020B0604020202020204" pitchFamily="34" charset="0"/>
                <a:cs typeface="Arial" panose="020B0604020202020204" pitchFamily="34" charset="0"/>
              </a:rPr>
              <a:t>Questions?</a:t>
            </a:r>
          </a:p>
          <a:p>
            <a:r>
              <a:rPr lang="en-US" sz="6600" b="1" dirty="0">
                <a:solidFill>
                  <a:srgbClr val="014EA8"/>
                </a:solidFill>
                <a:latin typeface="Arial" panose="020B0604020202020204" pitchFamily="34" charset="0"/>
                <a:cs typeface="Arial" panose="020B0604020202020204" pitchFamily="34" charset="0"/>
              </a:rPr>
              <a:t>Comments?</a:t>
            </a:r>
          </a:p>
          <a:p>
            <a:endParaRPr lang="en-US" dirty="0"/>
          </a:p>
          <a:p>
            <a:endParaRPr lang="en-US" dirty="0"/>
          </a:p>
        </p:txBody>
      </p:sp>
    </p:spTree>
    <p:extLst>
      <p:ext uri="{BB962C8B-B14F-4D97-AF65-F5344CB8AC3E}">
        <p14:creationId xmlns:p14="http://schemas.microsoft.com/office/powerpoint/2010/main" val="12073582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926C7-0A57-43BC-8249-4DF78C191C72}"/>
              </a:ext>
            </a:extLst>
          </p:cNvPr>
          <p:cNvSpPr>
            <a:spLocks noGrp="1"/>
          </p:cNvSpPr>
          <p:nvPr>
            <p:ph type="title"/>
          </p:nvPr>
        </p:nvSpPr>
        <p:spPr/>
        <p:txBody>
          <a:bodyPr/>
          <a:lstStyle/>
          <a:p>
            <a:r>
              <a:rPr lang="en-US"/>
              <a:t>Demographics:  Mathematical </a:t>
            </a:r>
            <a:r>
              <a:rPr lang="en-US" dirty="0"/>
              <a:t>Certainty</a:t>
            </a:r>
          </a:p>
        </p:txBody>
      </p:sp>
      <p:sp>
        <p:nvSpPr>
          <p:cNvPr id="3" name="Content Placeholder 2">
            <a:extLst>
              <a:ext uri="{FF2B5EF4-FFF2-40B4-BE49-F238E27FC236}">
                <a16:creationId xmlns:a16="http://schemas.microsoft.com/office/drawing/2014/main" id="{31BCD020-04C4-4621-B631-946B5629E7F4}"/>
              </a:ext>
            </a:extLst>
          </p:cNvPr>
          <p:cNvSpPr>
            <a:spLocks noGrp="1"/>
          </p:cNvSpPr>
          <p:nvPr>
            <p:ph idx="1"/>
          </p:nvPr>
        </p:nvSpPr>
        <p:spPr>
          <a:xfrm>
            <a:off x="838200" y="1798637"/>
            <a:ext cx="13949265" cy="4351338"/>
          </a:xfrm>
        </p:spPr>
        <p:txBody>
          <a:bodyPr/>
          <a:lstStyle/>
          <a:p>
            <a:r>
              <a:rPr lang="en-US" sz="3200" b="1" dirty="0"/>
              <a:t>74 million Baby Boomers </a:t>
            </a:r>
          </a:p>
          <a:p>
            <a:pPr lvl="1"/>
            <a:r>
              <a:rPr lang="en-US" sz="2800" dirty="0"/>
              <a:t>retiring at the rate of 10,000 / day</a:t>
            </a:r>
          </a:p>
          <a:p>
            <a:endParaRPr lang="en-US" sz="3200" b="1" dirty="0"/>
          </a:p>
          <a:p>
            <a:r>
              <a:rPr lang="en-US" sz="3200" b="1" dirty="0"/>
              <a:t>65 million Gen X</a:t>
            </a:r>
          </a:p>
          <a:p>
            <a:endParaRPr lang="en-US" sz="3600" dirty="0"/>
          </a:p>
          <a:p>
            <a:r>
              <a:rPr lang="en-US" sz="3200" dirty="0">
                <a:solidFill>
                  <a:srgbClr val="014EA8"/>
                </a:solidFill>
              </a:rPr>
              <a:t>“There will be winners and losers in this ‘War for Talent’” </a:t>
            </a:r>
          </a:p>
          <a:p>
            <a:pPr lvl="3"/>
            <a:r>
              <a:rPr lang="en-US" sz="2400" dirty="0"/>
              <a:t>Quote from Chris </a:t>
            </a:r>
            <a:r>
              <a:rPr lang="en-US" sz="2400" dirty="0" err="1"/>
              <a:t>Czarnik</a:t>
            </a:r>
            <a:r>
              <a:rPr lang="en-US" sz="2400" dirty="0"/>
              <a:t> in his book </a:t>
            </a:r>
            <a:r>
              <a:rPr lang="en-US" sz="2400" b="1" i="1" dirty="0"/>
              <a:t>Winning the War for Talent</a:t>
            </a:r>
          </a:p>
        </p:txBody>
      </p:sp>
    </p:spTree>
    <p:extLst>
      <p:ext uri="{BB962C8B-B14F-4D97-AF65-F5344CB8AC3E}">
        <p14:creationId xmlns:p14="http://schemas.microsoft.com/office/powerpoint/2010/main" val="8690161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itle 1"/>
          <p:cNvSpPr txBox="1">
            <a:spLocks/>
          </p:cNvSpPr>
          <p:nvPr/>
        </p:nvSpPr>
        <p:spPr>
          <a:xfrm>
            <a:off x="461203" y="699978"/>
            <a:ext cx="10972758" cy="403512"/>
          </a:xfrm>
          <a:prstGeom prst="rect">
            <a:avLst/>
          </a:prstGeom>
        </p:spPr>
        <p:txBody>
          <a:bodyPr vert="horz"/>
          <a:lstStyle>
            <a:lvl1pPr algn="l" defTabSz="914400" rtl="0" eaLnBrk="1" latinLnBrk="0" hangingPunct="1">
              <a:lnSpc>
                <a:spcPct val="90000"/>
              </a:lnSpc>
              <a:spcBef>
                <a:spcPct val="0"/>
              </a:spcBef>
              <a:buNone/>
              <a:defRPr sz="3200" b="1" kern="1200">
                <a:solidFill>
                  <a:schemeClr val="tx1">
                    <a:lumMod val="65000"/>
                    <a:lumOff val="35000"/>
                  </a:schemeClr>
                </a:solidFill>
                <a:latin typeface="Arial" panose="020B0604020202020204" pitchFamily="34" charset="0"/>
                <a:ea typeface="+mj-ea"/>
                <a:cs typeface="Arial" panose="020B0604020202020204" pitchFamily="34" charset="0"/>
              </a:defRPr>
            </a:lvl1pPr>
          </a:lstStyle>
          <a:p>
            <a:r>
              <a:rPr lang="en-US" sz="2400" dirty="0">
                <a:solidFill>
                  <a:schemeClr val="tx1"/>
                </a:solidFill>
              </a:rPr>
              <a:t>PROMISE Program</a:t>
            </a:r>
          </a:p>
        </p:txBody>
      </p:sp>
      <p:sp>
        <p:nvSpPr>
          <p:cNvPr id="50" name="Text Placeholder 2"/>
          <p:cNvSpPr txBox="1">
            <a:spLocks/>
          </p:cNvSpPr>
          <p:nvPr/>
        </p:nvSpPr>
        <p:spPr>
          <a:xfrm>
            <a:off x="497318" y="1027291"/>
            <a:ext cx="8652933" cy="381065"/>
          </a:xfrm>
          <a:prstGeom prst="rect">
            <a:avLst/>
          </a:prstGeom>
        </p:spPr>
        <p:txBody>
          <a:bodyPr vert="horz">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baseline="0">
                <a:solidFill>
                  <a:schemeClr val="bg1">
                    <a:lumMod val="6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tx1"/>
                </a:solidFill>
              </a:rPr>
              <a:t>Quality does not happen by mistake</a:t>
            </a:r>
          </a:p>
        </p:txBody>
      </p:sp>
      <p:sp>
        <p:nvSpPr>
          <p:cNvPr id="51" name="TextBox 50"/>
          <p:cNvSpPr txBox="1"/>
          <p:nvPr/>
        </p:nvSpPr>
        <p:spPr>
          <a:xfrm>
            <a:off x="461203" y="367490"/>
            <a:ext cx="2918841" cy="400110"/>
          </a:xfrm>
          <a:prstGeom prst="rect">
            <a:avLst/>
          </a:prstGeom>
          <a:noFill/>
        </p:spPr>
        <p:txBody>
          <a:bodyPr wrap="square" rtlCol="0">
            <a:spAutoFit/>
          </a:bodyPr>
          <a:lstStyle/>
          <a:p>
            <a:r>
              <a:rPr lang="en-US" sz="2000" b="1" dirty="0">
                <a:solidFill>
                  <a:srgbClr val="0A408B"/>
                </a:solidFill>
                <a:latin typeface="Arial" panose="020B0604020202020204" pitchFamily="34" charset="0"/>
                <a:cs typeface="Arial" panose="020B0604020202020204" pitchFamily="34" charset="0"/>
              </a:rPr>
              <a:t>ORC QA/QC </a:t>
            </a:r>
          </a:p>
        </p:txBody>
      </p:sp>
      <p:grpSp>
        <p:nvGrpSpPr>
          <p:cNvPr id="55" name="Group 54"/>
          <p:cNvGrpSpPr/>
          <p:nvPr/>
        </p:nvGrpSpPr>
        <p:grpSpPr>
          <a:xfrm>
            <a:off x="2118504" y="5165226"/>
            <a:ext cx="1238530" cy="1086381"/>
            <a:chOff x="1247831" y="5265807"/>
            <a:chExt cx="1238530" cy="1086381"/>
          </a:xfrm>
        </p:grpSpPr>
        <p:sp>
          <p:nvSpPr>
            <p:cNvPr id="56" name="Rectangle 55"/>
            <p:cNvSpPr/>
            <p:nvPr/>
          </p:nvSpPr>
          <p:spPr>
            <a:xfrm>
              <a:off x="1345920" y="5536355"/>
              <a:ext cx="1017748" cy="338554"/>
            </a:xfrm>
            <a:prstGeom prst="rect">
              <a:avLst/>
            </a:prstGeom>
          </p:spPr>
          <p:txBody>
            <a:bodyPr wrap="square">
              <a:spAutoFit/>
            </a:bodyPr>
            <a:lstStyle/>
            <a:p>
              <a:pPr algn="ctr"/>
              <a:r>
                <a:rPr lang="en-AU" sz="1600" b="1" u="sng" dirty="0">
                  <a:solidFill>
                    <a:schemeClr val="accent1"/>
                  </a:solidFill>
                  <a:latin typeface="Roboto Condensed" panose="02000000000000000000" pitchFamily="2" charset="0"/>
                  <a:ea typeface="Segoe UI" panose="020B0502040204020203" pitchFamily="34" charset="0"/>
                  <a:cs typeface="Segoe UI Semilight" panose="020B0402040204020203" pitchFamily="34" charset="0"/>
                </a:rPr>
                <a:t>P</a:t>
              </a:r>
              <a:r>
                <a:rPr lang="en-AU" sz="1600" dirty="0">
                  <a:solidFill>
                    <a:schemeClr val="accent1"/>
                  </a:solidFill>
                  <a:latin typeface="Roboto Condensed" panose="02000000000000000000" pitchFamily="2" charset="0"/>
                  <a:ea typeface="Segoe UI" panose="020B0502040204020203" pitchFamily="34" charset="0"/>
                  <a:cs typeface="Segoe UI Semilight" panose="020B0402040204020203" pitchFamily="34" charset="0"/>
                </a:rPr>
                <a:t>lan</a:t>
              </a:r>
            </a:p>
          </p:txBody>
        </p:sp>
        <p:sp>
          <p:nvSpPr>
            <p:cNvPr id="57" name="Rectangle 56"/>
            <p:cNvSpPr/>
            <p:nvPr/>
          </p:nvSpPr>
          <p:spPr>
            <a:xfrm>
              <a:off x="1247831" y="5936690"/>
              <a:ext cx="1238530" cy="415498"/>
            </a:xfrm>
            <a:prstGeom prst="rect">
              <a:avLst/>
            </a:prstGeom>
          </p:spPr>
          <p:txBody>
            <a:bodyPr wrap="square">
              <a:spAutoFit/>
            </a:bodyPr>
            <a:lstStyle/>
            <a:p>
              <a:pPr algn="ctr">
                <a:spcBef>
                  <a:spcPct val="20000"/>
                </a:spcBef>
                <a:defRPr/>
              </a:pPr>
              <a:r>
                <a:rPr lang="en-US" sz="1050" dirty="0">
                  <a:latin typeface="Arial" panose="020B0604020202020204" pitchFamily="34" charset="0"/>
                </a:rPr>
                <a:t>Project Readiness</a:t>
              </a:r>
            </a:p>
          </p:txBody>
        </p:sp>
        <p:sp>
          <p:nvSpPr>
            <p:cNvPr id="58" name="Freeform 97"/>
            <p:cNvSpPr>
              <a:spLocks noChangeArrowheads="1"/>
            </p:cNvSpPr>
            <p:nvPr/>
          </p:nvSpPr>
          <p:spPr bwMode="auto">
            <a:xfrm>
              <a:off x="1718088" y="5265807"/>
              <a:ext cx="298016" cy="255819"/>
            </a:xfrm>
            <a:custGeom>
              <a:avLst/>
              <a:gdLst>
                <a:gd name="T0" fmla="*/ 230 w 497"/>
                <a:gd name="T1" fmla="*/ 231 h 426"/>
                <a:gd name="T2" fmla="*/ 230 w 497"/>
                <a:gd name="T3" fmla="*/ 231 h 426"/>
                <a:gd name="T4" fmla="*/ 274 w 497"/>
                <a:gd name="T5" fmla="*/ 231 h 426"/>
                <a:gd name="T6" fmla="*/ 274 w 497"/>
                <a:gd name="T7" fmla="*/ 275 h 426"/>
                <a:gd name="T8" fmla="*/ 496 w 497"/>
                <a:gd name="T9" fmla="*/ 275 h 426"/>
                <a:gd name="T10" fmla="*/ 487 w 497"/>
                <a:gd name="T11" fmla="*/ 133 h 426"/>
                <a:gd name="T12" fmla="*/ 443 w 497"/>
                <a:gd name="T13" fmla="*/ 80 h 426"/>
                <a:gd name="T14" fmla="*/ 363 w 497"/>
                <a:gd name="T15" fmla="*/ 80 h 426"/>
                <a:gd name="T16" fmla="*/ 337 w 497"/>
                <a:gd name="T17" fmla="*/ 27 h 426"/>
                <a:gd name="T18" fmla="*/ 300 w 497"/>
                <a:gd name="T19" fmla="*/ 0 h 426"/>
                <a:gd name="T20" fmla="*/ 194 w 497"/>
                <a:gd name="T21" fmla="*/ 0 h 426"/>
                <a:gd name="T22" fmla="*/ 168 w 497"/>
                <a:gd name="T23" fmla="*/ 27 h 426"/>
                <a:gd name="T24" fmla="*/ 133 w 497"/>
                <a:gd name="T25" fmla="*/ 80 h 426"/>
                <a:gd name="T26" fmla="*/ 53 w 497"/>
                <a:gd name="T27" fmla="*/ 80 h 426"/>
                <a:gd name="T28" fmla="*/ 9 w 497"/>
                <a:gd name="T29" fmla="*/ 133 h 426"/>
                <a:gd name="T30" fmla="*/ 0 w 497"/>
                <a:gd name="T31" fmla="*/ 275 h 426"/>
                <a:gd name="T32" fmla="*/ 230 w 497"/>
                <a:gd name="T33" fmla="*/ 275 h 426"/>
                <a:gd name="T34" fmla="*/ 230 w 497"/>
                <a:gd name="T35" fmla="*/ 231 h 426"/>
                <a:gd name="T36" fmla="*/ 186 w 497"/>
                <a:gd name="T37" fmla="*/ 53 h 426"/>
                <a:gd name="T38" fmla="*/ 186 w 497"/>
                <a:gd name="T39" fmla="*/ 53 h 426"/>
                <a:gd name="T40" fmla="*/ 212 w 497"/>
                <a:gd name="T41" fmla="*/ 36 h 426"/>
                <a:gd name="T42" fmla="*/ 284 w 497"/>
                <a:gd name="T43" fmla="*/ 36 h 426"/>
                <a:gd name="T44" fmla="*/ 309 w 497"/>
                <a:gd name="T45" fmla="*/ 53 h 426"/>
                <a:gd name="T46" fmla="*/ 319 w 497"/>
                <a:gd name="T47" fmla="*/ 80 h 426"/>
                <a:gd name="T48" fmla="*/ 177 w 497"/>
                <a:gd name="T49" fmla="*/ 80 h 426"/>
                <a:gd name="T50" fmla="*/ 186 w 497"/>
                <a:gd name="T51" fmla="*/ 53 h 426"/>
                <a:gd name="T52" fmla="*/ 274 w 497"/>
                <a:gd name="T53" fmla="*/ 355 h 426"/>
                <a:gd name="T54" fmla="*/ 274 w 497"/>
                <a:gd name="T55" fmla="*/ 355 h 426"/>
                <a:gd name="T56" fmla="*/ 230 w 497"/>
                <a:gd name="T57" fmla="*/ 355 h 426"/>
                <a:gd name="T58" fmla="*/ 230 w 497"/>
                <a:gd name="T59" fmla="*/ 302 h 426"/>
                <a:gd name="T60" fmla="*/ 9 w 497"/>
                <a:gd name="T61" fmla="*/ 302 h 426"/>
                <a:gd name="T62" fmla="*/ 17 w 497"/>
                <a:gd name="T63" fmla="*/ 381 h 426"/>
                <a:gd name="T64" fmla="*/ 62 w 497"/>
                <a:gd name="T65" fmla="*/ 425 h 426"/>
                <a:gd name="T66" fmla="*/ 434 w 497"/>
                <a:gd name="T67" fmla="*/ 425 h 426"/>
                <a:gd name="T68" fmla="*/ 478 w 497"/>
                <a:gd name="T69" fmla="*/ 381 h 426"/>
                <a:gd name="T70" fmla="*/ 487 w 497"/>
                <a:gd name="T71" fmla="*/ 302 h 426"/>
                <a:gd name="T72" fmla="*/ 274 w 497"/>
                <a:gd name="T73" fmla="*/ 302 h 426"/>
                <a:gd name="T74" fmla="*/ 274 w 497"/>
                <a:gd name="T75" fmla="*/ 355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97" h="426">
                  <a:moveTo>
                    <a:pt x="230" y="231"/>
                  </a:moveTo>
                  <a:lnTo>
                    <a:pt x="230" y="231"/>
                  </a:lnTo>
                  <a:cubicBezTo>
                    <a:pt x="274" y="231"/>
                    <a:pt x="274" y="231"/>
                    <a:pt x="274" y="231"/>
                  </a:cubicBezTo>
                  <a:cubicBezTo>
                    <a:pt x="274" y="275"/>
                    <a:pt x="274" y="275"/>
                    <a:pt x="274" y="275"/>
                  </a:cubicBezTo>
                  <a:cubicBezTo>
                    <a:pt x="496" y="275"/>
                    <a:pt x="496" y="275"/>
                    <a:pt x="496" y="275"/>
                  </a:cubicBezTo>
                  <a:cubicBezTo>
                    <a:pt x="496" y="275"/>
                    <a:pt x="496" y="168"/>
                    <a:pt x="487" y="133"/>
                  </a:cubicBezTo>
                  <a:cubicBezTo>
                    <a:pt x="487" y="97"/>
                    <a:pt x="478" y="80"/>
                    <a:pt x="443" y="80"/>
                  </a:cubicBezTo>
                  <a:cubicBezTo>
                    <a:pt x="363" y="80"/>
                    <a:pt x="363" y="80"/>
                    <a:pt x="363" y="80"/>
                  </a:cubicBezTo>
                  <a:cubicBezTo>
                    <a:pt x="345" y="53"/>
                    <a:pt x="337" y="27"/>
                    <a:pt x="337" y="27"/>
                  </a:cubicBezTo>
                  <a:cubicBezTo>
                    <a:pt x="328" y="9"/>
                    <a:pt x="319" y="0"/>
                    <a:pt x="300" y="0"/>
                  </a:cubicBezTo>
                  <a:cubicBezTo>
                    <a:pt x="194" y="0"/>
                    <a:pt x="194" y="0"/>
                    <a:pt x="194" y="0"/>
                  </a:cubicBezTo>
                  <a:cubicBezTo>
                    <a:pt x="177" y="0"/>
                    <a:pt x="168" y="9"/>
                    <a:pt x="168" y="27"/>
                  </a:cubicBezTo>
                  <a:cubicBezTo>
                    <a:pt x="159" y="27"/>
                    <a:pt x="150" y="53"/>
                    <a:pt x="133" y="80"/>
                  </a:cubicBezTo>
                  <a:cubicBezTo>
                    <a:pt x="53" y="80"/>
                    <a:pt x="53" y="80"/>
                    <a:pt x="53" y="80"/>
                  </a:cubicBezTo>
                  <a:cubicBezTo>
                    <a:pt x="17" y="80"/>
                    <a:pt x="9" y="97"/>
                    <a:pt x="9" y="133"/>
                  </a:cubicBezTo>
                  <a:cubicBezTo>
                    <a:pt x="0" y="168"/>
                    <a:pt x="0" y="275"/>
                    <a:pt x="0" y="275"/>
                  </a:cubicBezTo>
                  <a:cubicBezTo>
                    <a:pt x="230" y="275"/>
                    <a:pt x="230" y="275"/>
                    <a:pt x="230" y="275"/>
                  </a:cubicBezTo>
                  <a:lnTo>
                    <a:pt x="230" y="231"/>
                  </a:lnTo>
                  <a:close/>
                  <a:moveTo>
                    <a:pt x="186" y="53"/>
                  </a:moveTo>
                  <a:lnTo>
                    <a:pt x="186" y="53"/>
                  </a:lnTo>
                  <a:cubicBezTo>
                    <a:pt x="194" y="44"/>
                    <a:pt x="194" y="36"/>
                    <a:pt x="212" y="36"/>
                  </a:cubicBezTo>
                  <a:cubicBezTo>
                    <a:pt x="284" y="36"/>
                    <a:pt x="284" y="36"/>
                    <a:pt x="284" y="36"/>
                  </a:cubicBezTo>
                  <a:cubicBezTo>
                    <a:pt x="300" y="36"/>
                    <a:pt x="300" y="44"/>
                    <a:pt x="309" y="53"/>
                  </a:cubicBezTo>
                  <a:cubicBezTo>
                    <a:pt x="309" y="53"/>
                    <a:pt x="319" y="71"/>
                    <a:pt x="319" y="80"/>
                  </a:cubicBezTo>
                  <a:cubicBezTo>
                    <a:pt x="177" y="80"/>
                    <a:pt x="177" y="80"/>
                    <a:pt x="177" y="80"/>
                  </a:cubicBezTo>
                  <a:cubicBezTo>
                    <a:pt x="186" y="71"/>
                    <a:pt x="186" y="53"/>
                    <a:pt x="186" y="53"/>
                  </a:cubicBezTo>
                  <a:close/>
                  <a:moveTo>
                    <a:pt x="274" y="355"/>
                  </a:moveTo>
                  <a:lnTo>
                    <a:pt x="274" y="355"/>
                  </a:lnTo>
                  <a:cubicBezTo>
                    <a:pt x="230" y="355"/>
                    <a:pt x="230" y="355"/>
                    <a:pt x="230" y="355"/>
                  </a:cubicBezTo>
                  <a:cubicBezTo>
                    <a:pt x="230" y="302"/>
                    <a:pt x="230" y="302"/>
                    <a:pt x="230" y="302"/>
                  </a:cubicBezTo>
                  <a:cubicBezTo>
                    <a:pt x="9" y="302"/>
                    <a:pt x="9" y="302"/>
                    <a:pt x="9" y="302"/>
                  </a:cubicBezTo>
                  <a:cubicBezTo>
                    <a:pt x="9" y="302"/>
                    <a:pt x="17" y="346"/>
                    <a:pt x="17" y="381"/>
                  </a:cubicBezTo>
                  <a:cubicBezTo>
                    <a:pt x="17" y="399"/>
                    <a:pt x="26" y="425"/>
                    <a:pt x="62" y="425"/>
                  </a:cubicBezTo>
                  <a:cubicBezTo>
                    <a:pt x="434" y="425"/>
                    <a:pt x="434" y="425"/>
                    <a:pt x="434" y="425"/>
                  </a:cubicBezTo>
                  <a:cubicBezTo>
                    <a:pt x="469" y="425"/>
                    <a:pt x="478" y="399"/>
                    <a:pt x="478" y="381"/>
                  </a:cubicBezTo>
                  <a:cubicBezTo>
                    <a:pt x="478" y="346"/>
                    <a:pt x="487" y="302"/>
                    <a:pt x="487" y="302"/>
                  </a:cubicBezTo>
                  <a:cubicBezTo>
                    <a:pt x="274" y="302"/>
                    <a:pt x="274" y="302"/>
                    <a:pt x="274" y="302"/>
                  </a:cubicBezTo>
                  <a:lnTo>
                    <a:pt x="274" y="355"/>
                  </a:lnTo>
                  <a:close/>
                </a:path>
              </a:pathLst>
            </a:custGeom>
            <a:solidFill>
              <a:schemeClr val="accent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sz="900"/>
            </a:p>
          </p:txBody>
        </p:sp>
      </p:grpSp>
      <p:grpSp>
        <p:nvGrpSpPr>
          <p:cNvPr id="59" name="Group 58"/>
          <p:cNvGrpSpPr/>
          <p:nvPr/>
        </p:nvGrpSpPr>
        <p:grpSpPr>
          <a:xfrm>
            <a:off x="2135911" y="406960"/>
            <a:ext cx="9444037" cy="4615391"/>
            <a:chOff x="1265238" y="-4"/>
            <a:chExt cx="9444037" cy="5052581"/>
          </a:xfrm>
        </p:grpSpPr>
        <p:sp>
          <p:nvSpPr>
            <p:cNvPr id="60" name="Rectangle 5"/>
            <p:cNvSpPr>
              <a:spLocks noChangeArrowheads="1"/>
            </p:cNvSpPr>
            <p:nvPr/>
          </p:nvSpPr>
          <p:spPr bwMode="auto">
            <a:xfrm>
              <a:off x="3457575" y="0"/>
              <a:ext cx="696912" cy="3215840"/>
            </a:xfrm>
            <a:prstGeom prst="rect">
              <a:avLst/>
            </a:pr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61" name="Rectangle 6"/>
            <p:cNvSpPr>
              <a:spLocks noChangeArrowheads="1"/>
            </p:cNvSpPr>
            <p:nvPr/>
          </p:nvSpPr>
          <p:spPr bwMode="auto">
            <a:xfrm>
              <a:off x="4154487" y="-2"/>
              <a:ext cx="712788" cy="3050741"/>
            </a:xfrm>
            <a:prstGeom prst="rect">
              <a:avLst/>
            </a:prstGeom>
            <a:solidFill>
              <a:schemeClr val="accent2"/>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62" name="Rectangle 7"/>
            <p:cNvSpPr>
              <a:spLocks noChangeArrowheads="1"/>
            </p:cNvSpPr>
            <p:nvPr/>
          </p:nvSpPr>
          <p:spPr bwMode="auto">
            <a:xfrm>
              <a:off x="4867275" y="-3"/>
              <a:ext cx="696912" cy="2872943"/>
            </a:xfrm>
            <a:prstGeom prst="rect">
              <a:avLst/>
            </a:prstGeom>
            <a:solidFill>
              <a:schemeClr val="accent3"/>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63" name="Rectangle 8"/>
            <p:cNvSpPr>
              <a:spLocks noChangeArrowheads="1"/>
            </p:cNvSpPr>
            <p:nvPr/>
          </p:nvSpPr>
          <p:spPr bwMode="auto">
            <a:xfrm>
              <a:off x="5556728" y="-4"/>
              <a:ext cx="721835" cy="2695142"/>
            </a:xfrm>
            <a:prstGeom prst="rect">
              <a:avLst/>
            </a:prstGeom>
            <a:solidFill>
              <a:schemeClr val="accent4"/>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64" name="Rectangle 9"/>
            <p:cNvSpPr>
              <a:spLocks noChangeArrowheads="1"/>
            </p:cNvSpPr>
            <p:nvPr/>
          </p:nvSpPr>
          <p:spPr bwMode="auto">
            <a:xfrm>
              <a:off x="6278563" y="-4"/>
              <a:ext cx="723900" cy="2547504"/>
            </a:xfrm>
            <a:prstGeom prst="rect">
              <a:avLst/>
            </a:prstGeom>
            <a:solidFill>
              <a:schemeClr val="accent5"/>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65" name="Rectangle 10"/>
            <p:cNvSpPr>
              <a:spLocks noChangeArrowheads="1"/>
            </p:cNvSpPr>
            <p:nvPr/>
          </p:nvSpPr>
          <p:spPr bwMode="auto">
            <a:xfrm>
              <a:off x="7002463" y="0"/>
              <a:ext cx="725487" cy="2352239"/>
            </a:xfrm>
            <a:prstGeom prst="rect">
              <a:avLst/>
            </a:prstGeom>
            <a:solidFill>
              <a:schemeClr val="accent6"/>
            </a:solid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66" name="Rectangle 11"/>
            <p:cNvSpPr>
              <a:spLocks noChangeArrowheads="1"/>
            </p:cNvSpPr>
            <p:nvPr/>
          </p:nvSpPr>
          <p:spPr bwMode="auto">
            <a:xfrm>
              <a:off x="7705725" y="-4"/>
              <a:ext cx="776287" cy="2169680"/>
            </a:xfrm>
            <a:prstGeom prst="rect">
              <a:avLst/>
            </a:prstGeom>
            <a:solidFill>
              <a:srgbClr val="92D050"/>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67" name="Line 12"/>
            <p:cNvSpPr>
              <a:spLocks noChangeShapeType="1"/>
            </p:cNvSpPr>
            <p:nvPr/>
          </p:nvSpPr>
          <p:spPr bwMode="auto">
            <a:xfrm>
              <a:off x="1282700" y="4709676"/>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Line 13"/>
            <p:cNvSpPr>
              <a:spLocks noChangeShapeType="1"/>
            </p:cNvSpPr>
            <p:nvPr/>
          </p:nvSpPr>
          <p:spPr bwMode="auto">
            <a:xfrm>
              <a:off x="1282700" y="4709676"/>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14"/>
            <p:cNvSpPr>
              <a:spLocks/>
            </p:cNvSpPr>
            <p:nvPr/>
          </p:nvSpPr>
          <p:spPr bwMode="auto">
            <a:xfrm>
              <a:off x="1265238" y="3215839"/>
              <a:ext cx="2865437" cy="1504950"/>
            </a:xfrm>
            <a:custGeom>
              <a:avLst/>
              <a:gdLst>
                <a:gd name="T0" fmla="*/ 0 w 1805"/>
                <a:gd name="T1" fmla="*/ 948 h 948"/>
                <a:gd name="T2" fmla="*/ 831 w 1805"/>
                <a:gd name="T3" fmla="*/ 948 h 948"/>
                <a:gd name="T4" fmla="*/ 1805 w 1805"/>
                <a:gd name="T5" fmla="*/ 0 h 948"/>
                <a:gd name="T6" fmla="*/ 1381 w 1805"/>
                <a:gd name="T7" fmla="*/ 0 h 948"/>
                <a:gd name="T8" fmla="*/ 0 w 1805"/>
                <a:gd name="T9" fmla="*/ 948 h 948"/>
              </a:gdLst>
              <a:ahLst/>
              <a:cxnLst>
                <a:cxn ang="0">
                  <a:pos x="T0" y="T1"/>
                </a:cxn>
                <a:cxn ang="0">
                  <a:pos x="T2" y="T3"/>
                </a:cxn>
                <a:cxn ang="0">
                  <a:pos x="T4" y="T5"/>
                </a:cxn>
                <a:cxn ang="0">
                  <a:pos x="T6" y="T7"/>
                </a:cxn>
                <a:cxn ang="0">
                  <a:pos x="T8" y="T9"/>
                </a:cxn>
              </a:cxnLst>
              <a:rect l="0" t="0" r="r" b="b"/>
              <a:pathLst>
                <a:path w="1805" h="948">
                  <a:moveTo>
                    <a:pt x="0" y="948"/>
                  </a:moveTo>
                  <a:lnTo>
                    <a:pt x="831" y="948"/>
                  </a:lnTo>
                  <a:lnTo>
                    <a:pt x="1805" y="0"/>
                  </a:lnTo>
                  <a:lnTo>
                    <a:pt x="1381" y="0"/>
                  </a:lnTo>
                  <a:lnTo>
                    <a:pt x="0" y="948"/>
                  </a:lnTo>
                  <a:close/>
                </a:path>
              </a:pathLst>
            </a:cu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70" name="Rectangle 15"/>
            <p:cNvSpPr>
              <a:spLocks noChangeArrowheads="1"/>
            </p:cNvSpPr>
            <p:nvPr/>
          </p:nvSpPr>
          <p:spPr bwMode="auto">
            <a:xfrm>
              <a:off x="1265238" y="4720789"/>
              <a:ext cx="1319212" cy="331788"/>
            </a:xfrm>
            <a:prstGeom prst="rect">
              <a:avLst/>
            </a:prstGeom>
            <a:solidFill>
              <a:schemeClr val="accent1">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71" name="Freeform 16"/>
            <p:cNvSpPr>
              <a:spLocks/>
            </p:cNvSpPr>
            <p:nvPr/>
          </p:nvSpPr>
          <p:spPr bwMode="auto">
            <a:xfrm>
              <a:off x="2584450" y="4720789"/>
              <a:ext cx="296862" cy="331788"/>
            </a:xfrm>
            <a:custGeom>
              <a:avLst/>
              <a:gdLst>
                <a:gd name="T0" fmla="*/ 0 w 187"/>
                <a:gd name="T1" fmla="*/ 0 h 209"/>
                <a:gd name="T2" fmla="*/ 0 w 187"/>
                <a:gd name="T3" fmla="*/ 209 h 209"/>
                <a:gd name="T4" fmla="*/ 187 w 187"/>
                <a:gd name="T5" fmla="*/ 0 h 209"/>
                <a:gd name="T6" fmla="*/ 0 w 187"/>
                <a:gd name="T7" fmla="*/ 0 h 209"/>
              </a:gdLst>
              <a:ahLst/>
              <a:cxnLst>
                <a:cxn ang="0">
                  <a:pos x="T0" y="T1"/>
                </a:cxn>
                <a:cxn ang="0">
                  <a:pos x="T2" y="T3"/>
                </a:cxn>
                <a:cxn ang="0">
                  <a:pos x="T4" y="T5"/>
                </a:cxn>
                <a:cxn ang="0">
                  <a:pos x="T6" y="T7"/>
                </a:cxn>
              </a:cxnLst>
              <a:rect l="0" t="0" r="r" b="b"/>
              <a:pathLst>
                <a:path w="187" h="209">
                  <a:moveTo>
                    <a:pt x="0" y="0"/>
                  </a:moveTo>
                  <a:lnTo>
                    <a:pt x="0" y="209"/>
                  </a:lnTo>
                  <a:lnTo>
                    <a:pt x="187" y="0"/>
                  </a:lnTo>
                  <a:lnTo>
                    <a:pt x="0" y="0"/>
                  </a:lnTo>
                  <a:close/>
                </a:path>
              </a:pathLst>
            </a:custGeom>
            <a:solidFill>
              <a:schemeClr val="accent1">
                <a:lumMod val="5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72" name="Rectangle 17"/>
            <p:cNvSpPr>
              <a:spLocks noChangeArrowheads="1"/>
            </p:cNvSpPr>
            <p:nvPr/>
          </p:nvSpPr>
          <p:spPr bwMode="auto">
            <a:xfrm>
              <a:off x="2584450" y="4389001"/>
              <a:ext cx="1335087" cy="331788"/>
            </a:xfrm>
            <a:prstGeom prst="rect">
              <a:avLst/>
            </a:prstGeom>
            <a:solidFill>
              <a:schemeClr val="accent2">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73" name="Freeform 18"/>
            <p:cNvSpPr>
              <a:spLocks/>
            </p:cNvSpPr>
            <p:nvPr/>
          </p:nvSpPr>
          <p:spPr bwMode="auto">
            <a:xfrm>
              <a:off x="2584450" y="3033276"/>
              <a:ext cx="2282825" cy="1355725"/>
            </a:xfrm>
            <a:custGeom>
              <a:avLst/>
              <a:gdLst>
                <a:gd name="T0" fmla="*/ 0 w 1438"/>
                <a:gd name="T1" fmla="*/ 854 h 854"/>
                <a:gd name="T2" fmla="*/ 841 w 1438"/>
                <a:gd name="T3" fmla="*/ 854 h 854"/>
                <a:gd name="T4" fmla="*/ 1438 w 1438"/>
                <a:gd name="T5" fmla="*/ 0 h 854"/>
                <a:gd name="T6" fmla="*/ 989 w 1438"/>
                <a:gd name="T7" fmla="*/ 11 h 854"/>
                <a:gd name="T8" fmla="*/ 0 w 1438"/>
                <a:gd name="T9" fmla="*/ 854 h 854"/>
              </a:gdLst>
              <a:ahLst/>
              <a:cxnLst>
                <a:cxn ang="0">
                  <a:pos x="T0" y="T1"/>
                </a:cxn>
                <a:cxn ang="0">
                  <a:pos x="T2" y="T3"/>
                </a:cxn>
                <a:cxn ang="0">
                  <a:pos x="T4" y="T5"/>
                </a:cxn>
                <a:cxn ang="0">
                  <a:pos x="T6" y="T7"/>
                </a:cxn>
                <a:cxn ang="0">
                  <a:pos x="T8" y="T9"/>
                </a:cxn>
              </a:cxnLst>
              <a:rect l="0" t="0" r="r" b="b"/>
              <a:pathLst>
                <a:path w="1438" h="854">
                  <a:moveTo>
                    <a:pt x="0" y="854"/>
                  </a:moveTo>
                  <a:lnTo>
                    <a:pt x="841" y="854"/>
                  </a:lnTo>
                  <a:lnTo>
                    <a:pt x="1438" y="0"/>
                  </a:lnTo>
                  <a:lnTo>
                    <a:pt x="989" y="11"/>
                  </a:lnTo>
                  <a:lnTo>
                    <a:pt x="0" y="854"/>
                  </a:lnTo>
                  <a:close/>
                </a:path>
              </a:pathLst>
            </a:custGeom>
            <a:gradFill flip="none" rotWithShape="1">
              <a:gsLst>
                <a:gs pos="0">
                  <a:schemeClr val="accent2">
                    <a:shade val="30000"/>
                    <a:satMod val="115000"/>
                  </a:schemeClr>
                </a:gs>
                <a:gs pos="50000">
                  <a:schemeClr val="accent2">
                    <a:shade val="67500"/>
                    <a:satMod val="115000"/>
                  </a:schemeClr>
                </a:gs>
                <a:gs pos="100000">
                  <a:schemeClr val="accent2">
                    <a:shade val="100000"/>
                    <a:satMod val="115000"/>
                  </a:schemeClr>
                </a:gs>
              </a:gsLst>
              <a:lin ang="5400000" scaled="1"/>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74" name="Freeform 19"/>
            <p:cNvSpPr>
              <a:spLocks/>
            </p:cNvSpPr>
            <p:nvPr/>
          </p:nvSpPr>
          <p:spPr bwMode="auto">
            <a:xfrm>
              <a:off x="3919538" y="2844364"/>
              <a:ext cx="1593850" cy="1206500"/>
            </a:xfrm>
            <a:custGeom>
              <a:avLst/>
              <a:gdLst>
                <a:gd name="T0" fmla="*/ 0 w 1004"/>
                <a:gd name="T1" fmla="*/ 760 h 760"/>
                <a:gd name="T2" fmla="*/ 597 w 1004"/>
                <a:gd name="T3" fmla="*/ 18 h 760"/>
                <a:gd name="T4" fmla="*/ 1004 w 1004"/>
                <a:gd name="T5" fmla="*/ 0 h 760"/>
                <a:gd name="T6" fmla="*/ 846 w 1004"/>
                <a:gd name="T7" fmla="*/ 760 h 760"/>
                <a:gd name="T8" fmla="*/ 0 w 1004"/>
                <a:gd name="T9" fmla="*/ 760 h 760"/>
              </a:gdLst>
              <a:ahLst/>
              <a:cxnLst>
                <a:cxn ang="0">
                  <a:pos x="T0" y="T1"/>
                </a:cxn>
                <a:cxn ang="0">
                  <a:pos x="T2" y="T3"/>
                </a:cxn>
                <a:cxn ang="0">
                  <a:pos x="T4" y="T5"/>
                </a:cxn>
                <a:cxn ang="0">
                  <a:pos x="T6" y="T7"/>
                </a:cxn>
                <a:cxn ang="0">
                  <a:pos x="T8" y="T9"/>
                </a:cxn>
              </a:cxnLst>
              <a:rect l="0" t="0" r="r" b="b"/>
              <a:pathLst>
                <a:path w="1004" h="760">
                  <a:moveTo>
                    <a:pt x="0" y="760"/>
                  </a:moveTo>
                  <a:lnTo>
                    <a:pt x="597" y="18"/>
                  </a:lnTo>
                  <a:lnTo>
                    <a:pt x="1004" y="0"/>
                  </a:lnTo>
                  <a:lnTo>
                    <a:pt x="846" y="760"/>
                  </a:lnTo>
                  <a:lnTo>
                    <a:pt x="0" y="760"/>
                  </a:lnTo>
                  <a:close/>
                </a:path>
              </a:pathLst>
            </a:cu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lin ang="5400000" scaled="1"/>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75" name="Freeform 20"/>
            <p:cNvSpPr>
              <a:spLocks/>
            </p:cNvSpPr>
            <p:nvPr/>
          </p:nvSpPr>
          <p:spPr bwMode="auto">
            <a:xfrm>
              <a:off x="5262563" y="4050864"/>
              <a:ext cx="79375" cy="338138"/>
            </a:xfrm>
            <a:custGeom>
              <a:avLst/>
              <a:gdLst>
                <a:gd name="T0" fmla="*/ 0 w 50"/>
                <a:gd name="T1" fmla="*/ 0 h 213"/>
                <a:gd name="T2" fmla="*/ 0 w 50"/>
                <a:gd name="T3" fmla="*/ 213 h 213"/>
                <a:gd name="T4" fmla="*/ 50 w 50"/>
                <a:gd name="T5" fmla="*/ 0 h 213"/>
                <a:gd name="T6" fmla="*/ 0 w 50"/>
                <a:gd name="T7" fmla="*/ 0 h 213"/>
              </a:gdLst>
              <a:ahLst/>
              <a:cxnLst>
                <a:cxn ang="0">
                  <a:pos x="T0" y="T1"/>
                </a:cxn>
                <a:cxn ang="0">
                  <a:pos x="T2" y="T3"/>
                </a:cxn>
                <a:cxn ang="0">
                  <a:pos x="T4" y="T5"/>
                </a:cxn>
                <a:cxn ang="0">
                  <a:pos x="T6" y="T7"/>
                </a:cxn>
              </a:cxnLst>
              <a:rect l="0" t="0" r="r" b="b"/>
              <a:pathLst>
                <a:path w="50" h="213">
                  <a:moveTo>
                    <a:pt x="0" y="0"/>
                  </a:moveTo>
                  <a:lnTo>
                    <a:pt x="0" y="213"/>
                  </a:lnTo>
                  <a:lnTo>
                    <a:pt x="50" y="0"/>
                  </a:lnTo>
                  <a:lnTo>
                    <a:pt x="0" y="0"/>
                  </a:lnTo>
                  <a:close/>
                </a:path>
              </a:pathLst>
            </a:custGeom>
            <a:solidFill>
              <a:schemeClr val="accent3">
                <a:lumMod val="5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76" name="Freeform 21"/>
            <p:cNvSpPr>
              <a:spLocks/>
            </p:cNvSpPr>
            <p:nvPr/>
          </p:nvSpPr>
          <p:spPr bwMode="auto">
            <a:xfrm>
              <a:off x="3919538" y="4389001"/>
              <a:ext cx="211137" cy="331788"/>
            </a:xfrm>
            <a:custGeom>
              <a:avLst/>
              <a:gdLst>
                <a:gd name="T0" fmla="*/ 0 w 133"/>
                <a:gd name="T1" fmla="*/ 0 h 209"/>
                <a:gd name="T2" fmla="*/ 0 w 133"/>
                <a:gd name="T3" fmla="*/ 209 h 209"/>
                <a:gd name="T4" fmla="*/ 133 w 133"/>
                <a:gd name="T5" fmla="*/ 0 h 209"/>
                <a:gd name="T6" fmla="*/ 0 w 133"/>
                <a:gd name="T7" fmla="*/ 0 h 209"/>
              </a:gdLst>
              <a:ahLst/>
              <a:cxnLst>
                <a:cxn ang="0">
                  <a:pos x="T0" y="T1"/>
                </a:cxn>
                <a:cxn ang="0">
                  <a:pos x="T2" y="T3"/>
                </a:cxn>
                <a:cxn ang="0">
                  <a:pos x="T4" y="T5"/>
                </a:cxn>
                <a:cxn ang="0">
                  <a:pos x="T6" y="T7"/>
                </a:cxn>
              </a:cxnLst>
              <a:rect l="0" t="0" r="r" b="b"/>
              <a:pathLst>
                <a:path w="133" h="209">
                  <a:moveTo>
                    <a:pt x="0" y="0"/>
                  </a:moveTo>
                  <a:lnTo>
                    <a:pt x="0" y="209"/>
                  </a:lnTo>
                  <a:lnTo>
                    <a:pt x="133" y="0"/>
                  </a:lnTo>
                  <a:lnTo>
                    <a:pt x="0" y="0"/>
                  </a:lnTo>
                  <a:close/>
                </a:path>
              </a:pathLst>
            </a:custGeom>
            <a:solidFill>
              <a:schemeClr val="accent2">
                <a:lumMod val="5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77" name="Rectangle 22"/>
            <p:cNvSpPr>
              <a:spLocks noChangeArrowheads="1"/>
            </p:cNvSpPr>
            <p:nvPr/>
          </p:nvSpPr>
          <p:spPr bwMode="auto">
            <a:xfrm>
              <a:off x="3919538" y="4050864"/>
              <a:ext cx="1343025" cy="338138"/>
            </a:xfrm>
            <a:prstGeom prst="rect">
              <a:avLst/>
            </a:prstGeom>
            <a:solidFill>
              <a:schemeClr val="accent3">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78" name="Rectangle 23"/>
            <p:cNvSpPr>
              <a:spLocks noChangeArrowheads="1"/>
            </p:cNvSpPr>
            <p:nvPr/>
          </p:nvSpPr>
          <p:spPr bwMode="auto">
            <a:xfrm>
              <a:off x="5262563" y="3719076"/>
              <a:ext cx="1335087" cy="331788"/>
            </a:xfrm>
            <a:prstGeom prst="rect">
              <a:avLst/>
            </a:prstGeom>
            <a:solidFill>
              <a:schemeClr val="accent4">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79" name="Freeform 24"/>
            <p:cNvSpPr>
              <a:spLocks/>
            </p:cNvSpPr>
            <p:nvPr/>
          </p:nvSpPr>
          <p:spPr bwMode="auto">
            <a:xfrm>
              <a:off x="5262563" y="2684026"/>
              <a:ext cx="1335087" cy="1035050"/>
            </a:xfrm>
            <a:custGeom>
              <a:avLst/>
              <a:gdLst>
                <a:gd name="T0" fmla="*/ 0 w 841"/>
                <a:gd name="T1" fmla="*/ 652 h 652"/>
                <a:gd name="T2" fmla="*/ 187 w 841"/>
                <a:gd name="T3" fmla="*/ 0 h 652"/>
                <a:gd name="T4" fmla="*/ 636 w 841"/>
                <a:gd name="T5" fmla="*/ 0 h 652"/>
                <a:gd name="T6" fmla="*/ 841 w 841"/>
                <a:gd name="T7" fmla="*/ 652 h 652"/>
                <a:gd name="T8" fmla="*/ 0 w 841"/>
                <a:gd name="T9" fmla="*/ 652 h 652"/>
              </a:gdLst>
              <a:ahLst/>
              <a:cxnLst>
                <a:cxn ang="0">
                  <a:pos x="T0" y="T1"/>
                </a:cxn>
                <a:cxn ang="0">
                  <a:pos x="T2" y="T3"/>
                </a:cxn>
                <a:cxn ang="0">
                  <a:pos x="T4" y="T5"/>
                </a:cxn>
                <a:cxn ang="0">
                  <a:pos x="T6" y="T7"/>
                </a:cxn>
                <a:cxn ang="0">
                  <a:pos x="T8" y="T9"/>
                </a:cxn>
              </a:cxnLst>
              <a:rect l="0" t="0" r="r" b="b"/>
              <a:pathLst>
                <a:path w="841" h="652">
                  <a:moveTo>
                    <a:pt x="0" y="652"/>
                  </a:moveTo>
                  <a:lnTo>
                    <a:pt x="187" y="0"/>
                  </a:lnTo>
                  <a:lnTo>
                    <a:pt x="636" y="0"/>
                  </a:lnTo>
                  <a:lnTo>
                    <a:pt x="841" y="652"/>
                  </a:lnTo>
                  <a:lnTo>
                    <a:pt x="0" y="652"/>
                  </a:lnTo>
                  <a:close/>
                </a:path>
              </a:pathLst>
            </a:custGeom>
            <a:gradFill flip="none" rotWithShape="1">
              <a:gsLst>
                <a:gs pos="0">
                  <a:schemeClr val="accent4">
                    <a:shade val="30000"/>
                    <a:satMod val="115000"/>
                  </a:schemeClr>
                </a:gs>
                <a:gs pos="50000">
                  <a:schemeClr val="accent4">
                    <a:shade val="67500"/>
                    <a:satMod val="115000"/>
                  </a:schemeClr>
                </a:gs>
                <a:gs pos="100000">
                  <a:schemeClr val="accent4">
                    <a:shade val="100000"/>
                    <a:satMod val="115000"/>
                  </a:schemeClr>
                </a:gs>
              </a:gsLst>
              <a:lin ang="5400000" scaled="1"/>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80" name="Freeform 25"/>
            <p:cNvSpPr>
              <a:spLocks/>
            </p:cNvSpPr>
            <p:nvPr/>
          </p:nvSpPr>
          <p:spPr bwMode="auto">
            <a:xfrm>
              <a:off x="6597650" y="3371414"/>
              <a:ext cx="1352550" cy="347663"/>
            </a:xfrm>
            <a:custGeom>
              <a:avLst/>
              <a:gdLst>
                <a:gd name="T0" fmla="*/ 852 w 852"/>
                <a:gd name="T1" fmla="*/ 219 h 219"/>
                <a:gd name="T2" fmla="*/ 0 w 852"/>
                <a:gd name="T3" fmla="*/ 219 h 219"/>
                <a:gd name="T4" fmla="*/ 7 w 852"/>
                <a:gd name="T5" fmla="*/ 0 h 219"/>
                <a:gd name="T6" fmla="*/ 852 w 852"/>
                <a:gd name="T7" fmla="*/ 0 h 219"/>
                <a:gd name="T8" fmla="*/ 852 w 852"/>
                <a:gd name="T9" fmla="*/ 219 h 219"/>
              </a:gdLst>
              <a:ahLst/>
              <a:cxnLst>
                <a:cxn ang="0">
                  <a:pos x="T0" y="T1"/>
                </a:cxn>
                <a:cxn ang="0">
                  <a:pos x="T2" y="T3"/>
                </a:cxn>
                <a:cxn ang="0">
                  <a:pos x="T4" y="T5"/>
                </a:cxn>
                <a:cxn ang="0">
                  <a:pos x="T6" y="T7"/>
                </a:cxn>
                <a:cxn ang="0">
                  <a:pos x="T8" y="T9"/>
                </a:cxn>
              </a:cxnLst>
              <a:rect l="0" t="0" r="r" b="b"/>
              <a:pathLst>
                <a:path w="852" h="219">
                  <a:moveTo>
                    <a:pt x="852" y="219"/>
                  </a:moveTo>
                  <a:lnTo>
                    <a:pt x="0" y="219"/>
                  </a:lnTo>
                  <a:lnTo>
                    <a:pt x="7" y="0"/>
                  </a:lnTo>
                  <a:lnTo>
                    <a:pt x="852" y="0"/>
                  </a:lnTo>
                  <a:lnTo>
                    <a:pt x="852" y="219"/>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81" name="Freeform 26"/>
            <p:cNvSpPr>
              <a:spLocks/>
            </p:cNvSpPr>
            <p:nvPr/>
          </p:nvSpPr>
          <p:spPr bwMode="auto">
            <a:xfrm>
              <a:off x="6282437" y="2530039"/>
              <a:ext cx="1680463" cy="841375"/>
            </a:xfrm>
            <a:custGeom>
              <a:avLst/>
              <a:gdLst>
                <a:gd name="T0" fmla="*/ 0 w 1061"/>
                <a:gd name="T1" fmla="*/ 0 h 530"/>
                <a:gd name="T2" fmla="*/ 474 w 1061"/>
                <a:gd name="T3" fmla="*/ 0 h 530"/>
                <a:gd name="T4" fmla="*/ 1061 w 1061"/>
                <a:gd name="T5" fmla="*/ 530 h 530"/>
                <a:gd name="T6" fmla="*/ 208 w 1061"/>
                <a:gd name="T7" fmla="*/ 530 h 530"/>
                <a:gd name="T8" fmla="*/ 0 w 1061"/>
                <a:gd name="T9" fmla="*/ 0 h 530"/>
                <a:gd name="connsiteX0" fmla="*/ 0 w 9977"/>
                <a:gd name="connsiteY0" fmla="*/ 136 h 10000"/>
                <a:gd name="connsiteX1" fmla="*/ 4444 w 9977"/>
                <a:gd name="connsiteY1" fmla="*/ 0 h 10000"/>
                <a:gd name="connsiteX2" fmla="*/ 9977 w 9977"/>
                <a:gd name="connsiteY2" fmla="*/ 10000 h 10000"/>
                <a:gd name="connsiteX3" fmla="*/ 1937 w 9977"/>
                <a:gd name="connsiteY3" fmla="*/ 10000 h 10000"/>
                <a:gd name="connsiteX4" fmla="*/ 0 w 9977"/>
                <a:gd name="connsiteY4" fmla="*/ 136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77" h="10000">
                  <a:moveTo>
                    <a:pt x="0" y="136"/>
                  </a:moveTo>
                  <a:lnTo>
                    <a:pt x="4444" y="0"/>
                  </a:lnTo>
                  <a:lnTo>
                    <a:pt x="9977" y="10000"/>
                  </a:lnTo>
                  <a:lnTo>
                    <a:pt x="1937" y="10000"/>
                  </a:lnTo>
                  <a:lnTo>
                    <a:pt x="0" y="136"/>
                  </a:lnTo>
                  <a:close/>
                </a:path>
              </a:pathLst>
            </a:custGeom>
            <a:gradFill flip="none" rotWithShape="1">
              <a:gsLst>
                <a:gs pos="0">
                  <a:schemeClr val="accent5">
                    <a:shade val="30000"/>
                    <a:satMod val="115000"/>
                  </a:schemeClr>
                </a:gs>
                <a:gs pos="50000">
                  <a:schemeClr val="accent5">
                    <a:shade val="67500"/>
                    <a:satMod val="115000"/>
                  </a:schemeClr>
                </a:gs>
                <a:gs pos="100000">
                  <a:schemeClr val="accent5">
                    <a:shade val="100000"/>
                    <a:satMod val="115000"/>
                  </a:schemeClr>
                </a:gs>
              </a:gsLst>
              <a:lin ang="5400000" scaled="1"/>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82" name="Freeform 27"/>
            <p:cNvSpPr>
              <a:spLocks/>
            </p:cNvSpPr>
            <p:nvPr/>
          </p:nvSpPr>
          <p:spPr bwMode="auto">
            <a:xfrm>
              <a:off x="6272213" y="2530039"/>
              <a:ext cx="336550" cy="1189038"/>
            </a:xfrm>
            <a:custGeom>
              <a:avLst/>
              <a:gdLst>
                <a:gd name="T0" fmla="*/ 0 w 212"/>
                <a:gd name="T1" fmla="*/ 97 h 749"/>
                <a:gd name="T2" fmla="*/ 205 w 212"/>
                <a:gd name="T3" fmla="*/ 749 h 749"/>
                <a:gd name="T4" fmla="*/ 212 w 212"/>
                <a:gd name="T5" fmla="*/ 530 h 749"/>
                <a:gd name="T6" fmla="*/ 4 w 212"/>
                <a:gd name="T7" fmla="*/ 0 h 749"/>
                <a:gd name="T8" fmla="*/ 0 w 212"/>
                <a:gd name="T9" fmla="*/ 97 h 749"/>
              </a:gdLst>
              <a:ahLst/>
              <a:cxnLst>
                <a:cxn ang="0">
                  <a:pos x="T0" y="T1"/>
                </a:cxn>
                <a:cxn ang="0">
                  <a:pos x="T2" y="T3"/>
                </a:cxn>
                <a:cxn ang="0">
                  <a:pos x="T4" y="T5"/>
                </a:cxn>
                <a:cxn ang="0">
                  <a:pos x="T6" y="T7"/>
                </a:cxn>
                <a:cxn ang="0">
                  <a:pos x="T8" y="T9"/>
                </a:cxn>
              </a:cxnLst>
              <a:rect l="0" t="0" r="r" b="b"/>
              <a:pathLst>
                <a:path w="212" h="749">
                  <a:moveTo>
                    <a:pt x="0" y="97"/>
                  </a:moveTo>
                  <a:lnTo>
                    <a:pt x="205" y="749"/>
                  </a:lnTo>
                  <a:lnTo>
                    <a:pt x="212" y="530"/>
                  </a:lnTo>
                  <a:lnTo>
                    <a:pt x="4" y="0"/>
                  </a:lnTo>
                  <a:lnTo>
                    <a:pt x="0" y="97"/>
                  </a:lnTo>
                  <a:close/>
                </a:path>
              </a:pathLst>
            </a:custGeom>
            <a:solidFill>
              <a:schemeClr val="accent5">
                <a:lumMod val="5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83" name="Rectangle 28"/>
            <p:cNvSpPr>
              <a:spLocks noChangeArrowheads="1"/>
            </p:cNvSpPr>
            <p:nvPr/>
          </p:nvSpPr>
          <p:spPr bwMode="auto">
            <a:xfrm>
              <a:off x="7950200" y="3039626"/>
              <a:ext cx="1376362" cy="354013"/>
            </a:xfrm>
            <a:prstGeom prst="rect">
              <a:avLst/>
            </a:prstGeom>
            <a:solidFill>
              <a:schemeClr val="accent6">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84" name="Freeform 29"/>
            <p:cNvSpPr>
              <a:spLocks/>
            </p:cNvSpPr>
            <p:nvPr/>
          </p:nvSpPr>
          <p:spPr bwMode="auto">
            <a:xfrm>
              <a:off x="6986422" y="2340332"/>
              <a:ext cx="2328862" cy="709613"/>
            </a:xfrm>
            <a:custGeom>
              <a:avLst/>
              <a:gdLst>
                <a:gd name="T0" fmla="*/ 0 w 1467"/>
                <a:gd name="T1" fmla="*/ 7 h 447"/>
                <a:gd name="T2" fmla="*/ 446 w 1467"/>
                <a:gd name="T3" fmla="*/ 0 h 447"/>
                <a:gd name="T4" fmla="*/ 1467 w 1467"/>
                <a:gd name="T5" fmla="*/ 447 h 447"/>
                <a:gd name="T6" fmla="*/ 600 w 1467"/>
                <a:gd name="T7" fmla="*/ 440 h 447"/>
                <a:gd name="T8" fmla="*/ 0 w 1467"/>
                <a:gd name="T9" fmla="*/ 7 h 447"/>
              </a:gdLst>
              <a:ahLst/>
              <a:cxnLst>
                <a:cxn ang="0">
                  <a:pos x="T0" y="T1"/>
                </a:cxn>
                <a:cxn ang="0">
                  <a:pos x="T2" y="T3"/>
                </a:cxn>
                <a:cxn ang="0">
                  <a:pos x="T4" y="T5"/>
                </a:cxn>
                <a:cxn ang="0">
                  <a:pos x="T6" y="T7"/>
                </a:cxn>
                <a:cxn ang="0">
                  <a:pos x="T8" y="T9"/>
                </a:cxn>
              </a:cxnLst>
              <a:rect l="0" t="0" r="r" b="b"/>
              <a:pathLst>
                <a:path w="1467" h="447">
                  <a:moveTo>
                    <a:pt x="0" y="7"/>
                  </a:moveTo>
                  <a:lnTo>
                    <a:pt x="446" y="0"/>
                  </a:lnTo>
                  <a:lnTo>
                    <a:pt x="1467" y="447"/>
                  </a:lnTo>
                  <a:lnTo>
                    <a:pt x="600" y="440"/>
                  </a:lnTo>
                  <a:lnTo>
                    <a:pt x="0" y="7"/>
                  </a:lnTo>
                  <a:close/>
                </a:path>
              </a:pathLst>
            </a:cu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lin ang="5400000" scaled="1"/>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85" name="Freeform 30"/>
            <p:cNvSpPr>
              <a:spLocks/>
            </p:cNvSpPr>
            <p:nvPr/>
          </p:nvSpPr>
          <p:spPr bwMode="auto">
            <a:xfrm>
              <a:off x="6997700" y="2352239"/>
              <a:ext cx="952500" cy="1041400"/>
            </a:xfrm>
            <a:custGeom>
              <a:avLst/>
              <a:gdLst>
                <a:gd name="T0" fmla="*/ 0 w 600"/>
                <a:gd name="T1" fmla="*/ 112 h 656"/>
                <a:gd name="T2" fmla="*/ 0 w 600"/>
                <a:gd name="T3" fmla="*/ 0 h 656"/>
                <a:gd name="T4" fmla="*/ 600 w 600"/>
                <a:gd name="T5" fmla="*/ 433 h 656"/>
                <a:gd name="T6" fmla="*/ 600 w 600"/>
                <a:gd name="T7" fmla="*/ 656 h 656"/>
                <a:gd name="T8" fmla="*/ 0 w 600"/>
                <a:gd name="T9" fmla="*/ 112 h 656"/>
              </a:gdLst>
              <a:ahLst/>
              <a:cxnLst>
                <a:cxn ang="0">
                  <a:pos x="T0" y="T1"/>
                </a:cxn>
                <a:cxn ang="0">
                  <a:pos x="T2" y="T3"/>
                </a:cxn>
                <a:cxn ang="0">
                  <a:pos x="T4" y="T5"/>
                </a:cxn>
                <a:cxn ang="0">
                  <a:pos x="T6" y="T7"/>
                </a:cxn>
                <a:cxn ang="0">
                  <a:pos x="T8" y="T9"/>
                </a:cxn>
              </a:cxnLst>
              <a:rect l="0" t="0" r="r" b="b"/>
              <a:pathLst>
                <a:path w="600" h="656">
                  <a:moveTo>
                    <a:pt x="0" y="112"/>
                  </a:moveTo>
                  <a:lnTo>
                    <a:pt x="0" y="0"/>
                  </a:lnTo>
                  <a:lnTo>
                    <a:pt x="600" y="433"/>
                  </a:lnTo>
                  <a:lnTo>
                    <a:pt x="600" y="656"/>
                  </a:lnTo>
                  <a:lnTo>
                    <a:pt x="0" y="112"/>
                  </a:lnTo>
                  <a:close/>
                </a:path>
              </a:pathLst>
            </a:custGeom>
            <a:solidFill>
              <a:schemeClr val="accent6">
                <a:lumMod val="5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86" name="Freeform 31"/>
            <p:cNvSpPr>
              <a:spLocks/>
            </p:cNvSpPr>
            <p:nvPr/>
          </p:nvSpPr>
          <p:spPr bwMode="auto">
            <a:xfrm>
              <a:off x="9326563" y="2707839"/>
              <a:ext cx="1382712" cy="342900"/>
            </a:xfrm>
            <a:custGeom>
              <a:avLst/>
              <a:gdLst>
                <a:gd name="T0" fmla="*/ 871 w 871"/>
                <a:gd name="T1" fmla="*/ 216 h 216"/>
                <a:gd name="T2" fmla="*/ 0 w 871"/>
                <a:gd name="T3" fmla="*/ 216 h 216"/>
                <a:gd name="T4" fmla="*/ 0 w 871"/>
                <a:gd name="T5" fmla="*/ 0 h 216"/>
                <a:gd name="T6" fmla="*/ 871 w 871"/>
                <a:gd name="T7" fmla="*/ 7 h 216"/>
                <a:gd name="T8" fmla="*/ 871 w 871"/>
                <a:gd name="T9" fmla="*/ 216 h 216"/>
              </a:gdLst>
              <a:ahLst/>
              <a:cxnLst>
                <a:cxn ang="0">
                  <a:pos x="T0" y="T1"/>
                </a:cxn>
                <a:cxn ang="0">
                  <a:pos x="T2" y="T3"/>
                </a:cxn>
                <a:cxn ang="0">
                  <a:pos x="T4" y="T5"/>
                </a:cxn>
                <a:cxn ang="0">
                  <a:pos x="T6" y="T7"/>
                </a:cxn>
                <a:cxn ang="0">
                  <a:pos x="T8" y="T9"/>
                </a:cxn>
              </a:cxnLst>
              <a:rect l="0" t="0" r="r" b="b"/>
              <a:pathLst>
                <a:path w="871" h="216">
                  <a:moveTo>
                    <a:pt x="871" y="216"/>
                  </a:moveTo>
                  <a:lnTo>
                    <a:pt x="0" y="216"/>
                  </a:lnTo>
                  <a:lnTo>
                    <a:pt x="0" y="0"/>
                  </a:lnTo>
                  <a:lnTo>
                    <a:pt x="871" y="7"/>
                  </a:lnTo>
                  <a:lnTo>
                    <a:pt x="871" y="216"/>
                  </a:lnTo>
                  <a:close/>
                </a:path>
              </a:pathLst>
            </a:custGeom>
            <a:solidFill>
              <a:srgbClr val="69A12B"/>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87" name="Freeform 32"/>
            <p:cNvSpPr>
              <a:spLocks/>
            </p:cNvSpPr>
            <p:nvPr/>
          </p:nvSpPr>
          <p:spPr bwMode="auto">
            <a:xfrm>
              <a:off x="7705725" y="2169676"/>
              <a:ext cx="3003550" cy="549275"/>
            </a:xfrm>
            <a:custGeom>
              <a:avLst/>
              <a:gdLst>
                <a:gd name="T0" fmla="*/ 1021 w 1892"/>
                <a:gd name="T1" fmla="*/ 339 h 346"/>
                <a:gd name="T2" fmla="*/ 1892 w 1892"/>
                <a:gd name="T3" fmla="*/ 346 h 346"/>
                <a:gd name="T4" fmla="*/ 492 w 1892"/>
                <a:gd name="T5" fmla="*/ 0 h 346"/>
                <a:gd name="T6" fmla="*/ 0 w 1892"/>
                <a:gd name="T7" fmla="*/ 0 h 346"/>
                <a:gd name="T8" fmla="*/ 1021 w 1892"/>
                <a:gd name="T9" fmla="*/ 339 h 346"/>
              </a:gdLst>
              <a:ahLst/>
              <a:cxnLst>
                <a:cxn ang="0">
                  <a:pos x="T0" y="T1"/>
                </a:cxn>
                <a:cxn ang="0">
                  <a:pos x="T2" y="T3"/>
                </a:cxn>
                <a:cxn ang="0">
                  <a:pos x="T4" y="T5"/>
                </a:cxn>
                <a:cxn ang="0">
                  <a:pos x="T6" y="T7"/>
                </a:cxn>
                <a:cxn ang="0">
                  <a:pos x="T8" y="T9"/>
                </a:cxn>
              </a:cxnLst>
              <a:rect l="0" t="0" r="r" b="b"/>
              <a:pathLst>
                <a:path w="1892" h="346">
                  <a:moveTo>
                    <a:pt x="1021" y="339"/>
                  </a:moveTo>
                  <a:lnTo>
                    <a:pt x="1892" y="346"/>
                  </a:lnTo>
                  <a:lnTo>
                    <a:pt x="492" y="0"/>
                  </a:lnTo>
                  <a:lnTo>
                    <a:pt x="0" y="0"/>
                  </a:lnTo>
                  <a:lnTo>
                    <a:pt x="1021" y="339"/>
                  </a:lnTo>
                  <a:close/>
                </a:path>
              </a:pathLst>
            </a:custGeom>
            <a:gradFill flip="none" rotWithShape="1">
              <a:gsLst>
                <a:gs pos="0">
                  <a:srgbClr val="92D050">
                    <a:shade val="30000"/>
                    <a:satMod val="115000"/>
                  </a:srgbClr>
                </a:gs>
                <a:gs pos="50000">
                  <a:srgbClr val="92D050">
                    <a:shade val="67500"/>
                    <a:satMod val="115000"/>
                  </a:srgbClr>
                </a:gs>
                <a:gs pos="100000">
                  <a:srgbClr val="92D050">
                    <a:shade val="100000"/>
                    <a:satMod val="115000"/>
                  </a:srgbClr>
                </a:gs>
              </a:gsLst>
              <a:lin ang="5400000" scaled="1"/>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88" name="Freeform 33"/>
            <p:cNvSpPr>
              <a:spLocks/>
            </p:cNvSpPr>
            <p:nvPr/>
          </p:nvSpPr>
          <p:spPr bwMode="auto">
            <a:xfrm>
              <a:off x="7705725" y="2169676"/>
              <a:ext cx="1620837" cy="881063"/>
            </a:xfrm>
            <a:custGeom>
              <a:avLst/>
              <a:gdLst>
                <a:gd name="T0" fmla="*/ 0 w 1021"/>
                <a:gd name="T1" fmla="*/ 108 h 555"/>
                <a:gd name="T2" fmla="*/ 1021 w 1021"/>
                <a:gd name="T3" fmla="*/ 555 h 555"/>
                <a:gd name="T4" fmla="*/ 1021 w 1021"/>
                <a:gd name="T5" fmla="*/ 339 h 555"/>
                <a:gd name="T6" fmla="*/ 0 w 1021"/>
                <a:gd name="T7" fmla="*/ 0 h 555"/>
                <a:gd name="T8" fmla="*/ 0 w 1021"/>
                <a:gd name="T9" fmla="*/ 108 h 555"/>
              </a:gdLst>
              <a:ahLst/>
              <a:cxnLst>
                <a:cxn ang="0">
                  <a:pos x="T0" y="T1"/>
                </a:cxn>
                <a:cxn ang="0">
                  <a:pos x="T2" y="T3"/>
                </a:cxn>
                <a:cxn ang="0">
                  <a:pos x="T4" y="T5"/>
                </a:cxn>
                <a:cxn ang="0">
                  <a:pos x="T6" y="T7"/>
                </a:cxn>
                <a:cxn ang="0">
                  <a:pos x="T8" y="T9"/>
                </a:cxn>
              </a:cxnLst>
              <a:rect l="0" t="0" r="r" b="b"/>
              <a:pathLst>
                <a:path w="1021" h="555">
                  <a:moveTo>
                    <a:pt x="0" y="108"/>
                  </a:moveTo>
                  <a:lnTo>
                    <a:pt x="1021" y="555"/>
                  </a:lnTo>
                  <a:lnTo>
                    <a:pt x="1021" y="339"/>
                  </a:lnTo>
                  <a:lnTo>
                    <a:pt x="0" y="0"/>
                  </a:lnTo>
                  <a:lnTo>
                    <a:pt x="0" y="108"/>
                  </a:lnTo>
                  <a:close/>
                </a:path>
              </a:pathLst>
            </a:custGeom>
            <a:solidFill>
              <a:srgbClr val="548222"/>
            </a:solidFill>
            <a:ln>
              <a:noFill/>
            </a:ln>
            <a:extLst/>
          </p:spPr>
          <p:txBody>
            <a:bodyPr vert="horz" wrap="square" lIns="91440" tIns="45720" rIns="91440" bIns="45720" numCol="1" anchor="t" anchorCtr="0" compatLnSpc="1">
              <a:prstTxWarp prst="textNoShape">
                <a:avLst/>
              </a:prstTxWarp>
            </a:bodyPr>
            <a:lstStyle/>
            <a:p>
              <a:endParaRPr lang="en-US"/>
            </a:p>
          </p:txBody>
        </p:sp>
      </p:grpSp>
      <p:grpSp>
        <p:nvGrpSpPr>
          <p:cNvPr id="89" name="Group 88"/>
          <p:cNvGrpSpPr/>
          <p:nvPr/>
        </p:nvGrpSpPr>
        <p:grpSpPr>
          <a:xfrm>
            <a:off x="3551680" y="4870271"/>
            <a:ext cx="1238530" cy="1281811"/>
            <a:chOff x="2681007" y="4943420"/>
            <a:chExt cx="1238530" cy="1281811"/>
          </a:xfrm>
        </p:grpSpPr>
        <p:sp>
          <p:nvSpPr>
            <p:cNvPr id="90" name="Rectangle 89"/>
            <p:cNvSpPr/>
            <p:nvPr/>
          </p:nvSpPr>
          <p:spPr>
            <a:xfrm>
              <a:off x="2760289" y="5217015"/>
              <a:ext cx="979360" cy="338554"/>
            </a:xfrm>
            <a:prstGeom prst="rect">
              <a:avLst/>
            </a:prstGeom>
          </p:spPr>
          <p:txBody>
            <a:bodyPr wrap="square">
              <a:spAutoFit/>
            </a:bodyPr>
            <a:lstStyle/>
            <a:p>
              <a:pPr algn="ctr"/>
              <a:r>
                <a:rPr lang="en-AU" sz="1600" b="1" u="sng" dirty="0">
                  <a:solidFill>
                    <a:schemeClr val="accent2"/>
                  </a:solidFill>
                  <a:latin typeface="Roboto Condensed" panose="02000000000000000000" pitchFamily="2" charset="0"/>
                  <a:ea typeface="Segoe UI" panose="020B0502040204020203" pitchFamily="34" charset="0"/>
                  <a:cs typeface="Segoe UI Semilight" panose="020B0402040204020203" pitchFamily="34" charset="0"/>
                </a:rPr>
                <a:t>R</a:t>
              </a:r>
              <a:r>
                <a:rPr lang="en-AU" sz="1600" dirty="0">
                  <a:solidFill>
                    <a:schemeClr val="accent2"/>
                  </a:solidFill>
                  <a:latin typeface="Roboto Condensed" panose="02000000000000000000" pitchFamily="2" charset="0"/>
                  <a:ea typeface="Segoe UI" panose="020B0502040204020203" pitchFamily="34" charset="0"/>
                  <a:cs typeface="Segoe UI Semilight" panose="020B0402040204020203" pitchFamily="34" charset="0"/>
                </a:rPr>
                <a:t>eview</a:t>
              </a:r>
            </a:p>
          </p:txBody>
        </p:sp>
        <p:sp>
          <p:nvSpPr>
            <p:cNvPr id="91" name="Rectangle 90"/>
            <p:cNvSpPr/>
            <p:nvPr/>
          </p:nvSpPr>
          <p:spPr>
            <a:xfrm>
              <a:off x="2681007" y="5648150"/>
              <a:ext cx="1238530" cy="577081"/>
            </a:xfrm>
            <a:prstGeom prst="rect">
              <a:avLst/>
            </a:prstGeom>
          </p:spPr>
          <p:txBody>
            <a:bodyPr wrap="square">
              <a:spAutoFit/>
            </a:bodyPr>
            <a:lstStyle/>
            <a:p>
              <a:pPr algn="ctr">
                <a:spcBef>
                  <a:spcPct val="20000"/>
                </a:spcBef>
                <a:defRPr/>
              </a:pPr>
              <a:r>
                <a:rPr lang="en-US" sz="1050" dirty="0">
                  <a:latin typeface="Arial" panose="020B0604020202020204" pitchFamily="34" charset="0"/>
                </a:rPr>
                <a:t>Lessons Learned and Risk Management</a:t>
              </a:r>
            </a:p>
          </p:txBody>
        </p:sp>
        <p:sp>
          <p:nvSpPr>
            <p:cNvPr id="92" name="Freeform 116"/>
            <p:cNvSpPr>
              <a:spLocks noChangeArrowheads="1"/>
            </p:cNvSpPr>
            <p:nvPr/>
          </p:nvSpPr>
          <p:spPr bwMode="auto">
            <a:xfrm>
              <a:off x="3116205" y="4943420"/>
              <a:ext cx="266368" cy="276915"/>
            </a:xfrm>
            <a:custGeom>
              <a:avLst/>
              <a:gdLst>
                <a:gd name="T0" fmla="*/ 400 w 445"/>
                <a:gd name="T1" fmla="*/ 159 h 462"/>
                <a:gd name="T2" fmla="*/ 400 w 445"/>
                <a:gd name="T3" fmla="*/ 159 h 462"/>
                <a:gd name="T4" fmla="*/ 266 w 445"/>
                <a:gd name="T5" fmla="*/ 8 h 462"/>
                <a:gd name="T6" fmla="*/ 36 w 445"/>
                <a:gd name="T7" fmla="*/ 248 h 462"/>
                <a:gd name="T8" fmla="*/ 9 w 445"/>
                <a:gd name="T9" fmla="*/ 319 h 462"/>
                <a:gd name="T10" fmla="*/ 81 w 445"/>
                <a:gd name="T11" fmla="*/ 355 h 462"/>
                <a:gd name="T12" fmla="*/ 98 w 445"/>
                <a:gd name="T13" fmla="*/ 346 h 462"/>
                <a:gd name="T14" fmla="*/ 134 w 445"/>
                <a:gd name="T15" fmla="*/ 372 h 462"/>
                <a:gd name="T16" fmla="*/ 160 w 445"/>
                <a:gd name="T17" fmla="*/ 434 h 462"/>
                <a:gd name="T18" fmla="*/ 187 w 445"/>
                <a:gd name="T19" fmla="*/ 452 h 462"/>
                <a:gd name="T20" fmla="*/ 240 w 445"/>
                <a:gd name="T21" fmla="*/ 434 h 462"/>
                <a:gd name="T22" fmla="*/ 249 w 445"/>
                <a:gd name="T23" fmla="*/ 416 h 462"/>
                <a:gd name="T24" fmla="*/ 231 w 445"/>
                <a:gd name="T25" fmla="*/ 390 h 462"/>
                <a:gd name="T26" fmla="*/ 204 w 445"/>
                <a:gd name="T27" fmla="*/ 337 h 462"/>
                <a:gd name="T28" fmla="*/ 231 w 445"/>
                <a:gd name="T29" fmla="*/ 310 h 462"/>
                <a:gd name="T30" fmla="*/ 417 w 445"/>
                <a:gd name="T31" fmla="*/ 355 h 462"/>
                <a:gd name="T32" fmla="*/ 400 w 445"/>
                <a:gd name="T33" fmla="*/ 159 h 462"/>
                <a:gd name="T34" fmla="*/ 390 w 445"/>
                <a:gd name="T35" fmla="*/ 310 h 462"/>
                <a:gd name="T36" fmla="*/ 390 w 445"/>
                <a:gd name="T37" fmla="*/ 310 h 462"/>
                <a:gd name="T38" fmla="*/ 302 w 445"/>
                <a:gd name="T39" fmla="*/ 204 h 462"/>
                <a:gd name="T40" fmla="*/ 284 w 445"/>
                <a:gd name="T41" fmla="*/ 62 h 462"/>
                <a:gd name="T42" fmla="*/ 364 w 445"/>
                <a:gd name="T43" fmla="*/ 177 h 462"/>
                <a:gd name="T44" fmla="*/ 390 w 445"/>
                <a:gd name="T45" fmla="*/ 310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chemeClr val="accent2"/>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sz="900">
                <a:solidFill>
                  <a:schemeClr val="accent2"/>
                </a:solidFill>
              </a:endParaRPr>
            </a:p>
          </p:txBody>
        </p:sp>
      </p:grpSp>
      <p:grpSp>
        <p:nvGrpSpPr>
          <p:cNvPr id="93" name="Group 92"/>
          <p:cNvGrpSpPr/>
          <p:nvPr/>
        </p:nvGrpSpPr>
        <p:grpSpPr>
          <a:xfrm>
            <a:off x="4895779" y="4611548"/>
            <a:ext cx="1209710" cy="1181003"/>
            <a:chOff x="4025106" y="4675553"/>
            <a:chExt cx="1209710" cy="1181003"/>
          </a:xfrm>
        </p:grpSpPr>
        <p:sp>
          <p:nvSpPr>
            <p:cNvPr id="94" name="Rectangle 93"/>
            <p:cNvSpPr/>
            <p:nvPr/>
          </p:nvSpPr>
          <p:spPr>
            <a:xfrm>
              <a:off x="4052853" y="5017509"/>
              <a:ext cx="1058735" cy="338554"/>
            </a:xfrm>
            <a:prstGeom prst="rect">
              <a:avLst/>
            </a:prstGeom>
          </p:spPr>
          <p:txBody>
            <a:bodyPr wrap="square">
              <a:spAutoFit/>
            </a:bodyPr>
            <a:lstStyle/>
            <a:p>
              <a:pPr algn="ctr"/>
              <a:r>
                <a:rPr lang="en-AU" sz="1600" b="1" u="sng" dirty="0">
                  <a:solidFill>
                    <a:schemeClr val="accent3"/>
                  </a:solidFill>
                  <a:latin typeface="Roboto Condensed" panose="02000000000000000000" pitchFamily="2" charset="0"/>
                  <a:ea typeface="Segoe UI" panose="020B0502040204020203" pitchFamily="34" charset="0"/>
                  <a:cs typeface="Segoe UI Semilight" panose="020B0402040204020203" pitchFamily="34" charset="0"/>
                </a:rPr>
                <a:t>O</a:t>
              </a:r>
              <a:r>
                <a:rPr lang="en-AU" sz="1600" dirty="0">
                  <a:solidFill>
                    <a:schemeClr val="accent3"/>
                  </a:solidFill>
                  <a:latin typeface="Roboto Condensed" panose="02000000000000000000" pitchFamily="2" charset="0"/>
                  <a:ea typeface="Segoe UI" panose="020B0502040204020203" pitchFamily="34" charset="0"/>
                  <a:cs typeface="Segoe UI Semilight" panose="020B0402040204020203" pitchFamily="34" charset="0"/>
                </a:rPr>
                <a:t>versight</a:t>
              </a:r>
            </a:p>
          </p:txBody>
        </p:sp>
        <p:sp>
          <p:nvSpPr>
            <p:cNvPr id="95" name="Rectangle 94"/>
            <p:cNvSpPr/>
            <p:nvPr/>
          </p:nvSpPr>
          <p:spPr>
            <a:xfrm>
              <a:off x="4025106" y="5441058"/>
              <a:ext cx="1209710" cy="415498"/>
            </a:xfrm>
            <a:prstGeom prst="rect">
              <a:avLst/>
            </a:prstGeom>
          </p:spPr>
          <p:txBody>
            <a:bodyPr wrap="square">
              <a:spAutoFit/>
            </a:bodyPr>
            <a:lstStyle/>
            <a:p>
              <a:pPr algn="ctr">
                <a:spcBef>
                  <a:spcPct val="20000"/>
                </a:spcBef>
                <a:defRPr/>
              </a:pPr>
              <a:r>
                <a:rPr lang="en-US" sz="1050" dirty="0">
                  <a:latin typeface="Arial" panose="020B0604020202020204" pitchFamily="34" charset="0"/>
                </a:rPr>
                <a:t>Internal Audit and Governance</a:t>
              </a:r>
            </a:p>
          </p:txBody>
        </p:sp>
        <p:sp>
          <p:nvSpPr>
            <p:cNvPr id="96" name="Freeform 115"/>
            <p:cNvSpPr>
              <a:spLocks noChangeArrowheads="1"/>
            </p:cNvSpPr>
            <p:nvPr/>
          </p:nvSpPr>
          <p:spPr bwMode="auto">
            <a:xfrm>
              <a:off x="4477559" y="4675553"/>
              <a:ext cx="239993" cy="298015"/>
            </a:xfrm>
            <a:custGeom>
              <a:avLst/>
              <a:gdLst>
                <a:gd name="T0" fmla="*/ 381 w 400"/>
                <a:gd name="T1" fmla="*/ 124 h 498"/>
                <a:gd name="T2" fmla="*/ 381 w 400"/>
                <a:gd name="T3" fmla="*/ 124 h 498"/>
                <a:gd name="T4" fmla="*/ 231 w 400"/>
                <a:gd name="T5" fmla="*/ 9 h 498"/>
                <a:gd name="T6" fmla="*/ 115 w 400"/>
                <a:gd name="T7" fmla="*/ 151 h 498"/>
                <a:gd name="T8" fmla="*/ 133 w 400"/>
                <a:gd name="T9" fmla="*/ 213 h 498"/>
                <a:gd name="T10" fmla="*/ 9 w 400"/>
                <a:gd name="T11" fmla="*/ 407 h 498"/>
                <a:gd name="T12" fmla="*/ 0 w 400"/>
                <a:gd name="T13" fmla="*/ 434 h 498"/>
                <a:gd name="T14" fmla="*/ 9 w 400"/>
                <a:gd name="T15" fmla="*/ 478 h 498"/>
                <a:gd name="T16" fmla="*/ 27 w 400"/>
                <a:gd name="T17" fmla="*/ 497 h 498"/>
                <a:gd name="T18" fmla="*/ 62 w 400"/>
                <a:gd name="T19" fmla="*/ 487 h 498"/>
                <a:gd name="T20" fmla="*/ 89 w 400"/>
                <a:gd name="T21" fmla="*/ 470 h 498"/>
                <a:gd name="T22" fmla="*/ 142 w 400"/>
                <a:gd name="T23" fmla="*/ 390 h 498"/>
                <a:gd name="T24" fmla="*/ 142 w 400"/>
                <a:gd name="T25" fmla="*/ 390 h 498"/>
                <a:gd name="T26" fmla="*/ 177 w 400"/>
                <a:gd name="T27" fmla="*/ 381 h 498"/>
                <a:gd name="T28" fmla="*/ 231 w 400"/>
                <a:gd name="T29" fmla="*/ 284 h 498"/>
                <a:gd name="T30" fmla="*/ 293 w 400"/>
                <a:gd name="T31" fmla="*/ 284 h 498"/>
                <a:gd name="T32" fmla="*/ 381 w 400"/>
                <a:gd name="T33" fmla="*/ 124 h 498"/>
                <a:gd name="T34" fmla="*/ 319 w 400"/>
                <a:gd name="T35" fmla="*/ 159 h 498"/>
                <a:gd name="T36" fmla="*/ 319 w 400"/>
                <a:gd name="T37" fmla="*/ 159 h 498"/>
                <a:gd name="T38" fmla="*/ 256 w 400"/>
                <a:gd name="T39" fmla="*/ 142 h 498"/>
                <a:gd name="T40" fmla="*/ 221 w 400"/>
                <a:gd name="T41" fmla="*/ 80 h 498"/>
                <a:gd name="T42" fmla="*/ 310 w 400"/>
                <a:gd name="T43" fmla="*/ 71 h 498"/>
                <a:gd name="T44" fmla="*/ 319 w 400"/>
                <a:gd name="T45" fmla="*/ 159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00" h="498">
                  <a:moveTo>
                    <a:pt x="381" y="124"/>
                  </a:moveTo>
                  <a:lnTo>
                    <a:pt x="381" y="124"/>
                  </a:lnTo>
                  <a:cubicBezTo>
                    <a:pt x="372" y="44"/>
                    <a:pt x="301" y="0"/>
                    <a:pt x="231" y="9"/>
                  </a:cubicBezTo>
                  <a:cubicBezTo>
                    <a:pt x="159" y="27"/>
                    <a:pt x="106" y="80"/>
                    <a:pt x="115" y="151"/>
                  </a:cubicBezTo>
                  <a:cubicBezTo>
                    <a:pt x="115" y="168"/>
                    <a:pt x="124" y="195"/>
                    <a:pt x="133" y="213"/>
                  </a:cubicBezTo>
                  <a:cubicBezTo>
                    <a:pt x="9" y="407"/>
                    <a:pt x="9" y="407"/>
                    <a:pt x="9" y="407"/>
                  </a:cubicBezTo>
                  <a:cubicBezTo>
                    <a:pt x="0" y="407"/>
                    <a:pt x="0" y="425"/>
                    <a:pt x="0" y="434"/>
                  </a:cubicBezTo>
                  <a:cubicBezTo>
                    <a:pt x="9" y="478"/>
                    <a:pt x="9" y="478"/>
                    <a:pt x="9" y="478"/>
                  </a:cubicBezTo>
                  <a:cubicBezTo>
                    <a:pt x="9" y="487"/>
                    <a:pt x="18" y="497"/>
                    <a:pt x="27" y="497"/>
                  </a:cubicBezTo>
                  <a:cubicBezTo>
                    <a:pt x="62" y="487"/>
                    <a:pt x="62" y="487"/>
                    <a:pt x="62" y="487"/>
                  </a:cubicBezTo>
                  <a:cubicBezTo>
                    <a:pt x="71" y="487"/>
                    <a:pt x="80" y="478"/>
                    <a:pt x="89" y="470"/>
                  </a:cubicBezTo>
                  <a:cubicBezTo>
                    <a:pt x="142" y="390"/>
                    <a:pt x="142" y="390"/>
                    <a:pt x="142" y="390"/>
                  </a:cubicBezTo>
                  <a:lnTo>
                    <a:pt x="142" y="390"/>
                  </a:lnTo>
                  <a:cubicBezTo>
                    <a:pt x="177" y="381"/>
                    <a:pt x="177" y="381"/>
                    <a:pt x="177" y="381"/>
                  </a:cubicBezTo>
                  <a:cubicBezTo>
                    <a:pt x="231" y="284"/>
                    <a:pt x="231" y="284"/>
                    <a:pt x="231" y="284"/>
                  </a:cubicBezTo>
                  <a:cubicBezTo>
                    <a:pt x="248" y="293"/>
                    <a:pt x="284" y="284"/>
                    <a:pt x="293" y="284"/>
                  </a:cubicBezTo>
                  <a:cubicBezTo>
                    <a:pt x="363" y="275"/>
                    <a:pt x="399" y="195"/>
                    <a:pt x="381" y="124"/>
                  </a:cubicBezTo>
                  <a:close/>
                  <a:moveTo>
                    <a:pt x="319" y="159"/>
                  </a:moveTo>
                  <a:lnTo>
                    <a:pt x="319" y="159"/>
                  </a:lnTo>
                  <a:cubicBezTo>
                    <a:pt x="301" y="187"/>
                    <a:pt x="284" y="168"/>
                    <a:pt x="256" y="142"/>
                  </a:cubicBezTo>
                  <a:cubicBezTo>
                    <a:pt x="231" y="124"/>
                    <a:pt x="203" y="115"/>
                    <a:pt x="221" y="80"/>
                  </a:cubicBezTo>
                  <a:cubicBezTo>
                    <a:pt x="240" y="53"/>
                    <a:pt x="284" y="44"/>
                    <a:pt x="310" y="71"/>
                  </a:cubicBezTo>
                  <a:cubicBezTo>
                    <a:pt x="337" y="89"/>
                    <a:pt x="346" y="133"/>
                    <a:pt x="319" y="159"/>
                  </a:cubicBezTo>
                  <a:close/>
                </a:path>
              </a:pathLst>
            </a:custGeom>
            <a:solidFill>
              <a:schemeClr val="accent3"/>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sz="900"/>
            </a:p>
          </p:txBody>
        </p:sp>
      </p:grpSp>
      <p:grpSp>
        <p:nvGrpSpPr>
          <p:cNvPr id="97" name="Group 96"/>
          <p:cNvGrpSpPr/>
          <p:nvPr/>
        </p:nvGrpSpPr>
        <p:grpSpPr>
          <a:xfrm>
            <a:off x="6333438" y="4268452"/>
            <a:ext cx="1061109" cy="1280781"/>
            <a:chOff x="5462765" y="4378177"/>
            <a:chExt cx="1061109" cy="1280781"/>
          </a:xfrm>
        </p:grpSpPr>
        <p:sp>
          <p:nvSpPr>
            <p:cNvPr id="98" name="Rectangle 97"/>
            <p:cNvSpPr/>
            <p:nvPr/>
          </p:nvSpPr>
          <p:spPr>
            <a:xfrm>
              <a:off x="5462765" y="4673592"/>
              <a:ext cx="979360" cy="338554"/>
            </a:xfrm>
            <a:prstGeom prst="rect">
              <a:avLst/>
            </a:prstGeom>
          </p:spPr>
          <p:txBody>
            <a:bodyPr wrap="square">
              <a:spAutoFit/>
            </a:bodyPr>
            <a:lstStyle/>
            <a:p>
              <a:pPr algn="ctr"/>
              <a:r>
                <a:rPr lang="en-AU" sz="1600" b="1" u="sng" dirty="0">
                  <a:solidFill>
                    <a:schemeClr val="accent4">
                      <a:lumMod val="50000"/>
                    </a:schemeClr>
                  </a:solidFill>
                  <a:latin typeface="Roboto Condensed" panose="02000000000000000000" pitchFamily="2" charset="0"/>
                  <a:ea typeface="Segoe UI" panose="020B0502040204020203" pitchFamily="34" charset="0"/>
                  <a:cs typeface="Segoe UI Semilight" panose="020B0402040204020203" pitchFamily="34" charset="0"/>
                </a:rPr>
                <a:t>M</a:t>
              </a:r>
              <a:r>
                <a:rPr lang="en-AU" sz="1600" dirty="0">
                  <a:solidFill>
                    <a:schemeClr val="accent4">
                      <a:lumMod val="50000"/>
                    </a:schemeClr>
                  </a:solidFill>
                  <a:latin typeface="Roboto Condensed" panose="02000000000000000000" pitchFamily="2" charset="0"/>
                  <a:ea typeface="Segoe UI" panose="020B0502040204020203" pitchFamily="34" charset="0"/>
                  <a:cs typeface="Segoe UI Semilight" panose="020B0402040204020203" pitchFamily="34" charset="0"/>
                </a:rPr>
                <a:t>aintain</a:t>
              </a:r>
            </a:p>
          </p:txBody>
        </p:sp>
        <p:sp>
          <p:nvSpPr>
            <p:cNvPr id="99" name="Rectangle 98"/>
            <p:cNvSpPr/>
            <p:nvPr/>
          </p:nvSpPr>
          <p:spPr>
            <a:xfrm>
              <a:off x="5465139" y="5081877"/>
              <a:ext cx="1058735" cy="577081"/>
            </a:xfrm>
            <a:prstGeom prst="rect">
              <a:avLst/>
            </a:prstGeom>
          </p:spPr>
          <p:txBody>
            <a:bodyPr wrap="square">
              <a:spAutoFit/>
            </a:bodyPr>
            <a:lstStyle/>
            <a:p>
              <a:pPr algn="ctr">
                <a:spcBef>
                  <a:spcPct val="20000"/>
                </a:spcBef>
                <a:defRPr/>
              </a:pPr>
              <a:r>
                <a:rPr lang="en-US" sz="1050" dirty="0">
                  <a:latin typeface="Arial" panose="020B0604020202020204" pitchFamily="34" charset="0"/>
                </a:rPr>
                <a:t>Management Of Change (MOC)</a:t>
              </a:r>
            </a:p>
          </p:txBody>
        </p:sp>
        <p:sp>
          <p:nvSpPr>
            <p:cNvPr id="100" name="Freeform 102"/>
            <p:cNvSpPr>
              <a:spLocks noChangeArrowheads="1"/>
            </p:cNvSpPr>
            <p:nvPr/>
          </p:nvSpPr>
          <p:spPr bwMode="auto">
            <a:xfrm>
              <a:off x="5799964" y="4378177"/>
              <a:ext cx="298016" cy="266367"/>
            </a:xfrm>
            <a:custGeom>
              <a:avLst/>
              <a:gdLst>
                <a:gd name="T0" fmla="*/ 80 w 498"/>
                <a:gd name="T1" fmla="*/ 151 h 445"/>
                <a:gd name="T2" fmla="*/ 80 w 498"/>
                <a:gd name="T3" fmla="*/ 151 h 445"/>
                <a:gd name="T4" fmla="*/ 142 w 498"/>
                <a:gd name="T5" fmla="*/ 169 h 445"/>
                <a:gd name="T6" fmla="*/ 151 w 498"/>
                <a:gd name="T7" fmla="*/ 169 h 445"/>
                <a:gd name="T8" fmla="*/ 195 w 498"/>
                <a:gd name="T9" fmla="*/ 134 h 445"/>
                <a:gd name="T10" fmla="*/ 195 w 498"/>
                <a:gd name="T11" fmla="*/ 125 h 445"/>
                <a:gd name="T12" fmla="*/ 178 w 498"/>
                <a:gd name="T13" fmla="*/ 107 h 445"/>
                <a:gd name="T14" fmla="*/ 275 w 498"/>
                <a:gd name="T15" fmla="*/ 10 h 445"/>
                <a:gd name="T16" fmla="*/ 195 w 498"/>
                <a:gd name="T17" fmla="*/ 0 h 445"/>
                <a:gd name="T18" fmla="*/ 107 w 498"/>
                <a:gd name="T19" fmla="*/ 54 h 445"/>
                <a:gd name="T20" fmla="*/ 72 w 498"/>
                <a:gd name="T21" fmla="*/ 81 h 445"/>
                <a:gd name="T22" fmla="*/ 53 w 498"/>
                <a:gd name="T23" fmla="*/ 116 h 445"/>
                <a:gd name="T24" fmla="*/ 18 w 498"/>
                <a:gd name="T25" fmla="*/ 125 h 445"/>
                <a:gd name="T26" fmla="*/ 0 w 498"/>
                <a:gd name="T27" fmla="*/ 143 h 445"/>
                <a:gd name="T28" fmla="*/ 0 w 498"/>
                <a:gd name="T29" fmla="*/ 151 h 445"/>
                <a:gd name="T30" fmla="*/ 36 w 498"/>
                <a:gd name="T31" fmla="*/ 187 h 445"/>
                <a:gd name="T32" fmla="*/ 53 w 498"/>
                <a:gd name="T33" fmla="*/ 196 h 445"/>
                <a:gd name="T34" fmla="*/ 72 w 498"/>
                <a:gd name="T35" fmla="*/ 178 h 445"/>
                <a:gd name="T36" fmla="*/ 80 w 498"/>
                <a:gd name="T37" fmla="*/ 151 h 445"/>
                <a:gd name="T38" fmla="*/ 222 w 498"/>
                <a:gd name="T39" fmla="*/ 160 h 445"/>
                <a:gd name="T40" fmla="*/ 222 w 498"/>
                <a:gd name="T41" fmla="*/ 160 h 445"/>
                <a:gd name="T42" fmla="*/ 213 w 498"/>
                <a:gd name="T43" fmla="*/ 160 h 445"/>
                <a:gd name="T44" fmla="*/ 178 w 498"/>
                <a:gd name="T45" fmla="*/ 187 h 445"/>
                <a:gd name="T46" fmla="*/ 169 w 498"/>
                <a:gd name="T47" fmla="*/ 204 h 445"/>
                <a:gd name="T48" fmla="*/ 381 w 498"/>
                <a:gd name="T49" fmla="*/ 435 h 445"/>
                <a:gd name="T50" fmla="*/ 399 w 498"/>
                <a:gd name="T51" fmla="*/ 435 h 445"/>
                <a:gd name="T52" fmla="*/ 426 w 498"/>
                <a:gd name="T53" fmla="*/ 417 h 445"/>
                <a:gd name="T54" fmla="*/ 426 w 498"/>
                <a:gd name="T55" fmla="*/ 400 h 445"/>
                <a:gd name="T56" fmla="*/ 222 w 498"/>
                <a:gd name="T57" fmla="*/ 160 h 445"/>
                <a:gd name="T58" fmla="*/ 497 w 498"/>
                <a:gd name="T59" fmla="*/ 63 h 445"/>
                <a:gd name="T60" fmla="*/ 497 w 498"/>
                <a:gd name="T61" fmla="*/ 63 h 445"/>
                <a:gd name="T62" fmla="*/ 479 w 498"/>
                <a:gd name="T63" fmla="*/ 54 h 445"/>
                <a:gd name="T64" fmla="*/ 461 w 498"/>
                <a:gd name="T65" fmla="*/ 89 h 445"/>
                <a:gd name="T66" fmla="*/ 408 w 498"/>
                <a:gd name="T67" fmla="*/ 107 h 445"/>
                <a:gd name="T68" fmla="*/ 399 w 498"/>
                <a:gd name="T69" fmla="*/ 63 h 445"/>
                <a:gd name="T70" fmla="*/ 417 w 498"/>
                <a:gd name="T71" fmla="*/ 19 h 445"/>
                <a:gd name="T72" fmla="*/ 408 w 498"/>
                <a:gd name="T73" fmla="*/ 10 h 445"/>
                <a:gd name="T74" fmla="*/ 337 w 498"/>
                <a:gd name="T75" fmla="*/ 72 h 445"/>
                <a:gd name="T76" fmla="*/ 319 w 498"/>
                <a:gd name="T77" fmla="*/ 151 h 445"/>
                <a:gd name="T78" fmla="*/ 284 w 498"/>
                <a:gd name="T79" fmla="*/ 187 h 445"/>
                <a:gd name="T80" fmla="*/ 319 w 498"/>
                <a:gd name="T81" fmla="*/ 231 h 445"/>
                <a:gd name="T82" fmla="*/ 364 w 498"/>
                <a:gd name="T83" fmla="*/ 187 h 445"/>
                <a:gd name="T84" fmla="*/ 408 w 498"/>
                <a:gd name="T85" fmla="*/ 178 h 445"/>
                <a:gd name="T86" fmla="*/ 488 w 498"/>
                <a:gd name="T87" fmla="*/ 143 h 445"/>
                <a:gd name="T88" fmla="*/ 497 w 498"/>
                <a:gd name="T89" fmla="*/ 63 h 445"/>
                <a:gd name="T90" fmla="*/ 72 w 498"/>
                <a:gd name="T91" fmla="*/ 400 h 445"/>
                <a:gd name="T92" fmla="*/ 72 w 498"/>
                <a:gd name="T93" fmla="*/ 400 h 445"/>
                <a:gd name="T94" fmla="*/ 72 w 498"/>
                <a:gd name="T95" fmla="*/ 417 h 445"/>
                <a:gd name="T96" fmla="*/ 89 w 498"/>
                <a:gd name="T97" fmla="*/ 444 h 445"/>
                <a:gd name="T98" fmla="*/ 107 w 498"/>
                <a:gd name="T99" fmla="*/ 435 h 445"/>
                <a:gd name="T100" fmla="*/ 231 w 498"/>
                <a:gd name="T101" fmla="*/ 320 h 445"/>
                <a:gd name="T102" fmla="*/ 195 w 498"/>
                <a:gd name="T103" fmla="*/ 275 h 445"/>
                <a:gd name="T104" fmla="*/ 72 w 498"/>
                <a:gd name="T105" fmla="*/ 400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98" h="445">
                  <a:moveTo>
                    <a:pt x="80" y="151"/>
                  </a:moveTo>
                  <a:lnTo>
                    <a:pt x="80" y="151"/>
                  </a:lnTo>
                  <a:cubicBezTo>
                    <a:pt x="97" y="134"/>
                    <a:pt x="116" y="143"/>
                    <a:pt x="142" y="169"/>
                  </a:cubicBezTo>
                  <a:cubicBezTo>
                    <a:pt x="151" y="178"/>
                    <a:pt x="151" y="169"/>
                    <a:pt x="151" y="169"/>
                  </a:cubicBezTo>
                  <a:cubicBezTo>
                    <a:pt x="160" y="169"/>
                    <a:pt x="186" y="134"/>
                    <a:pt x="195" y="134"/>
                  </a:cubicBezTo>
                  <a:cubicBezTo>
                    <a:pt x="195" y="134"/>
                    <a:pt x="195" y="134"/>
                    <a:pt x="195" y="125"/>
                  </a:cubicBezTo>
                  <a:cubicBezTo>
                    <a:pt x="186" y="125"/>
                    <a:pt x="178" y="116"/>
                    <a:pt x="178" y="107"/>
                  </a:cubicBezTo>
                  <a:cubicBezTo>
                    <a:pt x="133" y="45"/>
                    <a:pt x="301" y="10"/>
                    <a:pt x="275" y="10"/>
                  </a:cubicBezTo>
                  <a:cubicBezTo>
                    <a:pt x="257" y="0"/>
                    <a:pt x="204" y="0"/>
                    <a:pt x="195" y="0"/>
                  </a:cubicBezTo>
                  <a:cubicBezTo>
                    <a:pt x="169" y="10"/>
                    <a:pt x="125" y="36"/>
                    <a:pt x="107" y="54"/>
                  </a:cubicBezTo>
                  <a:cubicBezTo>
                    <a:pt x="80" y="72"/>
                    <a:pt x="72" y="81"/>
                    <a:pt x="72" y="81"/>
                  </a:cubicBezTo>
                  <a:cubicBezTo>
                    <a:pt x="62" y="89"/>
                    <a:pt x="72" y="107"/>
                    <a:pt x="53" y="116"/>
                  </a:cubicBezTo>
                  <a:cubicBezTo>
                    <a:pt x="36" y="125"/>
                    <a:pt x="27" y="116"/>
                    <a:pt x="18" y="125"/>
                  </a:cubicBezTo>
                  <a:cubicBezTo>
                    <a:pt x="18" y="134"/>
                    <a:pt x="9" y="134"/>
                    <a:pt x="0" y="143"/>
                  </a:cubicBezTo>
                  <a:lnTo>
                    <a:pt x="0" y="151"/>
                  </a:lnTo>
                  <a:lnTo>
                    <a:pt x="36" y="187"/>
                  </a:lnTo>
                  <a:cubicBezTo>
                    <a:pt x="36" y="196"/>
                    <a:pt x="44" y="196"/>
                    <a:pt x="53" y="196"/>
                  </a:cubicBezTo>
                  <a:cubicBezTo>
                    <a:pt x="53" y="187"/>
                    <a:pt x="62" y="178"/>
                    <a:pt x="72" y="178"/>
                  </a:cubicBezTo>
                  <a:cubicBezTo>
                    <a:pt x="72" y="178"/>
                    <a:pt x="72" y="151"/>
                    <a:pt x="80" y="151"/>
                  </a:cubicBezTo>
                  <a:close/>
                  <a:moveTo>
                    <a:pt x="222" y="160"/>
                  </a:moveTo>
                  <a:lnTo>
                    <a:pt x="222" y="160"/>
                  </a:lnTo>
                  <a:cubicBezTo>
                    <a:pt x="213" y="160"/>
                    <a:pt x="213" y="160"/>
                    <a:pt x="213" y="160"/>
                  </a:cubicBezTo>
                  <a:cubicBezTo>
                    <a:pt x="178" y="187"/>
                    <a:pt x="178" y="187"/>
                    <a:pt x="178" y="187"/>
                  </a:cubicBezTo>
                  <a:cubicBezTo>
                    <a:pt x="169" y="196"/>
                    <a:pt x="169" y="196"/>
                    <a:pt x="169" y="204"/>
                  </a:cubicBezTo>
                  <a:cubicBezTo>
                    <a:pt x="381" y="435"/>
                    <a:pt x="381" y="435"/>
                    <a:pt x="381" y="435"/>
                  </a:cubicBezTo>
                  <a:cubicBezTo>
                    <a:pt x="381" y="444"/>
                    <a:pt x="391" y="444"/>
                    <a:pt x="399" y="435"/>
                  </a:cubicBezTo>
                  <a:cubicBezTo>
                    <a:pt x="426" y="417"/>
                    <a:pt x="426" y="417"/>
                    <a:pt x="426" y="417"/>
                  </a:cubicBezTo>
                  <a:cubicBezTo>
                    <a:pt x="426" y="408"/>
                    <a:pt x="426" y="400"/>
                    <a:pt x="426" y="400"/>
                  </a:cubicBezTo>
                  <a:lnTo>
                    <a:pt x="222" y="160"/>
                  </a:lnTo>
                  <a:close/>
                  <a:moveTo>
                    <a:pt x="497" y="63"/>
                  </a:moveTo>
                  <a:lnTo>
                    <a:pt x="497" y="63"/>
                  </a:lnTo>
                  <a:cubicBezTo>
                    <a:pt x="488" y="45"/>
                    <a:pt x="488" y="54"/>
                    <a:pt x="479" y="54"/>
                  </a:cubicBezTo>
                  <a:cubicBezTo>
                    <a:pt x="479" y="63"/>
                    <a:pt x="461" y="81"/>
                    <a:pt x="461" y="89"/>
                  </a:cubicBezTo>
                  <a:cubicBezTo>
                    <a:pt x="452" y="107"/>
                    <a:pt x="435" y="125"/>
                    <a:pt x="408" y="107"/>
                  </a:cubicBezTo>
                  <a:cubicBezTo>
                    <a:pt x="381" y="81"/>
                    <a:pt x="391" y="72"/>
                    <a:pt x="399" y="63"/>
                  </a:cubicBezTo>
                  <a:cubicBezTo>
                    <a:pt x="399" y="54"/>
                    <a:pt x="417" y="28"/>
                    <a:pt x="417" y="19"/>
                  </a:cubicBezTo>
                  <a:cubicBezTo>
                    <a:pt x="426" y="19"/>
                    <a:pt x="417" y="10"/>
                    <a:pt x="408" y="10"/>
                  </a:cubicBezTo>
                  <a:cubicBezTo>
                    <a:pt x="399" y="19"/>
                    <a:pt x="346" y="36"/>
                    <a:pt x="337" y="72"/>
                  </a:cubicBezTo>
                  <a:cubicBezTo>
                    <a:pt x="328" y="98"/>
                    <a:pt x="346" y="125"/>
                    <a:pt x="319" y="151"/>
                  </a:cubicBezTo>
                  <a:cubicBezTo>
                    <a:pt x="284" y="187"/>
                    <a:pt x="284" y="187"/>
                    <a:pt x="284" y="187"/>
                  </a:cubicBezTo>
                  <a:cubicBezTo>
                    <a:pt x="319" y="231"/>
                    <a:pt x="319" y="231"/>
                    <a:pt x="319" y="231"/>
                  </a:cubicBezTo>
                  <a:cubicBezTo>
                    <a:pt x="364" y="187"/>
                    <a:pt x="364" y="187"/>
                    <a:pt x="364" y="187"/>
                  </a:cubicBezTo>
                  <a:cubicBezTo>
                    <a:pt x="372" y="178"/>
                    <a:pt x="391" y="169"/>
                    <a:pt x="408" y="178"/>
                  </a:cubicBezTo>
                  <a:cubicBezTo>
                    <a:pt x="452" y="187"/>
                    <a:pt x="470" y="169"/>
                    <a:pt x="488" y="143"/>
                  </a:cubicBezTo>
                  <a:cubicBezTo>
                    <a:pt x="497" y="116"/>
                    <a:pt x="497" y="72"/>
                    <a:pt x="497" y="63"/>
                  </a:cubicBezTo>
                  <a:close/>
                  <a:moveTo>
                    <a:pt x="72" y="400"/>
                  </a:moveTo>
                  <a:lnTo>
                    <a:pt x="72" y="400"/>
                  </a:lnTo>
                  <a:cubicBezTo>
                    <a:pt x="62" y="408"/>
                    <a:pt x="62" y="417"/>
                    <a:pt x="72" y="417"/>
                  </a:cubicBezTo>
                  <a:cubicBezTo>
                    <a:pt x="89" y="444"/>
                    <a:pt x="89" y="444"/>
                    <a:pt x="89" y="444"/>
                  </a:cubicBezTo>
                  <a:cubicBezTo>
                    <a:pt x="97" y="444"/>
                    <a:pt x="107" y="444"/>
                    <a:pt x="107" y="435"/>
                  </a:cubicBezTo>
                  <a:cubicBezTo>
                    <a:pt x="231" y="320"/>
                    <a:pt x="231" y="320"/>
                    <a:pt x="231" y="320"/>
                  </a:cubicBezTo>
                  <a:cubicBezTo>
                    <a:pt x="195" y="275"/>
                    <a:pt x="195" y="275"/>
                    <a:pt x="195" y="275"/>
                  </a:cubicBezTo>
                  <a:lnTo>
                    <a:pt x="72" y="400"/>
                  </a:lnTo>
                  <a:close/>
                </a:path>
              </a:pathLst>
            </a:custGeom>
            <a:solidFill>
              <a:schemeClr val="accent4">
                <a:lumMod val="50000"/>
              </a:schemeClr>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sz="900"/>
            </a:p>
          </p:txBody>
        </p:sp>
      </p:grpSp>
      <p:grpSp>
        <p:nvGrpSpPr>
          <p:cNvPr id="101" name="Group 100"/>
          <p:cNvGrpSpPr/>
          <p:nvPr/>
        </p:nvGrpSpPr>
        <p:grpSpPr>
          <a:xfrm>
            <a:off x="7652199" y="4037592"/>
            <a:ext cx="1132504" cy="1228218"/>
            <a:chOff x="6781526" y="4037589"/>
            <a:chExt cx="1132504" cy="1228218"/>
          </a:xfrm>
        </p:grpSpPr>
        <p:sp>
          <p:nvSpPr>
            <p:cNvPr id="102" name="Rectangle 101"/>
            <p:cNvSpPr/>
            <p:nvPr/>
          </p:nvSpPr>
          <p:spPr>
            <a:xfrm>
              <a:off x="6781526" y="4400237"/>
              <a:ext cx="1085544" cy="338554"/>
            </a:xfrm>
            <a:prstGeom prst="rect">
              <a:avLst/>
            </a:prstGeom>
          </p:spPr>
          <p:txBody>
            <a:bodyPr wrap="square">
              <a:spAutoFit/>
            </a:bodyPr>
            <a:lstStyle/>
            <a:p>
              <a:pPr algn="ctr"/>
              <a:r>
                <a:rPr lang="en-AU" sz="1600" b="1" u="sng" dirty="0">
                  <a:solidFill>
                    <a:schemeClr val="accent5"/>
                  </a:solidFill>
                  <a:latin typeface="Roboto Condensed" panose="02000000000000000000" pitchFamily="2" charset="0"/>
                  <a:ea typeface="Segoe UI" panose="020B0502040204020203" pitchFamily="34" charset="0"/>
                  <a:cs typeface="Segoe UI Semilight" panose="020B0402040204020203" pitchFamily="34" charset="0"/>
                </a:rPr>
                <a:t>I</a:t>
              </a:r>
              <a:r>
                <a:rPr lang="en-AU" sz="1600" dirty="0">
                  <a:solidFill>
                    <a:schemeClr val="accent5"/>
                  </a:solidFill>
                  <a:latin typeface="Roboto Condensed" panose="02000000000000000000" pitchFamily="2" charset="0"/>
                  <a:ea typeface="Segoe UI" panose="020B0502040204020203" pitchFamily="34" charset="0"/>
                  <a:cs typeface="Segoe UI Semilight" panose="020B0402040204020203" pitchFamily="34" charset="0"/>
                </a:rPr>
                <a:t>nspect</a:t>
              </a:r>
            </a:p>
          </p:txBody>
        </p:sp>
        <p:sp>
          <p:nvSpPr>
            <p:cNvPr id="103" name="Rectangle 102"/>
            <p:cNvSpPr/>
            <p:nvPr/>
          </p:nvSpPr>
          <p:spPr>
            <a:xfrm>
              <a:off x="6815786" y="4850309"/>
              <a:ext cx="1098244" cy="415498"/>
            </a:xfrm>
            <a:prstGeom prst="rect">
              <a:avLst/>
            </a:prstGeom>
          </p:spPr>
          <p:txBody>
            <a:bodyPr wrap="square">
              <a:spAutoFit/>
            </a:bodyPr>
            <a:lstStyle/>
            <a:p>
              <a:pPr algn="ctr">
                <a:spcBef>
                  <a:spcPct val="20000"/>
                </a:spcBef>
                <a:defRPr/>
              </a:pPr>
              <a:r>
                <a:rPr lang="en-US" sz="1050" dirty="0">
                  <a:latin typeface="Arial" panose="020B0604020202020204" pitchFamily="34" charset="0"/>
                </a:rPr>
                <a:t>Quality Control (QC)</a:t>
              </a:r>
            </a:p>
          </p:txBody>
        </p:sp>
        <p:sp>
          <p:nvSpPr>
            <p:cNvPr id="104" name="Freeform 133"/>
            <p:cNvSpPr>
              <a:spLocks noChangeArrowheads="1"/>
            </p:cNvSpPr>
            <p:nvPr/>
          </p:nvSpPr>
          <p:spPr bwMode="auto">
            <a:xfrm>
              <a:off x="7156000" y="4037589"/>
              <a:ext cx="298015" cy="287465"/>
            </a:xfrm>
            <a:custGeom>
              <a:avLst/>
              <a:gdLst>
                <a:gd name="T0" fmla="*/ 425 w 497"/>
                <a:gd name="T1" fmla="*/ 160 h 480"/>
                <a:gd name="T2" fmla="*/ 425 w 497"/>
                <a:gd name="T3" fmla="*/ 160 h 480"/>
                <a:gd name="T4" fmla="*/ 372 w 497"/>
                <a:gd name="T5" fmla="*/ 18 h 480"/>
                <a:gd name="T6" fmla="*/ 346 w 497"/>
                <a:gd name="T7" fmla="*/ 9 h 480"/>
                <a:gd name="T8" fmla="*/ 9 w 497"/>
                <a:gd name="T9" fmla="*/ 134 h 480"/>
                <a:gd name="T10" fmla="*/ 0 w 497"/>
                <a:gd name="T11" fmla="*/ 160 h 480"/>
                <a:gd name="T12" fmla="*/ 53 w 497"/>
                <a:gd name="T13" fmla="*/ 302 h 480"/>
                <a:gd name="T14" fmla="*/ 53 w 497"/>
                <a:gd name="T15" fmla="*/ 222 h 480"/>
                <a:gd name="T16" fmla="*/ 115 w 497"/>
                <a:gd name="T17" fmla="*/ 160 h 480"/>
                <a:gd name="T18" fmla="*/ 203 w 497"/>
                <a:gd name="T19" fmla="*/ 160 h 480"/>
                <a:gd name="T20" fmla="*/ 309 w 497"/>
                <a:gd name="T21" fmla="*/ 89 h 480"/>
                <a:gd name="T22" fmla="*/ 372 w 497"/>
                <a:gd name="T23" fmla="*/ 160 h 480"/>
                <a:gd name="T24" fmla="*/ 425 w 497"/>
                <a:gd name="T25" fmla="*/ 160 h 480"/>
                <a:gd name="T26" fmla="*/ 478 w 497"/>
                <a:gd name="T27" fmla="*/ 204 h 480"/>
                <a:gd name="T28" fmla="*/ 478 w 497"/>
                <a:gd name="T29" fmla="*/ 204 h 480"/>
                <a:gd name="T30" fmla="*/ 115 w 497"/>
                <a:gd name="T31" fmla="*/ 204 h 480"/>
                <a:gd name="T32" fmla="*/ 97 w 497"/>
                <a:gd name="T33" fmla="*/ 222 h 480"/>
                <a:gd name="T34" fmla="*/ 97 w 497"/>
                <a:gd name="T35" fmla="*/ 462 h 480"/>
                <a:gd name="T36" fmla="*/ 115 w 497"/>
                <a:gd name="T37" fmla="*/ 479 h 480"/>
                <a:gd name="T38" fmla="*/ 478 w 497"/>
                <a:gd name="T39" fmla="*/ 479 h 480"/>
                <a:gd name="T40" fmla="*/ 496 w 497"/>
                <a:gd name="T41" fmla="*/ 462 h 480"/>
                <a:gd name="T42" fmla="*/ 496 w 497"/>
                <a:gd name="T43" fmla="*/ 222 h 480"/>
                <a:gd name="T44" fmla="*/ 478 w 497"/>
                <a:gd name="T45" fmla="*/ 204 h 480"/>
                <a:gd name="T46" fmla="*/ 452 w 497"/>
                <a:gd name="T47" fmla="*/ 426 h 480"/>
                <a:gd name="T48" fmla="*/ 452 w 497"/>
                <a:gd name="T49" fmla="*/ 426 h 480"/>
                <a:gd name="T50" fmla="*/ 150 w 497"/>
                <a:gd name="T51" fmla="*/ 426 h 480"/>
                <a:gd name="T52" fmla="*/ 150 w 497"/>
                <a:gd name="T53" fmla="*/ 391 h 480"/>
                <a:gd name="T54" fmla="*/ 195 w 497"/>
                <a:gd name="T55" fmla="*/ 275 h 480"/>
                <a:gd name="T56" fmla="*/ 265 w 497"/>
                <a:gd name="T57" fmla="*/ 364 h 480"/>
                <a:gd name="T58" fmla="*/ 328 w 497"/>
                <a:gd name="T59" fmla="*/ 302 h 480"/>
                <a:gd name="T60" fmla="*/ 416 w 497"/>
                <a:gd name="T61" fmla="*/ 266 h 480"/>
                <a:gd name="T62" fmla="*/ 452 w 497"/>
                <a:gd name="T63" fmla="*/ 347 h 480"/>
                <a:gd name="T64" fmla="*/ 452 w 497"/>
                <a:gd name="T65" fmla="*/ 426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97" h="480">
                  <a:moveTo>
                    <a:pt x="425" y="160"/>
                  </a:moveTo>
                  <a:lnTo>
                    <a:pt x="425" y="160"/>
                  </a:lnTo>
                  <a:cubicBezTo>
                    <a:pt x="372" y="18"/>
                    <a:pt x="372" y="18"/>
                    <a:pt x="372" y="18"/>
                  </a:cubicBezTo>
                  <a:cubicBezTo>
                    <a:pt x="372" y="9"/>
                    <a:pt x="354" y="0"/>
                    <a:pt x="346" y="9"/>
                  </a:cubicBezTo>
                  <a:cubicBezTo>
                    <a:pt x="9" y="134"/>
                    <a:pt x="9" y="134"/>
                    <a:pt x="9" y="134"/>
                  </a:cubicBezTo>
                  <a:cubicBezTo>
                    <a:pt x="0" y="134"/>
                    <a:pt x="0" y="143"/>
                    <a:pt x="0" y="160"/>
                  </a:cubicBezTo>
                  <a:cubicBezTo>
                    <a:pt x="53" y="302"/>
                    <a:pt x="53" y="302"/>
                    <a:pt x="53" y="302"/>
                  </a:cubicBezTo>
                  <a:cubicBezTo>
                    <a:pt x="53" y="222"/>
                    <a:pt x="53" y="222"/>
                    <a:pt x="53" y="222"/>
                  </a:cubicBezTo>
                  <a:cubicBezTo>
                    <a:pt x="53" y="187"/>
                    <a:pt x="80" y="160"/>
                    <a:pt x="115" y="160"/>
                  </a:cubicBezTo>
                  <a:cubicBezTo>
                    <a:pt x="203" y="160"/>
                    <a:pt x="203" y="160"/>
                    <a:pt x="203" y="160"/>
                  </a:cubicBezTo>
                  <a:cubicBezTo>
                    <a:pt x="309" y="89"/>
                    <a:pt x="309" y="89"/>
                    <a:pt x="309" y="89"/>
                  </a:cubicBezTo>
                  <a:cubicBezTo>
                    <a:pt x="372" y="160"/>
                    <a:pt x="372" y="160"/>
                    <a:pt x="372" y="160"/>
                  </a:cubicBezTo>
                  <a:lnTo>
                    <a:pt x="425" y="160"/>
                  </a:lnTo>
                  <a:close/>
                  <a:moveTo>
                    <a:pt x="478" y="204"/>
                  </a:moveTo>
                  <a:lnTo>
                    <a:pt x="478" y="204"/>
                  </a:lnTo>
                  <a:cubicBezTo>
                    <a:pt x="115" y="204"/>
                    <a:pt x="115" y="204"/>
                    <a:pt x="115" y="204"/>
                  </a:cubicBezTo>
                  <a:cubicBezTo>
                    <a:pt x="106" y="204"/>
                    <a:pt x="97" y="213"/>
                    <a:pt x="97" y="222"/>
                  </a:cubicBezTo>
                  <a:cubicBezTo>
                    <a:pt x="97" y="462"/>
                    <a:pt x="97" y="462"/>
                    <a:pt x="97" y="462"/>
                  </a:cubicBezTo>
                  <a:cubicBezTo>
                    <a:pt x="97" y="470"/>
                    <a:pt x="106" y="479"/>
                    <a:pt x="115" y="479"/>
                  </a:cubicBezTo>
                  <a:cubicBezTo>
                    <a:pt x="478" y="479"/>
                    <a:pt x="478" y="479"/>
                    <a:pt x="478" y="479"/>
                  </a:cubicBezTo>
                  <a:cubicBezTo>
                    <a:pt x="487" y="479"/>
                    <a:pt x="496" y="470"/>
                    <a:pt x="496" y="462"/>
                  </a:cubicBezTo>
                  <a:cubicBezTo>
                    <a:pt x="496" y="222"/>
                    <a:pt x="496" y="222"/>
                    <a:pt x="496" y="222"/>
                  </a:cubicBezTo>
                  <a:cubicBezTo>
                    <a:pt x="496" y="213"/>
                    <a:pt x="487" y="204"/>
                    <a:pt x="478" y="204"/>
                  </a:cubicBezTo>
                  <a:close/>
                  <a:moveTo>
                    <a:pt x="452" y="426"/>
                  </a:moveTo>
                  <a:lnTo>
                    <a:pt x="452" y="426"/>
                  </a:lnTo>
                  <a:cubicBezTo>
                    <a:pt x="150" y="426"/>
                    <a:pt x="150" y="426"/>
                    <a:pt x="150" y="426"/>
                  </a:cubicBezTo>
                  <a:cubicBezTo>
                    <a:pt x="150" y="391"/>
                    <a:pt x="150" y="391"/>
                    <a:pt x="150" y="391"/>
                  </a:cubicBezTo>
                  <a:cubicBezTo>
                    <a:pt x="195" y="275"/>
                    <a:pt x="195" y="275"/>
                    <a:pt x="195" y="275"/>
                  </a:cubicBezTo>
                  <a:cubicBezTo>
                    <a:pt x="265" y="364"/>
                    <a:pt x="265" y="364"/>
                    <a:pt x="265" y="364"/>
                  </a:cubicBezTo>
                  <a:cubicBezTo>
                    <a:pt x="328" y="302"/>
                    <a:pt x="328" y="302"/>
                    <a:pt x="328" y="302"/>
                  </a:cubicBezTo>
                  <a:cubicBezTo>
                    <a:pt x="416" y="266"/>
                    <a:pt x="416" y="266"/>
                    <a:pt x="416" y="266"/>
                  </a:cubicBezTo>
                  <a:cubicBezTo>
                    <a:pt x="452" y="347"/>
                    <a:pt x="452" y="347"/>
                    <a:pt x="452" y="347"/>
                  </a:cubicBezTo>
                  <a:lnTo>
                    <a:pt x="452" y="426"/>
                  </a:lnTo>
                  <a:close/>
                </a:path>
              </a:pathLst>
            </a:custGeom>
            <a:solidFill>
              <a:schemeClr val="accent5"/>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sz="900"/>
            </a:p>
          </p:txBody>
        </p:sp>
      </p:grpSp>
      <p:grpSp>
        <p:nvGrpSpPr>
          <p:cNvPr id="105" name="Group 104"/>
          <p:cNvGrpSpPr/>
          <p:nvPr/>
        </p:nvGrpSpPr>
        <p:grpSpPr>
          <a:xfrm>
            <a:off x="8992779" y="3623963"/>
            <a:ext cx="1167579" cy="1257619"/>
            <a:chOff x="8122106" y="3623960"/>
            <a:chExt cx="1167579" cy="1257619"/>
          </a:xfrm>
        </p:grpSpPr>
        <p:sp>
          <p:nvSpPr>
            <p:cNvPr id="106" name="Rectangle 105"/>
            <p:cNvSpPr/>
            <p:nvPr/>
          </p:nvSpPr>
          <p:spPr>
            <a:xfrm>
              <a:off x="8196746" y="3880720"/>
              <a:ext cx="979360" cy="338554"/>
            </a:xfrm>
            <a:prstGeom prst="rect">
              <a:avLst/>
            </a:prstGeom>
          </p:spPr>
          <p:txBody>
            <a:bodyPr wrap="square">
              <a:spAutoFit/>
            </a:bodyPr>
            <a:lstStyle/>
            <a:p>
              <a:pPr algn="ctr"/>
              <a:r>
                <a:rPr lang="en-AU" sz="1600" b="1" u="sng" dirty="0">
                  <a:solidFill>
                    <a:schemeClr val="accent6"/>
                  </a:solidFill>
                  <a:latin typeface="Roboto Condensed" panose="02000000000000000000" pitchFamily="2" charset="0"/>
                  <a:ea typeface="Segoe UI" panose="020B0502040204020203" pitchFamily="34" charset="0"/>
                  <a:cs typeface="Segoe UI Semilight" panose="020B0402040204020203" pitchFamily="34" charset="0"/>
                </a:rPr>
                <a:t>S</a:t>
              </a:r>
              <a:r>
                <a:rPr lang="en-AU" sz="1600" dirty="0">
                  <a:solidFill>
                    <a:schemeClr val="accent6"/>
                  </a:solidFill>
                  <a:latin typeface="Roboto Condensed" panose="02000000000000000000" pitchFamily="2" charset="0"/>
                  <a:ea typeface="Segoe UI" panose="020B0502040204020203" pitchFamily="34" charset="0"/>
                  <a:cs typeface="Segoe UI Semilight" panose="020B0402040204020203" pitchFamily="34" charset="0"/>
                </a:rPr>
                <a:t>upport</a:t>
              </a:r>
            </a:p>
          </p:txBody>
        </p:sp>
        <p:sp>
          <p:nvSpPr>
            <p:cNvPr id="107" name="Rectangle 106"/>
            <p:cNvSpPr/>
            <p:nvPr/>
          </p:nvSpPr>
          <p:spPr>
            <a:xfrm>
              <a:off x="8122106" y="4304498"/>
              <a:ext cx="1167579" cy="577081"/>
            </a:xfrm>
            <a:prstGeom prst="rect">
              <a:avLst/>
            </a:prstGeom>
          </p:spPr>
          <p:txBody>
            <a:bodyPr wrap="square">
              <a:spAutoFit/>
            </a:bodyPr>
            <a:lstStyle/>
            <a:p>
              <a:pPr algn="ctr">
                <a:spcBef>
                  <a:spcPct val="20000"/>
                </a:spcBef>
                <a:defRPr/>
              </a:pPr>
              <a:r>
                <a:rPr lang="en-US" sz="1050" dirty="0">
                  <a:latin typeface="Arial" panose="020B0604020202020204" pitchFamily="34" charset="0"/>
                </a:rPr>
                <a:t>Best Practices &amp; Process Improvement </a:t>
              </a:r>
            </a:p>
          </p:txBody>
        </p:sp>
        <p:sp>
          <p:nvSpPr>
            <p:cNvPr id="108" name="Freeform 100"/>
            <p:cNvSpPr>
              <a:spLocks noChangeArrowheads="1"/>
            </p:cNvSpPr>
            <p:nvPr/>
          </p:nvSpPr>
          <p:spPr bwMode="auto">
            <a:xfrm>
              <a:off x="8489373" y="3623960"/>
              <a:ext cx="298015" cy="192524"/>
            </a:xfrm>
            <a:custGeom>
              <a:avLst/>
              <a:gdLst>
                <a:gd name="T0" fmla="*/ 381 w 498"/>
                <a:gd name="T1" fmla="*/ 89 h 320"/>
                <a:gd name="T2" fmla="*/ 381 w 498"/>
                <a:gd name="T3" fmla="*/ 89 h 320"/>
                <a:gd name="T4" fmla="*/ 355 w 498"/>
                <a:gd name="T5" fmla="*/ 89 h 320"/>
                <a:gd name="T6" fmla="*/ 231 w 498"/>
                <a:gd name="T7" fmla="*/ 0 h 320"/>
                <a:gd name="T8" fmla="*/ 98 w 498"/>
                <a:gd name="T9" fmla="*/ 134 h 320"/>
                <a:gd name="T10" fmla="*/ 98 w 498"/>
                <a:gd name="T11" fmla="*/ 150 h 320"/>
                <a:gd name="T12" fmla="*/ 89 w 498"/>
                <a:gd name="T13" fmla="*/ 150 h 320"/>
                <a:gd name="T14" fmla="*/ 0 w 498"/>
                <a:gd name="T15" fmla="*/ 240 h 320"/>
                <a:gd name="T16" fmla="*/ 89 w 498"/>
                <a:gd name="T17" fmla="*/ 319 h 320"/>
                <a:gd name="T18" fmla="*/ 381 w 498"/>
                <a:gd name="T19" fmla="*/ 319 h 320"/>
                <a:gd name="T20" fmla="*/ 497 w 498"/>
                <a:gd name="T21" fmla="*/ 204 h 320"/>
                <a:gd name="T22" fmla="*/ 381 w 498"/>
                <a:gd name="T23" fmla="*/ 89 h 320"/>
                <a:gd name="T24" fmla="*/ 284 w 498"/>
                <a:gd name="T25" fmla="*/ 195 h 320"/>
                <a:gd name="T26" fmla="*/ 284 w 498"/>
                <a:gd name="T27" fmla="*/ 195 h 320"/>
                <a:gd name="T28" fmla="*/ 213 w 498"/>
                <a:gd name="T29" fmla="*/ 275 h 320"/>
                <a:gd name="T30" fmla="*/ 195 w 498"/>
                <a:gd name="T31" fmla="*/ 275 h 320"/>
                <a:gd name="T32" fmla="*/ 195 w 498"/>
                <a:gd name="T33" fmla="*/ 266 h 320"/>
                <a:gd name="T34" fmla="*/ 195 w 498"/>
                <a:gd name="T35" fmla="*/ 257 h 320"/>
                <a:gd name="T36" fmla="*/ 222 w 498"/>
                <a:gd name="T37" fmla="*/ 204 h 320"/>
                <a:gd name="T38" fmla="*/ 204 w 498"/>
                <a:gd name="T39" fmla="*/ 195 h 320"/>
                <a:gd name="T40" fmla="*/ 204 w 498"/>
                <a:gd name="T41" fmla="*/ 195 h 320"/>
                <a:gd name="T42" fmla="*/ 186 w 498"/>
                <a:gd name="T43" fmla="*/ 178 h 320"/>
                <a:gd name="T44" fmla="*/ 195 w 498"/>
                <a:gd name="T45" fmla="*/ 160 h 320"/>
                <a:gd name="T46" fmla="*/ 258 w 498"/>
                <a:gd name="T47" fmla="*/ 89 h 320"/>
                <a:gd name="T48" fmla="*/ 275 w 498"/>
                <a:gd name="T49" fmla="*/ 80 h 320"/>
                <a:gd name="T50" fmla="*/ 284 w 498"/>
                <a:gd name="T51" fmla="*/ 89 h 320"/>
                <a:gd name="T52" fmla="*/ 275 w 498"/>
                <a:gd name="T53" fmla="*/ 106 h 320"/>
                <a:gd name="T54" fmla="*/ 249 w 498"/>
                <a:gd name="T55" fmla="*/ 160 h 320"/>
                <a:gd name="T56" fmla="*/ 275 w 498"/>
                <a:gd name="T57" fmla="*/ 169 h 320"/>
                <a:gd name="T58" fmla="*/ 275 w 498"/>
                <a:gd name="T59" fmla="*/ 169 h 320"/>
                <a:gd name="T60" fmla="*/ 293 w 498"/>
                <a:gd name="T61" fmla="*/ 187 h 320"/>
                <a:gd name="T62" fmla="*/ 284 w 498"/>
                <a:gd name="T63" fmla="*/ 195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98" h="320">
                  <a:moveTo>
                    <a:pt x="381" y="89"/>
                  </a:moveTo>
                  <a:lnTo>
                    <a:pt x="381" y="89"/>
                  </a:lnTo>
                  <a:cubicBezTo>
                    <a:pt x="372" y="89"/>
                    <a:pt x="364" y="89"/>
                    <a:pt x="355" y="89"/>
                  </a:cubicBezTo>
                  <a:cubicBezTo>
                    <a:pt x="337" y="36"/>
                    <a:pt x="293" y="0"/>
                    <a:pt x="231" y="0"/>
                  </a:cubicBezTo>
                  <a:cubicBezTo>
                    <a:pt x="160" y="0"/>
                    <a:pt x="98" y="62"/>
                    <a:pt x="98" y="134"/>
                  </a:cubicBezTo>
                  <a:cubicBezTo>
                    <a:pt x="98" y="134"/>
                    <a:pt x="98" y="142"/>
                    <a:pt x="98" y="150"/>
                  </a:cubicBezTo>
                  <a:cubicBezTo>
                    <a:pt x="98" y="150"/>
                    <a:pt x="98" y="150"/>
                    <a:pt x="89" y="150"/>
                  </a:cubicBezTo>
                  <a:cubicBezTo>
                    <a:pt x="45" y="150"/>
                    <a:pt x="0" y="187"/>
                    <a:pt x="0" y="240"/>
                  </a:cubicBezTo>
                  <a:cubicBezTo>
                    <a:pt x="0" y="284"/>
                    <a:pt x="45" y="319"/>
                    <a:pt x="89" y="319"/>
                  </a:cubicBezTo>
                  <a:cubicBezTo>
                    <a:pt x="381" y="319"/>
                    <a:pt x="381" y="319"/>
                    <a:pt x="381" y="319"/>
                  </a:cubicBezTo>
                  <a:cubicBezTo>
                    <a:pt x="443" y="319"/>
                    <a:pt x="497" y="275"/>
                    <a:pt x="497" y="204"/>
                  </a:cubicBezTo>
                  <a:cubicBezTo>
                    <a:pt x="497" y="142"/>
                    <a:pt x="443" y="89"/>
                    <a:pt x="381" y="89"/>
                  </a:cubicBezTo>
                  <a:close/>
                  <a:moveTo>
                    <a:pt x="284" y="195"/>
                  </a:moveTo>
                  <a:lnTo>
                    <a:pt x="284" y="195"/>
                  </a:lnTo>
                  <a:cubicBezTo>
                    <a:pt x="266" y="213"/>
                    <a:pt x="222" y="266"/>
                    <a:pt x="213" y="275"/>
                  </a:cubicBezTo>
                  <a:cubicBezTo>
                    <a:pt x="213" y="275"/>
                    <a:pt x="204" y="284"/>
                    <a:pt x="195" y="275"/>
                  </a:cubicBezTo>
                  <a:cubicBezTo>
                    <a:pt x="195" y="275"/>
                    <a:pt x="195" y="275"/>
                    <a:pt x="195" y="266"/>
                  </a:cubicBezTo>
                  <a:lnTo>
                    <a:pt x="195" y="257"/>
                  </a:lnTo>
                  <a:cubicBezTo>
                    <a:pt x="222" y="204"/>
                    <a:pt x="222" y="204"/>
                    <a:pt x="222" y="204"/>
                  </a:cubicBezTo>
                  <a:cubicBezTo>
                    <a:pt x="222" y="195"/>
                    <a:pt x="213" y="195"/>
                    <a:pt x="204" y="195"/>
                  </a:cubicBezTo>
                  <a:lnTo>
                    <a:pt x="204" y="195"/>
                  </a:lnTo>
                  <a:cubicBezTo>
                    <a:pt x="195" y="187"/>
                    <a:pt x="186" y="187"/>
                    <a:pt x="186" y="178"/>
                  </a:cubicBezTo>
                  <a:cubicBezTo>
                    <a:pt x="186" y="169"/>
                    <a:pt x="186" y="169"/>
                    <a:pt x="195" y="160"/>
                  </a:cubicBezTo>
                  <a:cubicBezTo>
                    <a:pt x="204" y="142"/>
                    <a:pt x="258" y="89"/>
                    <a:pt x="258" y="89"/>
                  </a:cubicBezTo>
                  <a:cubicBezTo>
                    <a:pt x="266" y="80"/>
                    <a:pt x="266" y="80"/>
                    <a:pt x="275" y="80"/>
                  </a:cubicBezTo>
                  <a:cubicBezTo>
                    <a:pt x="275" y="89"/>
                    <a:pt x="284" y="89"/>
                    <a:pt x="284" y="89"/>
                  </a:cubicBezTo>
                  <a:cubicBezTo>
                    <a:pt x="284" y="97"/>
                    <a:pt x="275" y="97"/>
                    <a:pt x="275" y="106"/>
                  </a:cubicBezTo>
                  <a:cubicBezTo>
                    <a:pt x="249" y="160"/>
                    <a:pt x="249" y="160"/>
                    <a:pt x="249" y="160"/>
                  </a:cubicBezTo>
                  <a:cubicBezTo>
                    <a:pt x="258" y="160"/>
                    <a:pt x="266" y="169"/>
                    <a:pt x="275" y="169"/>
                  </a:cubicBezTo>
                  <a:lnTo>
                    <a:pt x="275" y="169"/>
                  </a:lnTo>
                  <a:cubicBezTo>
                    <a:pt x="284" y="169"/>
                    <a:pt x="293" y="178"/>
                    <a:pt x="293" y="187"/>
                  </a:cubicBezTo>
                  <a:lnTo>
                    <a:pt x="284" y="195"/>
                  </a:lnTo>
                  <a:close/>
                </a:path>
              </a:pathLst>
            </a:custGeom>
            <a:solidFill>
              <a:schemeClr val="accent6"/>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sz="900" dirty="0"/>
            </a:p>
          </p:txBody>
        </p:sp>
      </p:grpSp>
      <p:grpSp>
        <p:nvGrpSpPr>
          <p:cNvPr id="109" name="Group 108"/>
          <p:cNvGrpSpPr/>
          <p:nvPr/>
        </p:nvGrpSpPr>
        <p:grpSpPr>
          <a:xfrm>
            <a:off x="10279221" y="3276790"/>
            <a:ext cx="1382711" cy="1345806"/>
            <a:chOff x="9408548" y="3221923"/>
            <a:chExt cx="1382711" cy="1345806"/>
          </a:xfrm>
        </p:grpSpPr>
        <p:sp>
          <p:nvSpPr>
            <p:cNvPr id="110" name="Rectangle 109"/>
            <p:cNvSpPr/>
            <p:nvPr/>
          </p:nvSpPr>
          <p:spPr>
            <a:xfrm>
              <a:off x="9583928" y="3537260"/>
              <a:ext cx="979360" cy="338554"/>
            </a:xfrm>
            <a:prstGeom prst="rect">
              <a:avLst/>
            </a:prstGeom>
          </p:spPr>
          <p:txBody>
            <a:bodyPr wrap="square">
              <a:spAutoFit/>
            </a:bodyPr>
            <a:lstStyle/>
            <a:p>
              <a:pPr algn="ctr"/>
              <a:r>
                <a:rPr lang="en-AU" sz="1600" b="1" u="sng" dirty="0">
                  <a:solidFill>
                    <a:srgbClr val="69A12B"/>
                  </a:solidFill>
                  <a:latin typeface="Roboto Condensed" panose="02000000000000000000" pitchFamily="2" charset="0"/>
                  <a:ea typeface="Segoe UI" panose="020B0502040204020203" pitchFamily="34" charset="0"/>
                  <a:cs typeface="Segoe UI Semilight" panose="020B0402040204020203" pitchFamily="34" charset="0"/>
                </a:rPr>
                <a:t>E</a:t>
              </a:r>
              <a:r>
                <a:rPr lang="en-AU" sz="1600" dirty="0">
                  <a:solidFill>
                    <a:srgbClr val="69A12B"/>
                  </a:solidFill>
                  <a:latin typeface="Roboto Condensed" panose="02000000000000000000" pitchFamily="2" charset="0"/>
                  <a:ea typeface="Segoe UI" panose="020B0502040204020203" pitchFamily="34" charset="0"/>
                  <a:cs typeface="Segoe UI Semilight" panose="020B0402040204020203" pitchFamily="34" charset="0"/>
                </a:rPr>
                <a:t>valuate</a:t>
              </a:r>
            </a:p>
          </p:txBody>
        </p:sp>
        <p:sp>
          <p:nvSpPr>
            <p:cNvPr id="111" name="Rectangle 110"/>
            <p:cNvSpPr/>
            <p:nvPr/>
          </p:nvSpPr>
          <p:spPr>
            <a:xfrm>
              <a:off x="9408548" y="3990648"/>
              <a:ext cx="1382711" cy="577081"/>
            </a:xfrm>
            <a:prstGeom prst="rect">
              <a:avLst/>
            </a:prstGeom>
          </p:spPr>
          <p:txBody>
            <a:bodyPr wrap="square">
              <a:spAutoFit/>
            </a:bodyPr>
            <a:lstStyle/>
            <a:p>
              <a:pPr algn="ctr">
                <a:spcBef>
                  <a:spcPct val="20000"/>
                </a:spcBef>
                <a:defRPr/>
              </a:pPr>
              <a:r>
                <a:rPr lang="en-US" sz="1050" dirty="0">
                  <a:latin typeface="Arial" panose="020B0604020202020204" pitchFamily="34" charset="0"/>
                </a:rPr>
                <a:t>Key Performance Indicators (KPIs)/Metrics </a:t>
              </a:r>
            </a:p>
          </p:txBody>
        </p:sp>
        <p:sp>
          <p:nvSpPr>
            <p:cNvPr id="112" name="Freeform 123"/>
            <p:cNvSpPr>
              <a:spLocks noChangeArrowheads="1"/>
            </p:cNvSpPr>
            <p:nvPr/>
          </p:nvSpPr>
          <p:spPr bwMode="auto">
            <a:xfrm>
              <a:off x="9878923" y="3221923"/>
              <a:ext cx="271641" cy="276915"/>
            </a:xfrm>
            <a:custGeom>
              <a:avLst/>
              <a:gdLst>
                <a:gd name="T0" fmla="*/ 275 w 452"/>
                <a:gd name="T1" fmla="*/ 301 h 462"/>
                <a:gd name="T2" fmla="*/ 275 w 452"/>
                <a:gd name="T3" fmla="*/ 301 h 462"/>
                <a:gd name="T4" fmla="*/ 434 w 452"/>
                <a:gd name="T5" fmla="*/ 26 h 462"/>
                <a:gd name="T6" fmla="*/ 434 w 452"/>
                <a:gd name="T7" fmla="*/ 18 h 462"/>
                <a:gd name="T8" fmla="*/ 425 w 452"/>
                <a:gd name="T9" fmla="*/ 18 h 462"/>
                <a:gd name="T10" fmla="*/ 159 w 452"/>
                <a:gd name="T11" fmla="*/ 178 h 462"/>
                <a:gd name="T12" fmla="*/ 9 w 452"/>
                <a:gd name="T13" fmla="*/ 301 h 462"/>
                <a:gd name="T14" fmla="*/ 35 w 452"/>
                <a:gd name="T15" fmla="*/ 328 h 462"/>
                <a:gd name="T16" fmla="*/ 88 w 452"/>
                <a:gd name="T17" fmla="*/ 310 h 462"/>
                <a:gd name="T18" fmla="*/ 151 w 452"/>
                <a:gd name="T19" fmla="*/ 372 h 462"/>
                <a:gd name="T20" fmla="*/ 133 w 452"/>
                <a:gd name="T21" fmla="*/ 425 h 462"/>
                <a:gd name="T22" fmla="*/ 151 w 452"/>
                <a:gd name="T23" fmla="*/ 452 h 462"/>
                <a:gd name="T24" fmla="*/ 275 w 452"/>
                <a:gd name="T25" fmla="*/ 301 h 462"/>
                <a:gd name="T26" fmla="*/ 301 w 452"/>
                <a:gd name="T27" fmla="*/ 150 h 462"/>
                <a:gd name="T28" fmla="*/ 301 w 452"/>
                <a:gd name="T29" fmla="*/ 150 h 462"/>
                <a:gd name="T30" fmla="*/ 301 w 452"/>
                <a:gd name="T31" fmla="*/ 97 h 462"/>
                <a:gd name="T32" fmla="*/ 354 w 452"/>
                <a:gd name="T33" fmla="*/ 97 h 462"/>
                <a:gd name="T34" fmla="*/ 354 w 452"/>
                <a:gd name="T35" fmla="*/ 150 h 462"/>
                <a:gd name="T36" fmla="*/ 301 w 452"/>
                <a:gd name="T37" fmla="*/ 150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2" h="462">
                  <a:moveTo>
                    <a:pt x="275" y="301"/>
                  </a:moveTo>
                  <a:lnTo>
                    <a:pt x="275" y="301"/>
                  </a:lnTo>
                  <a:cubicBezTo>
                    <a:pt x="275" y="301"/>
                    <a:pt x="451" y="169"/>
                    <a:pt x="434" y="26"/>
                  </a:cubicBezTo>
                  <a:lnTo>
                    <a:pt x="434" y="18"/>
                  </a:lnTo>
                  <a:cubicBezTo>
                    <a:pt x="425" y="18"/>
                    <a:pt x="425" y="18"/>
                    <a:pt x="425" y="18"/>
                  </a:cubicBezTo>
                  <a:cubicBezTo>
                    <a:pt x="284" y="0"/>
                    <a:pt x="159" y="178"/>
                    <a:pt x="159" y="178"/>
                  </a:cubicBezTo>
                  <a:cubicBezTo>
                    <a:pt x="53" y="159"/>
                    <a:pt x="62" y="186"/>
                    <a:pt x="9" y="301"/>
                  </a:cubicBezTo>
                  <a:cubicBezTo>
                    <a:pt x="0" y="328"/>
                    <a:pt x="18" y="328"/>
                    <a:pt x="35" y="328"/>
                  </a:cubicBezTo>
                  <a:cubicBezTo>
                    <a:pt x="53" y="319"/>
                    <a:pt x="88" y="310"/>
                    <a:pt x="88" y="310"/>
                  </a:cubicBezTo>
                  <a:cubicBezTo>
                    <a:pt x="151" y="372"/>
                    <a:pt x="151" y="372"/>
                    <a:pt x="151" y="372"/>
                  </a:cubicBezTo>
                  <a:cubicBezTo>
                    <a:pt x="151" y="372"/>
                    <a:pt x="141" y="407"/>
                    <a:pt x="133" y="425"/>
                  </a:cubicBezTo>
                  <a:cubicBezTo>
                    <a:pt x="124" y="443"/>
                    <a:pt x="133" y="461"/>
                    <a:pt x="151" y="452"/>
                  </a:cubicBezTo>
                  <a:cubicBezTo>
                    <a:pt x="266" y="398"/>
                    <a:pt x="292" y="407"/>
                    <a:pt x="275" y="301"/>
                  </a:cubicBezTo>
                  <a:close/>
                  <a:moveTo>
                    <a:pt x="301" y="150"/>
                  </a:moveTo>
                  <a:lnTo>
                    <a:pt x="301" y="150"/>
                  </a:lnTo>
                  <a:cubicBezTo>
                    <a:pt x="284" y="133"/>
                    <a:pt x="284" y="115"/>
                    <a:pt x="301" y="97"/>
                  </a:cubicBezTo>
                  <a:cubicBezTo>
                    <a:pt x="319" y="80"/>
                    <a:pt x="345" y="80"/>
                    <a:pt x="354" y="97"/>
                  </a:cubicBezTo>
                  <a:cubicBezTo>
                    <a:pt x="372" y="115"/>
                    <a:pt x="372" y="133"/>
                    <a:pt x="354" y="150"/>
                  </a:cubicBezTo>
                  <a:cubicBezTo>
                    <a:pt x="345" y="169"/>
                    <a:pt x="319" y="169"/>
                    <a:pt x="301" y="150"/>
                  </a:cubicBezTo>
                  <a:close/>
                </a:path>
              </a:pathLst>
            </a:custGeom>
            <a:solidFill>
              <a:srgbClr val="548222"/>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sz="900"/>
            </a:p>
          </p:txBody>
        </p:sp>
      </p:grpSp>
      <p:sp>
        <p:nvSpPr>
          <p:cNvPr id="113" name="Text Placeholder 32"/>
          <p:cNvSpPr txBox="1">
            <a:spLocks/>
          </p:cNvSpPr>
          <p:nvPr/>
        </p:nvSpPr>
        <p:spPr>
          <a:xfrm>
            <a:off x="594051" y="1723973"/>
            <a:ext cx="3380184" cy="1271096"/>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defTabSz="914400">
              <a:lnSpc>
                <a:spcPct val="100000"/>
              </a:lnSpc>
              <a:spcBef>
                <a:spcPct val="20000"/>
              </a:spcBef>
              <a:buNone/>
              <a:defRPr/>
            </a:pPr>
            <a:r>
              <a:rPr lang="en-US" sz="1200" dirty="0">
                <a:latin typeface="Arial" panose="020B0604020202020204" pitchFamily="34" charset="0"/>
              </a:rPr>
              <a:t>Quality is an integral part of ORC’s Corporate Business Principles. These Principles guide us in delivering compliant and preferred products and services.  At ORC, Quality is built into our culture through the ORC Way</a:t>
            </a:r>
            <a:r>
              <a:rPr lang="en-US" sz="1200" baseline="30000" dirty="0">
                <a:latin typeface="Arial" panose="020B0604020202020204" pitchFamily="34" charset="0"/>
              </a:rPr>
              <a:t>TM</a:t>
            </a:r>
            <a:r>
              <a:rPr lang="en-US" sz="1200" dirty="0">
                <a:latin typeface="Arial" panose="020B0604020202020204" pitchFamily="34" charset="0"/>
              </a:rPr>
              <a:t> and the Quality </a:t>
            </a:r>
            <a:r>
              <a:rPr lang="en-US" sz="1200" b="1" dirty="0">
                <a:latin typeface="Arial" panose="020B0604020202020204" pitchFamily="34" charset="0"/>
              </a:rPr>
              <a:t>PROMISE </a:t>
            </a:r>
            <a:r>
              <a:rPr lang="en-US" sz="1200" dirty="0">
                <a:latin typeface="Arial" panose="020B0604020202020204" pitchFamily="34" charset="0"/>
              </a:rPr>
              <a:t>Program. </a:t>
            </a:r>
          </a:p>
        </p:txBody>
      </p:sp>
    </p:spTree>
    <p:extLst>
      <p:ext uri="{BB962C8B-B14F-4D97-AF65-F5344CB8AC3E}">
        <p14:creationId xmlns:p14="http://schemas.microsoft.com/office/powerpoint/2010/main" val="19807238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wipe(up)">
                                      <p:cBhvr>
                                        <p:cTn id="7" dur="500"/>
                                        <p:tgtEl>
                                          <p:spTgt spid="59"/>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55"/>
                                        </p:tgtEl>
                                        <p:attrNameLst>
                                          <p:attrName>style.visibility</p:attrName>
                                        </p:attrNameLst>
                                      </p:cBhvr>
                                      <p:to>
                                        <p:strVal val="visible"/>
                                      </p:to>
                                    </p:set>
                                    <p:animEffect transition="in" filter="fade">
                                      <p:cBhvr>
                                        <p:cTn id="11" dur="1000"/>
                                        <p:tgtEl>
                                          <p:spTgt spid="55"/>
                                        </p:tgtEl>
                                      </p:cBhvr>
                                    </p:animEffect>
                                    <p:anim calcmode="lin" valueType="num">
                                      <p:cBhvr>
                                        <p:cTn id="12" dur="1000" fill="hold"/>
                                        <p:tgtEl>
                                          <p:spTgt spid="55"/>
                                        </p:tgtEl>
                                        <p:attrNameLst>
                                          <p:attrName>ppt_x</p:attrName>
                                        </p:attrNameLst>
                                      </p:cBhvr>
                                      <p:tavLst>
                                        <p:tav tm="0">
                                          <p:val>
                                            <p:strVal val="#ppt_x"/>
                                          </p:val>
                                        </p:tav>
                                        <p:tav tm="100000">
                                          <p:val>
                                            <p:strVal val="#ppt_x"/>
                                          </p:val>
                                        </p:tav>
                                      </p:tavLst>
                                    </p:anim>
                                    <p:anim calcmode="lin" valueType="num">
                                      <p:cBhvr>
                                        <p:cTn id="13" dur="1000" fill="hold"/>
                                        <p:tgtEl>
                                          <p:spTgt spid="55"/>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nodeType="afterEffect">
                                  <p:stCondLst>
                                    <p:cond delay="0"/>
                                  </p:stCondLst>
                                  <p:childTnLst>
                                    <p:set>
                                      <p:cBhvr>
                                        <p:cTn id="16" dur="1" fill="hold">
                                          <p:stCondLst>
                                            <p:cond delay="0"/>
                                          </p:stCondLst>
                                        </p:cTn>
                                        <p:tgtEl>
                                          <p:spTgt spid="89"/>
                                        </p:tgtEl>
                                        <p:attrNameLst>
                                          <p:attrName>style.visibility</p:attrName>
                                        </p:attrNameLst>
                                      </p:cBhvr>
                                      <p:to>
                                        <p:strVal val="visible"/>
                                      </p:to>
                                    </p:set>
                                    <p:animEffect transition="in" filter="fade">
                                      <p:cBhvr>
                                        <p:cTn id="17" dur="1000"/>
                                        <p:tgtEl>
                                          <p:spTgt spid="89"/>
                                        </p:tgtEl>
                                      </p:cBhvr>
                                    </p:animEffect>
                                    <p:anim calcmode="lin" valueType="num">
                                      <p:cBhvr>
                                        <p:cTn id="18" dur="1000" fill="hold"/>
                                        <p:tgtEl>
                                          <p:spTgt spid="89"/>
                                        </p:tgtEl>
                                        <p:attrNameLst>
                                          <p:attrName>ppt_x</p:attrName>
                                        </p:attrNameLst>
                                      </p:cBhvr>
                                      <p:tavLst>
                                        <p:tav tm="0">
                                          <p:val>
                                            <p:strVal val="#ppt_x"/>
                                          </p:val>
                                        </p:tav>
                                        <p:tav tm="100000">
                                          <p:val>
                                            <p:strVal val="#ppt_x"/>
                                          </p:val>
                                        </p:tav>
                                      </p:tavLst>
                                    </p:anim>
                                    <p:anim calcmode="lin" valueType="num">
                                      <p:cBhvr>
                                        <p:cTn id="19" dur="1000" fill="hold"/>
                                        <p:tgtEl>
                                          <p:spTgt spid="89"/>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42" presetClass="entr" presetSubtype="0" fill="hold" nodeType="afterEffect">
                                  <p:stCondLst>
                                    <p:cond delay="0"/>
                                  </p:stCondLst>
                                  <p:childTnLst>
                                    <p:set>
                                      <p:cBhvr>
                                        <p:cTn id="22" dur="1" fill="hold">
                                          <p:stCondLst>
                                            <p:cond delay="0"/>
                                          </p:stCondLst>
                                        </p:cTn>
                                        <p:tgtEl>
                                          <p:spTgt spid="93"/>
                                        </p:tgtEl>
                                        <p:attrNameLst>
                                          <p:attrName>style.visibility</p:attrName>
                                        </p:attrNameLst>
                                      </p:cBhvr>
                                      <p:to>
                                        <p:strVal val="visible"/>
                                      </p:to>
                                    </p:set>
                                    <p:animEffect transition="in" filter="fade">
                                      <p:cBhvr>
                                        <p:cTn id="23" dur="1000"/>
                                        <p:tgtEl>
                                          <p:spTgt spid="93"/>
                                        </p:tgtEl>
                                      </p:cBhvr>
                                    </p:animEffect>
                                    <p:anim calcmode="lin" valueType="num">
                                      <p:cBhvr>
                                        <p:cTn id="24" dur="1000" fill="hold"/>
                                        <p:tgtEl>
                                          <p:spTgt spid="93"/>
                                        </p:tgtEl>
                                        <p:attrNameLst>
                                          <p:attrName>ppt_x</p:attrName>
                                        </p:attrNameLst>
                                      </p:cBhvr>
                                      <p:tavLst>
                                        <p:tav tm="0">
                                          <p:val>
                                            <p:strVal val="#ppt_x"/>
                                          </p:val>
                                        </p:tav>
                                        <p:tav tm="100000">
                                          <p:val>
                                            <p:strVal val="#ppt_x"/>
                                          </p:val>
                                        </p:tav>
                                      </p:tavLst>
                                    </p:anim>
                                    <p:anim calcmode="lin" valueType="num">
                                      <p:cBhvr>
                                        <p:cTn id="25" dur="1000" fill="hold"/>
                                        <p:tgtEl>
                                          <p:spTgt spid="93"/>
                                        </p:tgtEl>
                                        <p:attrNameLst>
                                          <p:attrName>ppt_y</p:attrName>
                                        </p:attrNameLst>
                                      </p:cBhvr>
                                      <p:tavLst>
                                        <p:tav tm="0">
                                          <p:val>
                                            <p:strVal val="#ppt_y+.1"/>
                                          </p:val>
                                        </p:tav>
                                        <p:tav tm="100000">
                                          <p:val>
                                            <p:strVal val="#ppt_y"/>
                                          </p:val>
                                        </p:tav>
                                      </p:tavLst>
                                    </p:anim>
                                  </p:childTnLst>
                                </p:cTn>
                              </p:par>
                            </p:childTnLst>
                          </p:cTn>
                        </p:par>
                        <p:par>
                          <p:cTn id="26" fill="hold">
                            <p:stCondLst>
                              <p:cond delay="3500"/>
                            </p:stCondLst>
                            <p:childTnLst>
                              <p:par>
                                <p:cTn id="27" presetID="42" presetClass="entr" presetSubtype="0" fill="hold" nodeType="afterEffect">
                                  <p:stCondLst>
                                    <p:cond delay="0"/>
                                  </p:stCondLst>
                                  <p:childTnLst>
                                    <p:set>
                                      <p:cBhvr>
                                        <p:cTn id="28" dur="1" fill="hold">
                                          <p:stCondLst>
                                            <p:cond delay="0"/>
                                          </p:stCondLst>
                                        </p:cTn>
                                        <p:tgtEl>
                                          <p:spTgt spid="97"/>
                                        </p:tgtEl>
                                        <p:attrNameLst>
                                          <p:attrName>style.visibility</p:attrName>
                                        </p:attrNameLst>
                                      </p:cBhvr>
                                      <p:to>
                                        <p:strVal val="visible"/>
                                      </p:to>
                                    </p:set>
                                    <p:animEffect transition="in" filter="fade">
                                      <p:cBhvr>
                                        <p:cTn id="29" dur="1000"/>
                                        <p:tgtEl>
                                          <p:spTgt spid="97"/>
                                        </p:tgtEl>
                                      </p:cBhvr>
                                    </p:animEffect>
                                    <p:anim calcmode="lin" valueType="num">
                                      <p:cBhvr>
                                        <p:cTn id="30" dur="1000" fill="hold"/>
                                        <p:tgtEl>
                                          <p:spTgt spid="97"/>
                                        </p:tgtEl>
                                        <p:attrNameLst>
                                          <p:attrName>ppt_x</p:attrName>
                                        </p:attrNameLst>
                                      </p:cBhvr>
                                      <p:tavLst>
                                        <p:tav tm="0">
                                          <p:val>
                                            <p:strVal val="#ppt_x"/>
                                          </p:val>
                                        </p:tav>
                                        <p:tav tm="100000">
                                          <p:val>
                                            <p:strVal val="#ppt_x"/>
                                          </p:val>
                                        </p:tav>
                                      </p:tavLst>
                                    </p:anim>
                                    <p:anim calcmode="lin" valueType="num">
                                      <p:cBhvr>
                                        <p:cTn id="31" dur="1000" fill="hold"/>
                                        <p:tgtEl>
                                          <p:spTgt spid="97"/>
                                        </p:tgtEl>
                                        <p:attrNameLst>
                                          <p:attrName>ppt_y</p:attrName>
                                        </p:attrNameLst>
                                      </p:cBhvr>
                                      <p:tavLst>
                                        <p:tav tm="0">
                                          <p:val>
                                            <p:strVal val="#ppt_y+.1"/>
                                          </p:val>
                                        </p:tav>
                                        <p:tav tm="100000">
                                          <p:val>
                                            <p:strVal val="#ppt_y"/>
                                          </p:val>
                                        </p:tav>
                                      </p:tavLst>
                                    </p:anim>
                                  </p:childTnLst>
                                </p:cTn>
                              </p:par>
                            </p:childTnLst>
                          </p:cTn>
                        </p:par>
                        <p:par>
                          <p:cTn id="32" fill="hold">
                            <p:stCondLst>
                              <p:cond delay="4500"/>
                            </p:stCondLst>
                            <p:childTnLst>
                              <p:par>
                                <p:cTn id="33" presetID="42" presetClass="entr" presetSubtype="0" fill="hold" nodeType="afterEffect">
                                  <p:stCondLst>
                                    <p:cond delay="0"/>
                                  </p:stCondLst>
                                  <p:childTnLst>
                                    <p:set>
                                      <p:cBhvr>
                                        <p:cTn id="34" dur="1" fill="hold">
                                          <p:stCondLst>
                                            <p:cond delay="0"/>
                                          </p:stCondLst>
                                        </p:cTn>
                                        <p:tgtEl>
                                          <p:spTgt spid="101"/>
                                        </p:tgtEl>
                                        <p:attrNameLst>
                                          <p:attrName>style.visibility</p:attrName>
                                        </p:attrNameLst>
                                      </p:cBhvr>
                                      <p:to>
                                        <p:strVal val="visible"/>
                                      </p:to>
                                    </p:set>
                                    <p:animEffect transition="in" filter="fade">
                                      <p:cBhvr>
                                        <p:cTn id="35" dur="1000"/>
                                        <p:tgtEl>
                                          <p:spTgt spid="101"/>
                                        </p:tgtEl>
                                      </p:cBhvr>
                                    </p:animEffect>
                                    <p:anim calcmode="lin" valueType="num">
                                      <p:cBhvr>
                                        <p:cTn id="36" dur="1000" fill="hold"/>
                                        <p:tgtEl>
                                          <p:spTgt spid="101"/>
                                        </p:tgtEl>
                                        <p:attrNameLst>
                                          <p:attrName>ppt_x</p:attrName>
                                        </p:attrNameLst>
                                      </p:cBhvr>
                                      <p:tavLst>
                                        <p:tav tm="0">
                                          <p:val>
                                            <p:strVal val="#ppt_x"/>
                                          </p:val>
                                        </p:tav>
                                        <p:tav tm="100000">
                                          <p:val>
                                            <p:strVal val="#ppt_x"/>
                                          </p:val>
                                        </p:tav>
                                      </p:tavLst>
                                    </p:anim>
                                    <p:anim calcmode="lin" valueType="num">
                                      <p:cBhvr>
                                        <p:cTn id="37" dur="1000" fill="hold"/>
                                        <p:tgtEl>
                                          <p:spTgt spid="101"/>
                                        </p:tgtEl>
                                        <p:attrNameLst>
                                          <p:attrName>ppt_y</p:attrName>
                                        </p:attrNameLst>
                                      </p:cBhvr>
                                      <p:tavLst>
                                        <p:tav tm="0">
                                          <p:val>
                                            <p:strVal val="#ppt_y+.1"/>
                                          </p:val>
                                        </p:tav>
                                        <p:tav tm="100000">
                                          <p:val>
                                            <p:strVal val="#ppt_y"/>
                                          </p:val>
                                        </p:tav>
                                      </p:tavLst>
                                    </p:anim>
                                  </p:childTnLst>
                                </p:cTn>
                              </p:par>
                            </p:childTnLst>
                          </p:cTn>
                        </p:par>
                        <p:par>
                          <p:cTn id="38" fill="hold">
                            <p:stCondLst>
                              <p:cond delay="5500"/>
                            </p:stCondLst>
                            <p:childTnLst>
                              <p:par>
                                <p:cTn id="39" presetID="42" presetClass="entr" presetSubtype="0" fill="hold" nodeType="afterEffect">
                                  <p:stCondLst>
                                    <p:cond delay="0"/>
                                  </p:stCondLst>
                                  <p:childTnLst>
                                    <p:set>
                                      <p:cBhvr>
                                        <p:cTn id="40" dur="1" fill="hold">
                                          <p:stCondLst>
                                            <p:cond delay="0"/>
                                          </p:stCondLst>
                                        </p:cTn>
                                        <p:tgtEl>
                                          <p:spTgt spid="105"/>
                                        </p:tgtEl>
                                        <p:attrNameLst>
                                          <p:attrName>style.visibility</p:attrName>
                                        </p:attrNameLst>
                                      </p:cBhvr>
                                      <p:to>
                                        <p:strVal val="visible"/>
                                      </p:to>
                                    </p:set>
                                    <p:animEffect transition="in" filter="fade">
                                      <p:cBhvr>
                                        <p:cTn id="41" dur="1000"/>
                                        <p:tgtEl>
                                          <p:spTgt spid="105"/>
                                        </p:tgtEl>
                                      </p:cBhvr>
                                    </p:animEffect>
                                    <p:anim calcmode="lin" valueType="num">
                                      <p:cBhvr>
                                        <p:cTn id="42" dur="1000" fill="hold"/>
                                        <p:tgtEl>
                                          <p:spTgt spid="105"/>
                                        </p:tgtEl>
                                        <p:attrNameLst>
                                          <p:attrName>ppt_x</p:attrName>
                                        </p:attrNameLst>
                                      </p:cBhvr>
                                      <p:tavLst>
                                        <p:tav tm="0">
                                          <p:val>
                                            <p:strVal val="#ppt_x"/>
                                          </p:val>
                                        </p:tav>
                                        <p:tav tm="100000">
                                          <p:val>
                                            <p:strVal val="#ppt_x"/>
                                          </p:val>
                                        </p:tav>
                                      </p:tavLst>
                                    </p:anim>
                                    <p:anim calcmode="lin" valueType="num">
                                      <p:cBhvr>
                                        <p:cTn id="43" dur="1000" fill="hold"/>
                                        <p:tgtEl>
                                          <p:spTgt spid="105"/>
                                        </p:tgtEl>
                                        <p:attrNameLst>
                                          <p:attrName>ppt_y</p:attrName>
                                        </p:attrNameLst>
                                      </p:cBhvr>
                                      <p:tavLst>
                                        <p:tav tm="0">
                                          <p:val>
                                            <p:strVal val="#ppt_y+.1"/>
                                          </p:val>
                                        </p:tav>
                                        <p:tav tm="100000">
                                          <p:val>
                                            <p:strVal val="#ppt_y"/>
                                          </p:val>
                                        </p:tav>
                                      </p:tavLst>
                                    </p:anim>
                                  </p:childTnLst>
                                </p:cTn>
                              </p:par>
                            </p:childTnLst>
                          </p:cTn>
                        </p:par>
                        <p:par>
                          <p:cTn id="44" fill="hold">
                            <p:stCondLst>
                              <p:cond delay="6500"/>
                            </p:stCondLst>
                            <p:childTnLst>
                              <p:par>
                                <p:cTn id="45" presetID="42" presetClass="entr" presetSubtype="0" fill="hold" nodeType="afterEffect">
                                  <p:stCondLst>
                                    <p:cond delay="0"/>
                                  </p:stCondLst>
                                  <p:childTnLst>
                                    <p:set>
                                      <p:cBhvr>
                                        <p:cTn id="46" dur="1" fill="hold">
                                          <p:stCondLst>
                                            <p:cond delay="0"/>
                                          </p:stCondLst>
                                        </p:cTn>
                                        <p:tgtEl>
                                          <p:spTgt spid="109"/>
                                        </p:tgtEl>
                                        <p:attrNameLst>
                                          <p:attrName>style.visibility</p:attrName>
                                        </p:attrNameLst>
                                      </p:cBhvr>
                                      <p:to>
                                        <p:strVal val="visible"/>
                                      </p:to>
                                    </p:set>
                                    <p:animEffect transition="in" filter="fade">
                                      <p:cBhvr>
                                        <p:cTn id="47" dur="1000"/>
                                        <p:tgtEl>
                                          <p:spTgt spid="109"/>
                                        </p:tgtEl>
                                      </p:cBhvr>
                                    </p:animEffect>
                                    <p:anim calcmode="lin" valueType="num">
                                      <p:cBhvr>
                                        <p:cTn id="48" dur="1000" fill="hold"/>
                                        <p:tgtEl>
                                          <p:spTgt spid="109"/>
                                        </p:tgtEl>
                                        <p:attrNameLst>
                                          <p:attrName>ppt_x</p:attrName>
                                        </p:attrNameLst>
                                      </p:cBhvr>
                                      <p:tavLst>
                                        <p:tav tm="0">
                                          <p:val>
                                            <p:strVal val="#ppt_x"/>
                                          </p:val>
                                        </p:tav>
                                        <p:tav tm="100000">
                                          <p:val>
                                            <p:strVal val="#ppt_x"/>
                                          </p:val>
                                        </p:tav>
                                      </p:tavLst>
                                    </p:anim>
                                    <p:anim calcmode="lin" valueType="num">
                                      <p:cBhvr>
                                        <p:cTn id="49" dur="1000" fill="hold"/>
                                        <p:tgtEl>
                                          <p:spTgt spid="109"/>
                                        </p:tgtEl>
                                        <p:attrNameLst>
                                          <p:attrName>ppt_y</p:attrName>
                                        </p:attrNameLst>
                                      </p:cBhvr>
                                      <p:tavLst>
                                        <p:tav tm="0">
                                          <p:val>
                                            <p:strVal val="#ppt_y+.1"/>
                                          </p:val>
                                        </p:tav>
                                        <p:tav tm="100000">
                                          <p:val>
                                            <p:strVal val="#ppt_y"/>
                                          </p:val>
                                        </p:tav>
                                      </p:tavLst>
                                    </p:anim>
                                  </p:childTnLst>
                                </p:cTn>
                              </p:par>
                            </p:childTnLst>
                          </p:cTn>
                        </p:par>
                        <p:par>
                          <p:cTn id="50" fill="hold">
                            <p:stCondLst>
                              <p:cond delay="7500"/>
                            </p:stCondLst>
                            <p:childTnLst>
                              <p:par>
                                <p:cTn id="51" presetID="22" presetClass="entr" presetSubtype="8" fill="hold" grpId="0" nodeType="afterEffect">
                                  <p:stCondLst>
                                    <p:cond delay="0"/>
                                  </p:stCondLst>
                                  <p:childTnLst>
                                    <p:set>
                                      <p:cBhvr>
                                        <p:cTn id="52" dur="1" fill="hold">
                                          <p:stCondLst>
                                            <p:cond delay="0"/>
                                          </p:stCondLst>
                                        </p:cTn>
                                        <p:tgtEl>
                                          <p:spTgt spid="113"/>
                                        </p:tgtEl>
                                        <p:attrNameLst>
                                          <p:attrName>style.visibility</p:attrName>
                                        </p:attrNameLst>
                                      </p:cBhvr>
                                      <p:to>
                                        <p:strVal val="visible"/>
                                      </p:to>
                                    </p:set>
                                    <p:animEffect transition="in" filter="wipe(left)">
                                      <p:cBhvr>
                                        <p:cTn id="53" dur="500"/>
                                        <p:tgtEl>
                                          <p:spTgt spid="1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4615" y="4101152"/>
            <a:ext cx="8702770" cy="1024784"/>
          </a:xfrm>
        </p:spPr>
        <p:txBody>
          <a:bodyPr>
            <a:normAutofit fontScale="90000"/>
          </a:bodyPr>
          <a:lstStyle/>
          <a:p>
            <a:pPr algn="ctr"/>
            <a:r>
              <a:rPr lang="en-US" sz="4000" dirty="0">
                <a:latin typeface="Arial" panose="020B0604020202020204" pitchFamily="34" charset="0"/>
                <a:cs typeface="Arial" panose="020B0604020202020204" pitchFamily="34" charset="0"/>
              </a:rPr>
              <a:t>ORC Licensing Agreement for online training courses – 2015 to present</a:t>
            </a:r>
            <a:br>
              <a:rPr lang="en-US" sz="4000" dirty="0">
                <a:latin typeface="Arial" panose="020B0604020202020204" pitchFamily="34" charset="0"/>
                <a:cs typeface="Arial" panose="020B0604020202020204" pitchFamily="34" charset="0"/>
              </a:rPr>
            </a:br>
            <a:br>
              <a:rPr lang="en-US" sz="4000" dirty="0">
                <a:latin typeface="Arial" panose="020B0604020202020204" pitchFamily="34" charset="0"/>
                <a:cs typeface="Arial" panose="020B0604020202020204" pitchFamily="34" charset="0"/>
              </a:rPr>
            </a:br>
            <a:r>
              <a:rPr lang="en-US" sz="4000" dirty="0"/>
              <a:t>6 </a:t>
            </a:r>
            <a:r>
              <a:rPr lang="en-US" sz="4000" dirty="0">
                <a:latin typeface="Arial" panose="020B0604020202020204" pitchFamily="34" charset="0"/>
                <a:cs typeface="Arial" panose="020B0604020202020204" pitchFamily="34" charset="0"/>
              </a:rPr>
              <a:t>courses to date</a:t>
            </a:r>
          </a:p>
        </p:txBody>
      </p:sp>
      <p:pic>
        <p:nvPicPr>
          <p:cNvPr id="11" name="Picture 10">
            <a:extLst>
              <a:ext uri="{FF2B5EF4-FFF2-40B4-BE49-F238E27FC236}">
                <a16:creationId xmlns:a16="http://schemas.microsoft.com/office/drawing/2014/main" id="{7EAE325F-90AD-415F-997A-F3BE40EF62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37583" y="937539"/>
            <a:ext cx="3266865" cy="2491461"/>
          </a:xfrm>
          <a:prstGeom prst="rect">
            <a:avLst/>
          </a:prstGeom>
        </p:spPr>
      </p:pic>
    </p:spTree>
    <p:extLst>
      <p:ext uri="{BB962C8B-B14F-4D97-AF65-F5344CB8AC3E}">
        <p14:creationId xmlns:p14="http://schemas.microsoft.com/office/powerpoint/2010/main" val="14982669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F6ACD-969D-44FB-9BD1-705F6D87E86E}"/>
              </a:ext>
            </a:extLst>
          </p:cNvPr>
          <p:cNvSpPr>
            <a:spLocks noGrp="1"/>
          </p:cNvSpPr>
          <p:nvPr>
            <p:ph type="title"/>
          </p:nvPr>
        </p:nvSpPr>
        <p:spPr>
          <a:xfrm>
            <a:off x="655320" y="365125"/>
            <a:ext cx="5120114" cy="1692794"/>
          </a:xfrm>
        </p:spPr>
        <p:txBody>
          <a:bodyPr>
            <a:normAutofit/>
          </a:bodyPr>
          <a:lstStyle/>
          <a:p>
            <a:r>
              <a:rPr lang="en-US" sz="3700"/>
              <a:t>IRWA Online University Courses by ORC</a:t>
            </a:r>
          </a:p>
        </p:txBody>
      </p:sp>
      <p:cxnSp>
        <p:nvCxnSpPr>
          <p:cNvPr id="10" name="Straight Arrow Connector 9">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D83FF84-E1FF-41DC-9C43-900F842B976B}"/>
              </a:ext>
            </a:extLst>
          </p:cNvPr>
          <p:cNvSpPr>
            <a:spLocks noGrp="1"/>
          </p:cNvSpPr>
          <p:nvPr>
            <p:ph idx="1"/>
          </p:nvPr>
        </p:nvSpPr>
        <p:spPr>
          <a:xfrm>
            <a:off x="527305" y="2544037"/>
            <a:ext cx="6486143" cy="3462228"/>
          </a:xfrm>
        </p:spPr>
        <p:txBody>
          <a:bodyPr>
            <a:normAutofit/>
          </a:bodyPr>
          <a:lstStyle/>
          <a:p>
            <a:r>
              <a:rPr lang="en-US" sz="1900" dirty="0"/>
              <a:t>Course 411 – </a:t>
            </a:r>
            <a:r>
              <a:rPr lang="en-US" sz="1900" i="1" dirty="0"/>
              <a:t>Appraisal Concepts for the Negotiator</a:t>
            </a:r>
          </a:p>
          <a:p>
            <a:r>
              <a:rPr lang="en-US" sz="1900" dirty="0"/>
              <a:t>Course 503 – </a:t>
            </a:r>
            <a:r>
              <a:rPr lang="en-US" sz="1900" i="1" dirty="0"/>
              <a:t>Mobile Home Relocation</a:t>
            </a:r>
          </a:p>
          <a:p>
            <a:r>
              <a:rPr lang="en-US" sz="1900" dirty="0"/>
              <a:t>Course 507 – </a:t>
            </a:r>
            <a:r>
              <a:rPr lang="en-US" sz="1900" i="1" dirty="0"/>
              <a:t>Specialized Nonresidential Payments</a:t>
            </a:r>
          </a:p>
          <a:p>
            <a:r>
              <a:rPr lang="en-US" sz="1900" dirty="0"/>
              <a:t>Course 520 – </a:t>
            </a:r>
            <a:r>
              <a:rPr lang="en-US" sz="1900" i="1" dirty="0"/>
              <a:t>Special Topics in Replacement Housing</a:t>
            </a:r>
          </a:p>
          <a:p>
            <a:r>
              <a:rPr lang="en-US" sz="1900" dirty="0"/>
              <a:t>Course 521 – </a:t>
            </a:r>
            <a:r>
              <a:rPr lang="en-US" sz="1900" i="1" dirty="0"/>
              <a:t>Nonresidential Fixed Payments</a:t>
            </a:r>
          </a:p>
          <a:p>
            <a:r>
              <a:rPr lang="en-US" sz="1900" dirty="0"/>
              <a:t>Course 530 – </a:t>
            </a:r>
            <a:r>
              <a:rPr lang="en-US" sz="1900" i="1" dirty="0"/>
              <a:t>The Business Move Process</a:t>
            </a:r>
          </a:p>
          <a:p>
            <a:pPr marL="0" indent="0">
              <a:buNone/>
            </a:pPr>
            <a:endParaRPr lang="en-US" sz="1900" dirty="0"/>
          </a:p>
          <a:p>
            <a:r>
              <a:rPr lang="en-US" sz="1900" dirty="0"/>
              <a:t>Pending – </a:t>
            </a:r>
            <a:r>
              <a:rPr lang="en-US" sz="1900" i="1" dirty="0"/>
              <a:t>The 1, 2, 3’s of Right of Way Project Management</a:t>
            </a:r>
          </a:p>
          <a:p>
            <a:endParaRPr lang="en-US" sz="1500" dirty="0"/>
          </a:p>
        </p:txBody>
      </p:sp>
      <p:pic>
        <p:nvPicPr>
          <p:cNvPr id="5" name="Picture 4" descr="A close up of a keyboard&#10;&#10;Description generated with very high confidence">
            <a:extLst>
              <a:ext uri="{FF2B5EF4-FFF2-40B4-BE49-F238E27FC236}">
                <a16:creationId xmlns:a16="http://schemas.microsoft.com/office/drawing/2014/main" id="{B888A380-A57F-4099-85DE-602F42E02F4D}"/>
              </a:ext>
            </a:extLst>
          </p:cNvPr>
          <p:cNvPicPr>
            <a:picLocks noChangeAspect="1"/>
          </p:cNvPicPr>
          <p:nvPr/>
        </p:nvPicPr>
        <p:blipFill rotWithShape="1">
          <a:blip r:embed="rId2">
            <a:extLst>
              <a:ext uri="{28A0092B-C50C-407E-A947-70E740481C1C}">
                <a14:useLocalDpi xmlns:a14="http://schemas.microsoft.com/office/drawing/2010/main" val="0"/>
              </a:ext>
            </a:extLst>
          </a:blip>
          <a:srcRect l="25181" r="13372" b="-1"/>
          <a:stretch/>
        </p:blipFill>
        <p:spPr>
          <a:xfrm>
            <a:off x="6372469" y="267922"/>
            <a:ext cx="5478965" cy="6004859"/>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8674489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B5A58-5C2A-4DCD-AA0F-98330394C2B5}"/>
              </a:ext>
            </a:extLst>
          </p:cNvPr>
          <p:cNvSpPr>
            <a:spLocks noGrp="1"/>
          </p:cNvSpPr>
          <p:nvPr>
            <p:ph type="title"/>
          </p:nvPr>
        </p:nvSpPr>
        <p:spPr/>
        <p:txBody>
          <a:bodyPr/>
          <a:lstStyle/>
          <a:p>
            <a:r>
              <a:rPr lang="en-US" dirty="0"/>
              <a:t>Jr. Agent Training Program (since 2005)</a:t>
            </a:r>
          </a:p>
        </p:txBody>
      </p:sp>
      <p:sp>
        <p:nvSpPr>
          <p:cNvPr id="3" name="Content Placeholder 2">
            <a:extLst>
              <a:ext uri="{FF2B5EF4-FFF2-40B4-BE49-F238E27FC236}">
                <a16:creationId xmlns:a16="http://schemas.microsoft.com/office/drawing/2014/main" id="{F6D21494-0175-4C60-BA2B-21F496991198}"/>
              </a:ext>
            </a:extLst>
          </p:cNvPr>
          <p:cNvSpPr>
            <a:spLocks noGrp="1"/>
          </p:cNvSpPr>
          <p:nvPr>
            <p:ph idx="1"/>
          </p:nvPr>
        </p:nvSpPr>
        <p:spPr>
          <a:xfrm>
            <a:off x="940836" y="1690688"/>
            <a:ext cx="10515600" cy="4351338"/>
          </a:xfrm>
        </p:spPr>
        <p:txBody>
          <a:bodyPr>
            <a:normAutofit/>
          </a:bodyPr>
          <a:lstStyle/>
          <a:p>
            <a:r>
              <a:rPr lang="en-US" dirty="0"/>
              <a:t>3 year curriculum</a:t>
            </a:r>
          </a:p>
          <a:p>
            <a:r>
              <a:rPr lang="en-US" dirty="0"/>
              <a:t>Assigned Mentor</a:t>
            </a:r>
          </a:p>
          <a:p>
            <a:r>
              <a:rPr lang="en-US" dirty="0"/>
              <a:t>One week Introductory Overview Course &amp; Map Reading</a:t>
            </a:r>
          </a:p>
          <a:p>
            <a:r>
              <a:rPr lang="en-US" dirty="0"/>
              <a:t>IRWA, Appraisal Institute and internal courses</a:t>
            </a:r>
          </a:p>
          <a:p>
            <a:r>
              <a:rPr lang="en-US" dirty="0"/>
              <a:t>Combination of Classroom Instruction, Field Mentoring and completing a list of tasks with oversight</a:t>
            </a:r>
          </a:p>
          <a:p>
            <a:r>
              <a:rPr lang="en-US" dirty="0"/>
              <a:t>On Overhead first 6 months, then billable </a:t>
            </a:r>
          </a:p>
          <a:p>
            <a:r>
              <a:rPr lang="en-US" dirty="0"/>
              <a:t>Path to Management</a:t>
            </a:r>
          </a:p>
          <a:p>
            <a:endParaRPr lang="en-US" dirty="0"/>
          </a:p>
          <a:p>
            <a:pPr marL="0" indent="0">
              <a:buNone/>
            </a:pPr>
            <a:endParaRPr lang="en-US" dirty="0"/>
          </a:p>
        </p:txBody>
      </p:sp>
    </p:spTree>
    <p:extLst>
      <p:ext uri="{BB962C8B-B14F-4D97-AF65-F5344CB8AC3E}">
        <p14:creationId xmlns:p14="http://schemas.microsoft.com/office/powerpoint/2010/main" val="7771708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screenshot&#10;&#10;Description generated with very high confidence">
            <a:extLst>
              <a:ext uri="{FF2B5EF4-FFF2-40B4-BE49-F238E27FC236}">
                <a16:creationId xmlns:a16="http://schemas.microsoft.com/office/drawing/2014/main" id="{79EA4C3F-B31D-4AD8-B9BC-68312955AC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384" y="265176"/>
            <a:ext cx="10605232" cy="6007607"/>
          </a:xfrm>
          <a:prstGeom prst="rect">
            <a:avLst/>
          </a:prstGeom>
        </p:spPr>
      </p:pic>
    </p:spTree>
    <p:extLst>
      <p:ext uri="{BB962C8B-B14F-4D97-AF65-F5344CB8AC3E}">
        <p14:creationId xmlns:p14="http://schemas.microsoft.com/office/powerpoint/2010/main" val="39169126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750F6-04F2-45B3-8149-6A1C1F0102D4}"/>
              </a:ext>
            </a:extLst>
          </p:cNvPr>
          <p:cNvSpPr>
            <a:spLocks noGrp="1"/>
          </p:cNvSpPr>
          <p:nvPr>
            <p:ph type="title"/>
          </p:nvPr>
        </p:nvSpPr>
        <p:spPr/>
        <p:txBody>
          <a:bodyPr/>
          <a:lstStyle/>
          <a:p>
            <a:r>
              <a:rPr lang="en-US" dirty="0"/>
              <a:t>Internship Program</a:t>
            </a:r>
          </a:p>
        </p:txBody>
      </p:sp>
      <p:sp>
        <p:nvSpPr>
          <p:cNvPr id="3" name="Content Placeholder 2">
            <a:extLst>
              <a:ext uri="{FF2B5EF4-FFF2-40B4-BE49-F238E27FC236}">
                <a16:creationId xmlns:a16="http://schemas.microsoft.com/office/drawing/2014/main" id="{CB8F21FB-D1F4-4782-B228-1E44AD00BA7E}"/>
              </a:ext>
            </a:extLst>
          </p:cNvPr>
          <p:cNvSpPr>
            <a:spLocks noGrp="1"/>
          </p:cNvSpPr>
          <p:nvPr>
            <p:ph idx="1"/>
          </p:nvPr>
        </p:nvSpPr>
        <p:spPr>
          <a:xfrm>
            <a:off x="3589020" y="1948365"/>
            <a:ext cx="5013960" cy="1828386"/>
          </a:xfrm>
        </p:spPr>
        <p:txBody>
          <a:bodyPr/>
          <a:lstStyle/>
          <a:p>
            <a:r>
              <a:rPr lang="en-US" dirty="0"/>
              <a:t>College Juniors and Seniors </a:t>
            </a:r>
          </a:p>
          <a:p>
            <a:r>
              <a:rPr lang="en-US" dirty="0"/>
              <a:t>Receive College Credits</a:t>
            </a:r>
          </a:p>
          <a:p>
            <a:r>
              <a:rPr lang="en-US" dirty="0"/>
              <a:t>Paid $10 - $12 / hour</a:t>
            </a:r>
          </a:p>
        </p:txBody>
      </p:sp>
      <p:grpSp>
        <p:nvGrpSpPr>
          <p:cNvPr id="86" name="Group 85">
            <a:extLst>
              <a:ext uri="{FF2B5EF4-FFF2-40B4-BE49-F238E27FC236}">
                <a16:creationId xmlns:a16="http://schemas.microsoft.com/office/drawing/2014/main" id="{F81EA3B7-6792-4AEF-ADB9-35742B97AEFB}"/>
              </a:ext>
            </a:extLst>
          </p:cNvPr>
          <p:cNvGrpSpPr/>
          <p:nvPr/>
        </p:nvGrpSpPr>
        <p:grpSpPr>
          <a:xfrm>
            <a:off x="732327" y="3657603"/>
            <a:ext cx="10727345" cy="2459457"/>
            <a:chOff x="732327" y="3749043"/>
            <a:chExt cx="10727345" cy="2459457"/>
          </a:xfrm>
        </p:grpSpPr>
        <p:grpSp>
          <p:nvGrpSpPr>
            <p:cNvPr id="84" name="Group 83">
              <a:extLst>
                <a:ext uri="{FF2B5EF4-FFF2-40B4-BE49-F238E27FC236}">
                  <a16:creationId xmlns:a16="http://schemas.microsoft.com/office/drawing/2014/main" id="{672A1D72-8E75-4450-AB1A-9A90027488E9}"/>
                </a:ext>
              </a:extLst>
            </p:cNvPr>
            <p:cNvGrpSpPr/>
            <p:nvPr/>
          </p:nvGrpSpPr>
          <p:grpSpPr>
            <a:xfrm>
              <a:off x="787999" y="3776751"/>
              <a:ext cx="10616003" cy="2376227"/>
              <a:chOff x="838200" y="3776751"/>
              <a:chExt cx="10616003" cy="2376227"/>
            </a:xfrm>
          </p:grpSpPr>
          <p:cxnSp>
            <p:nvCxnSpPr>
              <p:cNvPr id="19" name="Connector: Curved 18">
                <a:extLst>
                  <a:ext uri="{FF2B5EF4-FFF2-40B4-BE49-F238E27FC236}">
                    <a16:creationId xmlns:a16="http://schemas.microsoft.com/office/drawing/2014/main" id="{E583E14E-3934-4C9C-8B3C-8D945483B70E}"/>
                  </a:ext>
                </a:extLst>
              </p:cNvPr>
              <p:cNvCxnSpPr>
                <a:cxnSpLocks/>
                <a:stCxn id="71" idx="6"/>
                <a:endCxn id="72" idx="1"/>
              </p:cNvCxnSpPr>
              <p:nvPr/>
            </p:nvCxnSpPr>
            <p:spPr>
              <a:xfrm>
                <a:off x="1725321" y="4640500"/>
                <a:ext cx="2127564" cy="466196"/>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Connector: Curved 23">
                <a:extLst>
                  <a:ext uri="{FF2B5EF4-FFF2-40B4-BE49-F238E27FC236}">
                    <a16:creationId xmlns:a16="http://schemas.microsoft.com/office/drawing/2014/main" id="{FDF4E57B-F051-47B9-A398-9A644FF371A9}"/>
                  </a:ext>
                </a:extLst>
              </p:cNvPr>
              <p:cNvCxnSpPr>
                <a:cxnSpLocks/>
                <a:endCxn id="76" idx="1"/>
              </p:cNvCxnSpPr>
              <p:nvPr/>
            </p:nvCxnSpPr>
            <p:spPr>
              <a:xfrm>
                <a:off x="6808908" y="4588130"/>
                <a:ext cx="2523625" cy="472457"/>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2" name="Connector: Curved 51">
                <a:extLst>
                  <a:ext uri="{FF2B5EF4-FFF2-40B4-BE49-F238E27FC236}">
                    <a16:creationId xmlns:a16="http://schemas.microsoft.com/office/drawing/2014/main" id="{D3DF67F5-0655-46A3-8475-E82302B47004}"/>
                  </a:ext>
                </a:extLst>
              </p:cNvPr>
              <p:cNvCxnSpPr>
                <a:cxnSpLocks/>
              </p:cNvCxnSpPr>
              <p:nvPr/>
            </p:nvCxnSpPr>
            <p:spPr>
              <a:xfrm rot="5400000" flipH="1" flipV="1">
                <a:off x="4901270" y="3838722"/>
                <a:ext cx="436935" cy="1998350"/>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4F2BC021-2893-432C-8433-D6891108482C}"/>
                  </a:ext>
                </a:extLst>
              </p:cNvPr>
              <p:cNvSpPr txBox="1"/>
              <p:nvPr/>
            </p:nvSpPr>
            <p:spPr>
              <a:xfrm>
                <a:off x="838200" y="3840487"/>
                <a:ext cx="1246507" cy="584775"/>
              </a:xfrm>
              <a:prstGeom prst="rect">
                <a:avLst/>
              </a:prstGeom>
              <a:noFill/>
            </p:spPr>
            <p:txBody>
              <a:bodyPr wrap="square" rtlCol="0">
                <a:spAutoFit/>
              </a:bodyPr>
              <a:lstStyle/>
              <a:p>
                <a:r>
                  <a:rPr lang="en-US" sz="3200" b="1" dirty="0">
                    <a:ln w="0"/>
                    <a:solidFill>
                      <a:srgbClr val="014EA8"/>
                    </a:solidFill>
                    <a:effectLst>
                      <a:outerShdw blurRad="38100" dist="19050" dir="2700000" algn="tl" rotWithShape="0">
                        <a:schemeClr val="dk1">
                          <a:alpha val="40000"/>
                        </a:schemeClr>
                      </a:outerShdw>
                    </a:effectLst>
                  </a:rPr>
                  <a:t>SKILLS</a:t>
                </a:r>
                <a:endParaRPr lang="en-US" b="1" dirty="0">
                  <a:solidFill>
                    <a:srgbClr val="014EA8"/>
                  </a:solidFill>
                </a:endParaRPr>
              </a:p>
            </p:txBody>
          </p:sp>
          <p:sp>
            <p:nvSpPr>
              <p:cNvPr id="14" name="Oval 13">
                <a:extLst>
                  <a:ext uri="{FF2B5EF4-FFF2-40B4-BE49-F238E27FC236}">
                    <a16:creationId xmlns:a16="http://schemas.microsoft.com/office/drawing/2014/main" id="{7B8ABE89-7C73-40DB-BA4F-9FDF4CAAE0C3}"/>
                  </a:ext>
                </a:extLst>
              </p:cNvPr>
              <p:cNvSpPr/>
              <p:nvPr/>
            </p:nvSpPr>
            <p:spPr>
              <a:xfrm>
                <a:off x="1089876" y="4316854"/>
                <a:ext cx="681166" cy="648729"/>
              </a:xfrm>
              <a:prstGeom prst="ellipse">
                <a:avLst/>
              </a:prstGeom>
              <a:solidFill>
                <a:srgbClr val="004EA8"/>
              </a:solidFill>
              <a:ln>
                <a:solidFill>
                  <a:srgbClr val="004E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5683D127-9B5E-412B-8D40-AC7F7B0F40F2}"/>
                  </a:ext>
                </a:extLst>
              </p:cNvPr>
              <p:cNvSpPr txBox="1"/>
              <p:nvPr/>
            </p:nvSpPr>
            <p:spPr>
              <a:xfrm>
                <a:off x="3170638" y="5568203"/>
                <a:ext cx="1899848" cy="584775"/>
              </a:xfrm>
              <a:prstGeom prst="rect">
                <a:avLst/>
              </a:prstGeom>
              <a:noFill/>
            </p:spPr>
            <p:txBody>
              <a:bodyPr wrap="square" rtlCol="0">
                <a:spAutoFit/>
              </a:bodyPr>
              <a:lstStyle/>
              <a:p>
                <a:r>
                  <a:rPr lang="en-US" sz="3200" b="1" dirty="0">
                    <a:ln w="0"/>
                    <a:solidFill>
                      <a:srgbClr val="014EA8"/>
                    </a:solidFill>
                    <a:effectLst>
                      <a:outerShdw blurRad="38100" dist="19050" dir="2700000" algn="tl" rotWithShape="0">
                        <a:schemeClr val="dk1">
                          <a:alpha val="40000"/>
                        </a:schemeClr>
                      </a:outerShdw>
                    </a:effectLst>
                  </a:rPr>
                  <a:t>TRAINING</a:t>
                </a:r>
                <a:endParaRPr lang="en-US" b="1" dirty="0">
                  <a:solidFill>
                    <a:srgbClr val="014EA8"/>
                  </a:solidFill>
                </a:endParaRPr>
              </a:p>
            </p:txBody>
          </p:sp>
          <p:sp>
            <p:nvSpPr>
              <p:cNvPr id="35" name="TextBox 34">
                <a:extLst>
                  <a:ext uri="{FF2B5EF4-FFF2-40B4-BE49-F238E27FC236}">
                    <a16:creationId xmlns:a16="http://schemas.microsoft.com/office/drawing/2014/main" id="{4B8E2182-983A-4659-99BB-37533E4D6228}"/>
                  </a:ext>
                </a:extLst>
              </p:cNvPr>
              <p:cNvSpPr txBox="1"/>
              <p:nvPr/>
            </p:nvSpPr>
            <p:spPr>
              <a:xfrm>
                <a:off x="5229623" y="3776751"/>
                <a:ext cx="2788785" cy="584775"/>
              </a:xfrm>
              <a:prstGeom prst="rect">
                <a:avLst/>
              </a:prstGeom>
              <a:noFill/>
            </p:spPr>
            <p:txBody>
              <a:bodyPr wrap="square" rtlCol="0">
                <a:spAutoFit/>
              </a:bodyPr>
              <a:lstStyle/>
              <a:p>
                <a:r>
                  <a:rPr lang="en-US" sz="3200" b="1" dirty="0">
                    <a:ln w="0"/>
                    <a:solidFill>
                      <a:srgbClr val="014EA8"/>
                    </a:solidFill>
                    <a:effectLst>
                      <a:outerShdw blurRad="38100" dist="19050" dir="2700000" algn="tl" rotWithShape="0">
                        <a:schemeClr val="dk1">
                          <a:alpha val="40000"/>
                        </a:schemeClr>
                      </a:outerShdw>
                    </a:effectLst>
                  </a:rPr>
                  <a:t>DEVELOPMENT</a:t>
                </a:r>
                <a:endParaRPr lang="en-US" b="1" dirty="0">
                  <a:solidFill>
                    <a:srgbClr val="014EA8"/>
                  </a:solidFill>
                </a:endParaRPr>
              </a:p>
            </p:txBody>
          </p:sp>
          <p:sp>
            <p:nvSpPr>
              <p:cNvPr id="37" name="TextBox 36">
                <a:extLst>
                  <a:ext uri="{FF2B5EF4-FFF2-40B4-BE49-F238E27FC236}">
                    <a16:creationId xmlns:a16="http://schemas.microsoft.com/office/drawing/2014/main" id="{06BDD19A-3D9F-4AEF-88D5-C09E5505A643}"/>
                  </a:ext>
                </a:extLst>
              </p:cNvPr>
              <p:cNvSpPr txBox="1"/>
              <p:nvPr/>
            </p:nvSpPr>
            <p:spPr>
              <a:xfrm>
                <a:off x="7691350" y="5568202"/>
                <a:ext cx="3762853" cy="584775"/>
              </a:xfrm>
              <a:prstGeom prst="rect">
                <a:avLst/>
              </a:prstGeom>
              <a:noFill/>
            </p:spPr>
            <p:txBody>
              <a:bodyPr wrap="square" rtlCol="0">
                <a:spAutoFit/>
              </a:bodyPr>
              <a:lstStyle/>
              <a:p>
                <a:r>
                  <a:rPr lang="en-US" sz="3200" b="1" dirty="0">
                    <a:ln w="0"/>
                    <a:solidFill>
                      <a:srgbClr val="014EA8"/>
                    </a:solidFill>
                    <a:effectLst>
                      <a:outerShdw blurRad="38100" dist="19050" dir="2700000" algn="tl" rotWithShape="0">
                        <a:schemeClr val="dk1">
                          <a:alpha val="40000"/>
                        </a:schemeClr>
                      </a:outerShdw>
                    </a:effectLst>
                  </a:rPr>
                  <a:t>PERSONAL GROWTH</a:t>
                </a:r>
                <a:endParaRPr lang="en-US" b="1" dirty="0">
                  <a:solidFill>
                    <a:srgbClr val="014EA8"/>
                  </a:solidFill>
                </a:endParaRPr>
              </a:p>
            </p:txBody>
          </p:sp>
          <p:sp>
            <p:nvSpPr>
              <p:cNvPr id="71" name="Oval 70">
                <a:extLst>
                  <a:ext uri="{FF2B5EF4-FFF2-40B4-BE49-F238E27FC236}">
                    <a16:creationId xmlns:a16="http://schemas.microsoft.com/office/drawing/2014/main" id="{DB233286-2288-492B-A66D-0A6BBFAA98F4}"/>
                  </a:ext>
                </a:extLst>
              </p:cNvPr>
              <p:cNvSpPr/>
              <p:nvPr/>
            </p:nvSpPr>
            <p:spPr>
              <a:xfrm>
                <a:off x="1134428" y="4361526"/>
                <a:ext cx="590893" cy="557948"/>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C0EAD573-956F-473A-A311-39C35A55C480}"/>
                  </a:ext>
                </a:extLst>
              </p:cNvPr>
              <p:cNvSpPr/>
              <p:nvPr/>
            </p:nvSpPr>
            <p:spPr>
              <a:xfrm>
                <a:off x="3753131" y="5011692"/>
                <a:ext cx="681166" cy="648729"/>
              </a:xfrm>
              <a:prstGeom prst="ellipse">
                <a:avLst/>
              </a:prstGeom>
              <a:solidFill>
                <a:srgbClr val="004EA8"/>
              </a:solidFill>
              <a:ln>
                <a:solidFill>
                  <a:srgbClr val="004E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a:extLst>
                  <a:ext uri="{FF2B5EF4-FFF2-40B4-BE49-F238E27FC236}">
                    <a16:creationId xmlns:a16="http://schemas.microsoft.com/office/drawing/2014/main" id="{9DB81C9D-762C-425B-AFAE-8986D11F3316}"/>
                  </a:ext>
                </a:extLst>
              </p:cNvPr>
              <p:cNvSpPr/>
              <p:nvPr/>
            </p:nvSpPr>
            <p:spPr>
              <a:xfrm>
                <a:off x="3797683" y="5056364"/>
                <a:ext cx="590893" cy="557948"/>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638FF108-DACB-4B31-9B5F-D0818FCDE400}"/>
                  </a:ext>
                </a:extLst>
              </p:cNvPr>
              <p:cNvSpPr/>
              <p:nvPr/>
            </p:nvSpPr>
            <p:spPr>
              <a:xfrm>
                <a:off x="6137201" y="4319383"/>
                <a:ext cx="681166" cy="648729"/>
              </a:xfrm>
              <a:prstGeom prst="ellipse">
                <a:avLst/>
              </a:prstGeom>
              <a:solidFill>
                <a:srgbClr val="004EA8"/>
              </a:solidFill>
              <a:ln>
                <a:solidFill>
                  <a:srgbClr val="004E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5E6E5BFF-4916-4C4A-A150-D66C7F390735}"/>
                  </a:ext>
                </a:extLst>
              </p:cNvPr>
              <p:cNvSpPr/>
              <p:nvPr/>
            </p:nvSpPr>
            <p:spPr>
              <a:xfrm>
                <a:off x="6181753" y="4364055"/>
                <a:ext cx="590893" cy="557948"/>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6897EEE3-C692-450E-8AC4-363EE9535F0C}"/>
                  </a:ext>
                </a:extLst>
              </p:cNvPr>
              <p:cNvSpPr/>
              <p:nvPr/>
            </p:nvSpPr>
            <p:spPr>
              <a:xfrm>
                <a:off x="9232779" y="4965583"/>
                <a:ext cx="681166" cy="648729"/>
              </a:xfrm>
              <a:prstGeom prst="ellipse">
                <a:avLst/>
              </a:prstGeom>
              <a:solidFill>
                <a:srgbClr val="004EA8"/>
              </a:solidFill>
              <a:ln>
                <a:solidFill>
                  <a:srgbClr val="004E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C61D506E-AB37-4915-B281-59BAF6D7C64B}"/>
                  </a:ext>
                </a:extLst>
              </p:cNvPr>
              <p:cNvSpPr/>
              <p:nvPr/>
            </p:nvSpPr>
            <p:spPr>
              <a:xfrm>
                <a:off x="9277331" y="5010255"/>
                <a:ext cx="590893" cy="557948"/>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5" name="Rectangle 84">
              <a:extLst>
                <a:ext uri="{FF2B5EF4-FFF2-40B4-BE49-F238E27FC236}">
                  <a16:creationId xmlns:a16="http://schemas.microsoft.com/office/drawing/2014/main" id="{4F8D95E4-8054-4622-98B4-649BA5FB849C}"/>
                </a:ext>
              </a:extLst>
            </p:cNvPr>
            <p:cNvSpPr/>
            <p:nvPr/>
          </p:nvSpPr>
          <p:spPr>
            <a:xfrm>
              <a:off x="732327" y="3749043"/>
              <a:ext cx="10727345" cy="2459457"/>
            </a:xfrm>
            <a:prstGeom prst="rect">
              <a:avLst/>
            </a:prstGeom>
            <a:noFill/>
            <a:ln w="38100">
              <a:solidFill>
                <a:srgbClr val="014E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9079659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B5A58-5C2A-4DCD-AA0F-98330394C2B5}"/>
              </a:ext>
            </a:extLst>
          </p:cNvPr>
          <p:cNvSpPr>
            <a:spLocks noGrp="1"/>
          </p:cNvSpPr>
          <p:nvPr>
            <p:ph type="title"/>
          </p:nvPr>
        </p:nvSpPr>
        <p:spPr/>
        <p:txBody>
          <a:bodyPr/>
          <a:lstStyle/>
          <a:p>
            <a:r>
              <a:rPr lang="en-US" dirty="0"/>
              <a:t>2018 / 2019 Jr. Agents and Interns</a:t>
            </a:r>
          </a:p>
        </p:txBody>
      </p:sp>
      <p:sp>
        <p:nvSpPr>
          <p:cNvPr id="3" name="Content Placeholder 2">
            <a:extLst>
              <a:ext uri="{FF2B5EF4-FFF2-40B4-BE49-F238E27FC236}">
                <a16:creationId xmlns:a16="http://schemas.microsoft.com/office/drawing/2014/main" id="{F6D21494-0175-4C60-BA2B-21F496991198}"/>
              </a:ext>
            </a:extLst>
          </p:cNvPr>
          <p:cNvSpPr>
            <a:spLocks noGrp="1"/>
          </p:cNvSpPr>
          <p:nvPr>
            <p:ph idx="1"/>
          </p:nvPr>
        </p:nvSpPr>
        <p:spPr>
          <a:xfrm>
            <a:off x="873908" y="1027906"/>
            <a:ext cx="10515600" cy="4351338"/>
          </a:xfrm>
        </p:spPr>
        <p:txBody>
          <a:bodyPr>
            <a:normAutofit/>
          </a:bodyPr>
          <a:lstStyle/>
          <a:p>
            <a:endParaRPr lang="en-US" dirty="0"/>
          </a:p>
          <a:p>
            <a:pPr marL="0" indent="0">
              <a:buNone/>
            </a:pPr>
            <a:r>
              <a:rPr lang="en-US" dirty="0"/>
              <a:t>					</a:t>
            </a:r>
            <a:r>
              <a:rPr lang="en-US" b="1" u="sng" dirty="0"/>
              <a:t>2018</a:t>
            </a:r>
            <a:r>
              <a:rPr lang="en-US" b="1" dirty="0"/>
              <a:t>		</a:t>
            </a:r>
            <a:r>
              <a:rPr lang="en-US" b="1" u="sng" dirty="0"/>
              <a:t>2019</a:t>
            </a:r>
          </a:p>
          <a:p>
            <a:pPr marL="0" indent="0">
              <a:buNone/>
            </a:pPr>
            <a:endParaRPr lang="en-US" u="sng" dirty="0"/>
          </a:p>
          <a:p>
            <a:pPr marL="0" indent="0">
              <a:lnSpc>
                <a:spcPts val="2400"/>
              </a:lnSpc>
              <a:spcBef>
                <a:spcPts val="0"/>
              </a:spcBef>
              <a:buNone/>
            </a:pPr>
            <a:r>
              <a:rPr lang="en-US" dirty="0"/>
              <a:t>	Jr. Agents Hired 		  14		   9</a:t>
            </a:r>
          </a:p>
          <a:p>
            <a:pPr marL="0" indent="0">
              <a:lnSpc>
                <a:spcPts val="2400"/>
              </a:lnSpc>
              <a:spcBef>
                <a:spcPts val="0"/>
              </a:spcBef>
              <a:buNone/>
            </a:pPr>
            <a:endParaRPr lang="en-US" dirty="0"/>
          </a:p>
          <a:p>
            <a:pPr marL="0" indent="0">
              <a:lnSpc>
                <a:spcPts val="2400"/>
              </a:lnSpc>
              <a:spcBef>
                <a:spcPts val="0"/>
              </a:spcBef>
              <a:buNone/>
            </a:pPr>
            <a:r>
              <a:rPr lang="en-US" dirty="0"/>
              <a:t>	Interns Hired 		    2		   5</a:t>
            </a:r>
          </a:p>
          <a:p>
            <a:pPr marL="0" indent="0">
              <a:lnSpc>
                <a:spcPts val="2400"/>
              </a:lnSpc>
              <a:spcBef>
                <a:spcPts val="0"/>
              </a:spcBef>
              <a:buNone/>
            </a:pPr>
            <a:endParaRPr lang="en-US" dirty="0"/>
          </a:p>
          <a:p>
            <a:pPr marL="0" indent="0">
              <a:lnSpc>
                <a:spcPts val="2400"/>
              </a:lnSpc>
              <a:spcBef>
                <a:spcPts val="0"/>
              </a:spcBef>
              <a:buNone/>
            </a:pPr>
            <a:r>
              <a:rPr lang="en-US" dirty="0"/>
              <a:t>	Total Employees		230	         260</a:t>
            </a:r>
          </a:p>
        </p:txBody>
      </p:sp>
      <p:pic>
        <p:nvPicPr>
          <p:cNvPr id="4" name="Picture 3">
            <a:extLst>
              <a:ext uri="{FF2B5EF4-FFF2-40B4-BE49-F238E27FC236}">
                <a16:creationId xmlns:a16="http://schemas.microsoft.com/office/drawing/2014/main" id="{83013014-EAE2-4C7B-9E35-695699D1B2A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72147" y="4563122"/>
            <a:ext cx="1499705" cy="1979262"/>
          </a:xfrm>
          <a:prstGeom prst="rect">
            <a:avLst/>
          </a:prstGeom>
        </p:spPr>
      </p:pic>
      <p:pic>
        <p:nvPicPr>
          <p:cNvPr id="5" name="Picture 4">
            <a:extLst>
              <a:ext uri="{FF2B5EF4-FFF2-40B4-BE49-F238E27FC236}">
                <a16:creationId xmlns:a16="http://schemas.microsoft.com/office/drawing/2014/main" id="{6E178DB1-F843-42DC-8BDC-4203DDFAF638}"/>
              </a:ext>
            </a:extLst>
          </p:cNvPr>
          <p:cNvPicPr>
            <a:picLocks noChangeAspect="1"/>
          </p:cNvPicPr>
          <p:nvPr/>
        </p:nvPicPr>
        <p:blipFill>
          <a:blip r:embed="rId3">
            <a:clrChange>
              <a:clrFrom>
                <a:srgbClr val="FFFFFF"/>
              </a:clrFrom>
              <a:clrTo>
                <a:srgbClr val="FFFFFF">
                  <a:alpha val="0"/>
                </a:srgbClr>
              </a:clrTo>
            </a:clrChange>
          </a:blip>
          <a:stretch>
            <a:fillRect/>
          </a:stretch>
        </p:blipFill>
        <p:spPr>
          <a:xfrm flipH="1">
            <a:off x="7262725" y="4536964"/>
            <a:ext cx="1255567" cy="2031577"/>
          </a:xfrm>
          <a:prstGeom prst="rect">
            <a:avLst/>
          </a:prstGeom>
        </p:spPr>
      </p:pic>
      <p:grpSp>
        <p:nvGrpSpPr>
          <p:cNvPr id="6" name="Group 5">
            <a:extLst>
              <a:ext uri="{FF2B5EF4-FFF2-40B4-BE49-F238E27FC236}">
                <a16:creationId xmlns:a16="http://schemas.microsoft.com/office/drawing/2014/main" id="{14E1A34B-E250-425B-9EE1-C6C2EA6830D4}"/>
              </a:ext>
            </a:extLst>
          </p:cNvPr>
          <p:cNvGrpSpPr/>
          <p:nvPr/>
        </p:nvGrpSpPr>
        <p:grpSpPr>
          <a:xfrm>
            <a:off x="5762726" y="4166333"/>
            <a:ext cx="2561127" cy="625020"/>
            <a:chOff x="2494785" y="4807168"/>
            <a:chExt cx="3298115" cy="669605"/>
          </a:xfrm>
          <a:solidFill>
            <a:srgbClr val="004EA8"/>
          </a:solidFill>
        </p:grpSpPr>
        <p:sp>
          <p:nvSpPr>
            <p:cNvPr id="7" name="Arrow: Right 6">
              <a:extLst>
                <a:ext uri="{FF2B5EF4-FFF2-40B4-BE49-F238E27FC236}">
                  <a16:creationId xmlns:a16="http://schemas.microsoft.com/office/drawing/2014/main" id="{653EC19E-3924-4BB3-B873-B6CDCE924C88}"/>
                </a:ext>
              </a:extLst>
            </p:cNvPr>
            <p:cNvSpPr/>
            <p:nvPr/>
          </p:nvSpPr>
          <p:spPr>
            <a:xfrm rot="20068904">
              <a:off x="3225812" y="4807168"/>
              <a:ext cx="2567088" cy="410824"/>
            </a:xfrm>
            <a:prstGeom prst="rightArrow">
              <a:avLst/>
            </a:prstGeom>
            <a:grpFill/>
            <a:ln>
              <a:solidFill>
                <a:srgbClr val="004EA8"/>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721CDEB8-0F55-4CF7-9C6B-6A9675FFF9EB}"/>
                </a:ext>
              </a:extLst>
            </p:cNvPr>
            <p:cNvSpPr/>
            <p:nvPr/>
          </p:nvSpPr>
          <p:spPr>
            <a:xfrm rot="3623830">
              <a:off x="3257529" y="5233459"/>
              <a:ext cx="248962" cy="237666"/>
            </a:xfrm>
            <a:prstGeom prst="rect">
              <a:avLst/>
            </a:prstGeom>
            <a:grpFill/>
            <a:ln>
              <a:solidFill>
                <a:srgbClr val="004E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59D89FF6-5E21-4232-8602-B5461C760431}"/>
                </a:ext>
              </a:extLst>
            </p:cNvPr>
            <p:cNvSpPr/>
            <p:nvPr/>
          </p:nvSpPr>
          <p:spPr>
            <a:xfrm rot="19828456">
              <a:off x="2494785" y="5224121"/>
              <a:ext cx="950321" cy="237666"/>
            </a:xfrm>
            <a:prstGeom prst="rect">
              <a:avLst/>
            </a:prstGeom>
            <a:grpFill/>
            <a:ln>
              <a:solidFill>
                <a:srgbClr val="004E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0" name="Picture 9" descr="A person in a suit and tie&#10;&#10;Description generated with very high confidence">
            <a:extLst>
              <a:ext uri="{FF2B5EF4-FFF2-40B4-BE49-F238E27FC236}">
                <a16:creationId xmlns:a16="http://schemas.microsoft.com/office/drawing/2014/main" id="{272C6D18-AE2A-4D5C-A677-E065627853AC}"/>
              </a:ext>
            </a:extLst>
          </p:cNvPr>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a:ext>
            </a:extLst>
          </a:blip>
          <a:srcRect b="11075"/>
          <a:stretch/>
        </p:blipFill>
        <p:spPr>
          <a:xfrm>
            <a:off x="4746479" y="4225689"/>
            <a:ext cx="2699042" cy="2632311"/>
          </a:xfrm>
          <a:prstGeom prst="rect">
            <a:avLst/>
          </a:prstGeom>
        </p:spPr>
      </p:pic>
    </p:spTree>
    <p:extLst>
      <p:ext uri="{BB962C8B-B14F-4D97-AF65-F5344CB8AC3E}">
        <p14:creationId xmlns:p14="http://schemas.microsoft.com/office/powerpoint/2010/main" val="3055409048"/>
      </p:ext>
    </p:extLst>
  </p:cSld>
  <p:clrMapOvr>
    <a:masterClrMapping/>
  </p:clrMapOvr>
</p:sld>
</file>

<file path=ppt/theme/theme1.xml><?xml version="1.0" encoding="utf-8"?>
<a:theme xmlns:a="http://schemas.openxmlformats.org/drawingml/2006/main" name="Office Theme">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ector xmlns="1f660385-3103-4952-a7b7-118e555d57a0">General/All</Sector>
    <SharedWithUsers xmlns="cf9f1168-1dda-4a44-81a0-dcfa79bed624">
      <UserInfo>
        <DisplayName>Anna Lee Durastanti</DisplayName>
        <AccountId>43</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37C61CCAE73A5499F740CD6B952A099" ma:contentTypeVersion="5" ma:contentTypeDescription="Create a new document." ma:contentTypeScope="" ma:versionID="11abd1aff10be3fae62a797f093b2476">
  <xsd:schema xmlns:xsd="http://www.w3.org/2001/XMLSchema" xmlns:xs="http://www.w3.org/2001/XMLSchema" xmlns:p="http://schemas.microsoft.com/office/2006/metadata/properties" xmlns:ns1="1f660385-3103-4952-a7b7-118e555d57a0" xmlns:ns3="cf9f1168-1dda-4a44-81a0-dcfa79bed624" targetNamespace="http://schemas.microsoft.com/office/2006/metadata/properties" ma:root="true" ma:fieldsID="8859a022c51e96755141512ef27895cd" ns1:_="" ns3:_="">
    <xsd:import namespace="1f660385-3103-4952-a7b7-118e555d57a0"/>
    <xsd:import namespace="cf9f1168-1dda-4a44-81a0-dcfa79bed624"/>
    <xsd:element name="properties">
      <xsd:complexType>
        <xsd:sequence>
          <xsd:element name="documentManagement">
            <xsd:complexType>
              <xsd:all>
                <xsd:element ref="ns1:Sector"/>
                <xsd:element ref="ns1:MediaServiceMetadata" minOccurs="0"/>
                <xsd:element ref="ns1: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660385-3103-4952-a7b7-118e555d57a0" elementFormDefault="qualified">
    <xsd:import namespace="http://schemas.microsoft.com/office/2006/documentManagement/types"/>
    <xsd:import namespace="http://schemas.microsoft.com/office/infopath/2007/PartnerControls"/>
    <xsd:element name="Sector" ma:index="0" ma:displayName="Sector" ma:format="Dropdown" ma:internalName="Sector">
      <xsd:simpleType>
        <xsd:restriction base="dms:Choice">
          <xsd:enumeration value="General/All"/>
          <xsd:enumeration value="Airports"/>
          <xsd:enumeration value="Highways"/>
          <xsd:enumeration value="Environmental"/>
          <xsd:enumeration value="Flood Mitigation"/>
          <xsd:enumeration value="High Speed Rail"/>
          <xsd:enumeration value="Public Works"/>
          <xsd:enumeration value="Redevelopment"/>
          <xsd:enumeration value="Schools"/>
          <xsd:enumeration value="Research and Studies"/>
          <xsd:enumeration value="Right-of-Way Manuals"/>
          <xsd:enumeration value="Right-of-Way Courses"/>
          <xsd:enumeration value="Right-of-Way Training"/>
          <xsd:enumeration value="Transit"/>
          <xsd:enumeration value="Water &amp; Sewer"/>
          <xsd:enumeration value="Electric"/>
          <xsd:enumeration value="Renewable Energy"/>
          <xsd:enumeration value="Gas/Oil Transmission"/>
          <xsd:enumeration value="Telecommunications"/>
          <xsd:enumeration value="Energy Storage Facilities"/>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f9f1168-1dda-4a44-81a0-dcfa79bed624"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DC9AEC4-1F48-4062-87EB-523F80BB89F2}">
  <ds:schemaRefs>
    <ds:schemaRef ds:uri="http://purl.org/dc/terms/"/>
    <ds:schemaRef ds:uri="http://schemas.microsoft.com/office/2006/documentManagement/types"/>
    <ds:schemaRef ds:uri="http://purl.org/dc/dcmitype/"/>
    <ds:schemaRef ds:uri="1f660385-3103-4952-a7b7-118e555d57a0"/>
    <ds:schemaRef ds:uri="http://purl.org/dc/elements/1.1/"/>
    <ds:schemaRef ds:uri="http://schemas.microsoft.com/office/2006/metadata/properties"/>
    <ds:schemaRef ds:uri="cf9f1168-1dda-4a44-81a0-dcfa79bed624"/>
    <ds:schemaRef ds:uri="http://schemas.openxmlformats.org/package/2006/metadata/core-properties"/>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0D0C4384-DF41-4C89-AF19-3B3371F3B2E4}">
  <ds:schemaRefs>
    <ds:schemaRef ds:uri="http://schemas.microsoft.com/sharepoint/v3/contenttype/forms"/>
  </ds:schemaRefs>
</ds:datastoreItem>
</file>

<file path=customXml/itemProps3.xml><?xml version="1.0" encoding="utf-8"?>
<ds:datastoreItem xmlns:ds="http://schemas.openxmlformats.org/officeDocument/2006/customXml" ds:itemID="{560C8814-219F-4812-9016-31737CC743C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f660385-3103-4952-a7b7-118e555d57a0"/>
    <ds:schemaRef ds:uri="cf9f1168-1dda-4a44-81a0-dcfa79bed62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129</TotalTime>
  <Words>467</Words>
  <Application>Microsoft Office PowerPoint</Application>
  <PresentationFormat>Widescreen</PresentationFormat>
  <Paragraphs>88</Paragraphs>
  <Slides>12</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Roboto Condensed</vt:lpstr>
      <vt:lpstr>Segoe UI</vt:lpstr>
      <vt:lpstr>Segoe UI Semilight</vt:lpstr>
      <vt:lpstr>Office Theme</vt:lpstr>
      <vt:lpstr>Developing the Next Generation of ROW Professionals</vt:lpstr>
      <vt:lpstr>Demographics:  Mathematical Certainty</vt:lpstr>
      <vt:lpstr>PowerPoint Presentation</vt:lpstr>
      <vt:lpstr>ORC Licensing Agreement for online training courses – 2015 to present  6 courses to date</vt:lpstr>
      <vt:lpstr>IRWA Online University Courses by ORC</vt:lpstr>
      <vt:lpstr>Jr. Agent Training Program (since 2005)</vt:lpstr>
      <vt:lpstr>PowerPoint Presentation</vt:lpstr>
      <vt:lpstr>Internship Program</vt:lpstr>
      <vt:lpstr>2018 / 2019 Jr. Agents and Interns</vt:lpstr>
      <vt:lpstr>Next Phase:  2nd Career Gap Training</vt:lpstr>
      <vt:lpstr> 1969 - 2019</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Developing the Next Generation of ROW Professionals</dc:title>
  <dc:creator>Lisa Schmitt</dc:creator>
  <cp:lastModifiedBy>Catherine Muth</cp:lastModifiedBy>
  <cp:revision>10</cp:revision>
  <dcterms:created xsi:type="dcterms:W3CDTF">2019-06-04T17:33:43Z</dcterms:created>
  <dcterms:modified xsi:type="dcterms:W3CDTF">2019-06-12T14:30:21Z</dcterms:modified>
</cp:coreProperties>
</file>